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1" r:id="rId2"/>
    <p:sldId id="282" r:id="rId3"/>
    <p:sldId id="283" r:id="rId4"/>
    <p:sldId id="284" r:id="rId5"/>
    <p:sldId id="285" r:id="rId6"/>
    <p:sldId id="287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7" r:id="rId16"/>
    <p:sldId id="295" r:id="rId17"/>
    <p:sldId id="296" r:id="rId18"/>
    <p:sldId id="304" r:id="rId19"/>
    <p:sldId id="305" r:id="rId20"/>
    <p:sldId id="308" r:id="rId21"/>
    <p:sldId id="299" r:id="rId22"/>
    <p:sldId id="300" r:id="rId23"/>
    <p:sldId id="297" r:id="rId24"/>
    <p:sldId id="301" r:id="rId25"/>
    <p:sldId id="309" r:id="rId26"/>
    <p:sldId id="303" r:id="rId27"/>
    <p:sldId id="302" r:id="rId28"/>
    <p:sldId id="306" r:id="rId29"/>
    <p:sldId id="314" r:id="rId30"/>
    <p:sldId id="298" r:id="rId31"/>
    <p:sldId id="310" r:id="rId32"/>
    <p:sldId id="311" r:id="rId33"/>
    <p:sldId id="312" r:id="rId34"/>
    <p:sldId id="31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4CE"/>
    <a:srgbClr val="E9EBE6"/>
    <a:srgbClr val="7EC6DC"/>
    <a:srgbClr val="C1E2ED"/>
    <a:srgbClr val="080808"/>
    <a:srgbClr val="DA7F7C"/>
    <a:srgbClr val="EFBFBF"/>
    <a:srgbClr val="A77978"/>
    <a:srgbClr val="8F76ED"/>
    <a:srgbClr val="8F7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190" autoAdjust="0"/>
  </p:normalViewPr>
  <p:slideViewPr>
    <p:cSldViewPr>
      <p:cViewPr varScale="1">
        <p:scale>
          <a:sx n="102" d="100"/>
          <a:sy n="102" d="100"/>
        </p:scale>
        <p:origin x="78" y="3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054927759349492"/>
          <c:y val="0.19322400765187356"/>
          <c:w val="0.65275176655856582"/>
          <c:h val="0.640117158325689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Your text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AB6-4471-96B6-169EB257A13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BAB6-4471-96B6-169EB257A13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BAB6-4471-96B6-169EB257A13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BAB6-4471-96B6-169EB257A139}"/>
              </c:ext>
            </c:extLst>
          </c:dPt>
          <c:cat>
            <c:strRef>
              <c:f>Sheet1!$A$2:$A$6</c:f>
              <c:strCache>
                <c:ptCount val="5"/>
                <c:pt idx="0">
                  <c:v>Youtube</c:v>
                </c:pt>
                <c:pt idx="1">
                  <c:v>LinkedIn</c:v>
                </c:pt>
                <c:pt idx="2">
                  <c:v>Facebook</c:v>
                </c:pt>
                <c:pt idx="3">
                  <c:v>Twitter</c:v>
                </c:pt>
                <c:pt idx="4">
                  <c:v>Pinterest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8.5</c:v>
                </c:pt>
                <c:pt idx="1">
                  <c:v>4.5</c:v>
                </c:pt>
                <c:pt idx="2">
                  <c:v>7.1</c:v>
                </c:pt>
                <c:pt idx="3">
                  <c:v>5.5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B6-4471-96B6-169EB257A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033216"/>
        <c:axId val="137034752"/>
      </c:barChart>
      <c:catAx>
        <c:axId val="13703321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S"/>
          </a:p>
        </c:txPr>
        <c:crossAx val="137034752"/>
        <c:crosses val="autoZero"/>
        <c:auto val="1"/>
        <c:lblAlgn val="ctr"/>
        <c:lblOffset val="100"/>
        <c:noMultiLvlLbl val="0"/>
      </c:catAx>
      <c:valAx>
        <c:axId val="137034752"/>
        <c:scaling>
          <c:orientation val="minMax"/>
          <c:max val="10"/>
          <c:min val="1"/>
        </c:scaling>
        <c:delete val="0"/>
        <c:axPos val="b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1400"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S"/>
          </a:p>
        </c:txPr>
        <c:crossAx val="137033216"/>
        <c:crosses val="autoZero"/>
        <c:crossBetween val="between"/>
        <c:majorUnit val="2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99C2-409A-46FB-B6B3-5D780D2C8BC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57F1C-D856-4F5A-853C-FF766119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5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0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3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5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8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9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52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5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2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57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91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6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56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29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26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06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0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6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44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1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9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room survey before we get started. </a:t>
            </a:r>
          </a:p>
          <a:p>
            <a:endParaRPr lang="en-US" dirty="0"/>
          </a:p>
          <a:p>
            <a:r>
              <a:rPr lang="en-US" dirty="0"/>
              <a:t>Is there anyone here who has been in a management or leadership role for more than 2 years?</a:t>
            </a:r>
          </a:p>
          <a:p>
            <a:endParaRPr lang="en-US" dirty="0"/>
          </a:p>
          <a:p>
            <a:r>
              <a:rPr lang="en-US" dirty="0"/>
              <a:t>Anyone here newly promoted into management or leadership?</a:t>
            </a:r>
          </a:p>
          <a:p>
            <a:endParaRPr lang="en-US" dirty="0"/>
          </a:p>
          <a:p>
            <a:r>
              <a:rPr lang="en-US" dirty="0"/>
              <a:t>Anyone hoping to break into a management or leadership role, but not there yet?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6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7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7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57F1C-D856-4F5A-853C-FF76611944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Holding Tablet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 userDrawn="1"/>
        </p:nvGrpSpPr>
        <p:grpSpPr>
          <a:xfrm>
            <a:off x="1588" y="2535238"/>
            <a:ext cx="3617913" cy="2606675"/>
            <a:chOff x="1588" y="2535238"/>
            <a:chExt cx="3617913" cy="2606675"/>
          </a:xfrm>
        </p:grpSpPr>
        <p:sp>
          <p:nvSpPr>
            <p:cNvPr id="38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Woman Holding Tablet PC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349376" y="1397000"/>
            <a:ext cx="2903537" cy="3744913"/>
            <a:chOff x="1349376" y="1397000"/>
            <a:chExt cx="2903537" cy="3744913"/>
          </a:xfrm>
        </p:grpSpPr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3475038" y="3417888"/>
              <a:ext cx="777875" cy="671513"/>
            </a:xfrm>
            <a:custGeom>
              <a:avLst/>
              <a:gdLst>
                <a:gd name="T0" fmla="*/ 850 w 851"/>
                <a:gd name="T1" fmla="*/ 13 h 735"/>
                <a:gd name="T2" fmla="*/ 818 w 851"/>
                <a:gd name="T3" fmla="*/ 125 h 735"/>
                <a:gd name="T4" fmla="*/ 798 w 851"/>
                <a:gd name="T5" fmla="*/ 161 h 735"/>
                <a:gd name="T6" fmla="*/ 789 w 851"/>
                <a:gd name="T7" fmla="*/ 176 h 735"/>
                <a:gd name="T8" fmla="*/ 749 w 851"/>
                <a:gd name="T9" fmla="*/ 216 h 735"/>
                <a:gd name="T10" fmla="*/ 5 w 851"/>
                <a:gd name="T11" fmla="*/ 735 h 735"/>
                <a:gd name="T12" fmla="*/ 0 w 851"/>
                <a:gd name="T13" fmla="*/ 591 h 735"/>
                <a:gd name="T14" fmla="*/ 835 w 851"/>
                <a:gd name="T15" fmla="*/ 2 h 735"/>
                <a:gd name="T16" fmla="*/ 847 w 851"/>
                <a:gd name="T17" fmla="*/ 3 h 735"/>
                <a:gd name="T18" fmla="*/ 850 w 851"/>
                <a:gd name="T19" fmla="*/ 13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1" h="735">
                  <a:moveTo>
                    <a:pt x="850" y="13"/>
                  </a:moveTo>
                  <a:cubicBezTo>
                    <a:pt x="818" y="125"/>
                    <a:pt x="818" y="125"/>
                    <a:pt x="818" y="125"/>
                  </a:cubicBezTo>
                  <a:cubicBezTo>
                    <a:pt x="813" y="138"/>
                    <a:pt x="807" y="150"/>
                    <a:pt x="798" y="161"/>
                  </a:cubicBezTo>
                  <a:cubicBezTo>
                    <a:pt x="789" y="176"/>
                    <a:pt x="789" y="176"/>
                    <a:pt x="789" y="176"/>
                  </a:cubicBezTo>
                  <a:cubicBezTo>
                    <a:pt x="778" y="192"/>
                    <a:pt x="765" y="205"/>
                    <a:pt x="749" y="216"/>
                  </a:cubicBezTo>
                  <a:cubicBezTo>
                    <a:pt x="5" y="735"/>
                    <a:pt x="5" y="735"/>
                    <a:pt x="5" y="73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835" y="2"/>
                    <a:pt x="835" y="2"/>
                    <a:pt x="835" y="2"/>
                  </a:cubicBezTo>
                  <a:cubicBezTo>
                    <a:pt x="839" y="0"/>
                    <a:pt x="843" y="0"/>
                    <a:pt x="847" y="3"/>
                  </a:cubicBezTo>
                  <a:cubicBezTo>
                    <a:pt x="850" y="5"/>
                    <a:pt x="851" y="10"/>
                    <a:pt x="850" y="13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476626" y="3529013"/>
              <a:ext cx="746125" cy="560388"/>
            </a:xfrm>
            <a:custGeom>
              <a:avLst/>
              <a:gdLst>
                <a:gd name="T0" fmla="*/ 814 w 815"/>
                <a:gd name="T1" fmla="*/ 4 h 612"/>
                <a:gd name="T2" fmla="*/ 795 w 815"/>
                <a:gd name="T3" fmla="*/ 38 h 612"/>
                <a:gd name="T4" fmla="*/ 786 w 815"/>
                <a:gd name="T5" fmla="*/ 53 h 612"/>
                <a:gd name="T6" fmla="*/ 746 w 815"/>
                <a:gd name="T7" fmla="*/ 93 h 612"/>
                <a:gd name="T8" fmla="*/ 2 w 815"/>
                <a:gd name="T9" fmla="*/ 612 h 612"/>
                <a:gd name="T10" fmla="*/ 0 w 815"/>
                <a:gd name="T11" fmla="*/ 565 h 612"/>
                <a:gd name="T12" fmla="*/ 815 w 815"/>
                <a:gd name="T13" fmla="*/ 0 h 612"/>
                <a:gd name="T14" fmla="*/ 814 w 815"/>
                <a:gd name="T15" fmla="*/ 4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5" h="612">
                  <a:moveTo>
                    <a:pt x="814" y="4"/>
                  </a:moveTo>
                  <a:cubicBezTo>
                    <a:pt x="809" y="17"/>
                    <a:pt x="803" y="28"/>
                    <a:pt x="795" y="38"/>
                  </a:cubicBezTo>
                  <a:cubicBezTo>
                    <a:pt x="786" y="53"/>
                    <a:pt x="786" y="53"/>
                    <a:pt x="786" y="53"/>
                  </a:cubicBezTo>
                  <a:cubicBezTo>
                    <a:pt x="775" y="69"/>
                    <a:pt x="762" y="82"/>
                    <a:pt x="746" y="93"/>
                  </a:cubicBezTo>
                  <a:cubicBezTo>
                    <a:pt x="2" y="612"/>
                    <a:pt x="2" y="612"/>
                    <a:pt x="2" y="612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5" y="0"/>
                    <a:pt x="815" y="0"/>
                    <a:pt x="815" y="0"/>
                  </a:cubicBezTo>
                  <a:lnTo>
                    <a:pt x="814" y="4"/>
                  </a:lnTo>
                  <a:close/>
                </a:path>
              </a:pathLst>
            </a:custGeom>
            <a:solidFill>
              <a:srgbClr val="CAD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536951" y="3489325"/>
              <a:ext cx="623888" cy="498475"/>
            </a:xfrm>
            <a:custGeom>
              <a:avLst/>
              <a:gdLst>
                <a:gd name="T0" fmla="*/ 393 w 393"/>
                <a:gd name="T1" fmla="*/ 0 h 314"/>
                <a:gd name="T2" fmla="*/ 367 w 393"/>
                <a:gd name="T3" fmla="*/ 55 h 314"/>
                <a:gd name="T4" fmla="*/ 0 w 393"/>
                <a:gd name="T5" fmla="*/ 314 h 314"/>
                <a:gd name="T6" fmla="*/ 11 w 393"/>
                <a:gd name="T7" fmla="*/ 270 h 314"/>
                <a:gd name="T8" fmla="*/ 393 w 39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314">
                  <a:moveTo>
                    <a:pt x="393" y="0"/>
                  </a:moveTo>
                  <a:lnTo>
                    <a:pt x="367" y="55"/>
                  </a:lnTo>
                  <a:lnTo>
                    <a:pt x="0" y="314"/>
                  </a:lnTo>
                  <a:lnTo>
                    <a:pt x="11" y="27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2727326" y="3819525"/>
              <a:ext cx="735013" cy="428625"/>
            </a:xfrm>
            <a:custGeom>
              <a:avLst/>
              <a:gdLst>
                <a:gd name="T0" fmla="*/ 26 w 805"/>
                <a:gd name="T1" fmla="*/ 142 h 468"/>
                <a:gd name="T2" fmla="*/ 110 w 805"/>
                <a:gd name="T3" fmla="*/ 124 h 468"/>
                <a:gd name="T4" fmla="*/ 347 w 805"/>
                <a:gd name="T5" fmla="*/ 30 h 468"/>
                <a:gd name="T6" fmla="*/ 389 w 805"/>
                <a:gd name="T7" fmla="*/ 4 h 468"/>
                <a:gd name="T8" fmla="*/ 448 w 805"/>
                <a:gd name="T9" fmla="*/ 11 h 468"/>
                <a:gd name="T10" fmla="*/ 548 w 805"/>
                <a:gd name="T11" fmla="*/ 71 h 468"/>
                <a:gd name="T12" fmla="*/ 655 w 805"/>
                <a:gd name="T13" fmla="*/ 114 h 468"/>
                <a:gd name="T14" fmla="*/ 788 w 805"/>
                <a:gd name="T15" fmla="*/ 202 h 468"/>
                <a:gd name="T16" fmla="*/ 733 w 805"/>
                <a:gd name="T17" fmla="*/ 246 h 468"/>
                <a:gd name="T18" fmla="*/ 662 w 805"/>
                <a:gd name="T19" fmla="*/ 201 h 468"/>
                <a:gd name="T20" fmla="*/ 639 w 805"/>
                <a:gd name="T21" fmla="*/ 211 h 468"/>
                <a:gd name="T22" fmla="*/ 607 w 805"/>
                <a:gd name="T23" fmla="*/ 269 h 468"/>
                <a:gd name="T24" fmla="*/ 383 w 805"/>
                <a:gd name="T25" fmla="*/ 459 h 468"/>
                <a:gd name="T26" fmla="*/ 342 w 805"/>
                <a:gd name="T27" fmla="*/ 462 h 468"/>
                <a:gd name="T28" fmla="*/ 334 w 805"/>
                <a:gd name="T29" fmla="*/ 409 h 468"/>
                <a:gd name="T30" fmla="*/ 401 w 805"/>
                <a:gd name="T31" fmla="*/ 354 h 468"/>
                <a:gd name="T32" fmla="*/ 420 w 805"/>
                <a:gd name="T33" fmla="*/ 351 h 468"/>
                <a:gd name="T34" fmla="*/ 420 w 805"/>
                <a:gd name="T35" fmla="*/ 337 h 468"/>
                <a:gd name="T36" fmla="*/ 422 w 805"/>
                <a:gd name="T37" fmla="*/ 327 h 468"/>
                <a:gd name="T38" fmla="*/ 335 w 805"/>
                <a:gd name="T39" fmla="*/ 306 h 468"/>
                <a:gd name="T40" fmla="*/ 220 w 805"/>
                <a:gd name="T41" fmla="*/ 340 h 468"/>
                <a:gd name="T42" fmla="*/ 149 w 805"/>
                <a:gd name="T43" fmla="*/ 323 h 468"/>
                <a:gd name="T44" fmla="*/ 99 w 805"/>
                <a:gd name="T45" fmla="*/ 336 h 468"/>
                <a:gd name="T46" fmla="*/ 35 w 805"/>
                <a:gd name="T47" fmla="*/ 350 h 468"/>
                <a:gd name="T48" fmla="*/ 26 w 805"/>
                <a:gd name="T49" fmla="*/ 143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5" h="468">
                  <a:moveTo>
                    <a:pt x="26" y="142"/>
                  </a:moveTo>
                  <a:cubicBezTo>
                    <a:pt x="26" y="142"/>
                    <a:pt x="56" y="140"/>
                    <a:pt x="110" y="124"/>
                  </a:cubicBezTo>
                  <a:cubicBezTo>
                    <a:pt x="163" y="109"/>
                    <a:pt x="324" y="48"/>
                    <a:pt x="347" y="30"/>
                  </a:cubicBezTo>
                  <a:cubicBezTo>
                    <a:pt x="347" y="30"/>
                    <a:pt x="377" y="8"/>
                    <a:pt x="389" y="4"/>
                  </a:cubicBezTo>
                  <a:cubicBezTo>
                    <a:pt x="401" y="0"/>
                    <a:pt x="442" y="9"/>
                    <a:pt x="448" y="11"/>
                  </a:cubicBezTo>
                  <a:cubicBezTo>
                    <a:pt x="497" y="30"/>
                    <a:pt x="531" y="65"/>
                    <a:pt x="548" y="71"/>
                  </a:cubicBezTo>
                  <a:cubicBezTo>
                    <a:pt x="565" y="76"/>
                    <a:pt x="632" y="101"/>
                    <a:pt x="655" y="114"/>
                  </a:cubicBezTo>
                  <a:cubicBezTo>
                    <a:pt x="679" y="127"/>
                    <a:pt x="770" y="172"/>
                    <a:pt x="788" y="202"/>
                  </a:cubicBezTo>
                  <a:cubicBezTo>
                    <a:pt x="805" y="232"/>
                    <a:pt x="760" y="265"/>
                    <a:pt x="733" y="246"/>
                  </a:cubicBezTo>
                  <a:cubicBezTo>
                    <a:pt x="706" y="227"/>
                    <a:pt x="675" y="208"/>
                    <a:pt x="662" y="201"/>
                  </a:cubicBezTo>
                  <a:cubicBezTo>
                    <a:pt x="648" y="194"/>
                    <a:pt x="646" y="200"/>
                    <a:pt x="639" y="211"/>
                  </a:cubicBezTo>
                  <a:cubicBezTo>
                    <a:pt x="632" y="222"/>
                    <a:pt x="611" y="262"/>
                    <a:pt x="607" y="269"/>
                  </a:cubicBezTo>
                  <a:cubicBezTo>
                    <a:pt x="603" y="276"/>
                    <a:pt x="408" y="456"/>
                    <a:pt x="383" y="459"/>
                  </a:cubicBezTo>
                  <a:cubicBezTo>
                    <a:pt x="357" y="461"/>
                    <a:pt x="350" y="468"/>
                    <a:pt x="342" y="462"/>
                  </a:cubicBezTo>
                  <a:cubicBezTo>
                    <a:pt x="337" y="459"/>
                    <a:pt x="321" y="427"/>
                    <a:pt x="334" y="409"/>
                  </a:cubicBezTo>
                  <a:cubicBezTo>
                    <a:pt x="348" y="392"/>
                    <a:pt x="382" y="358"/>
                    <a:pt x="401" y="354"/>
                  </a:cubicBezTo>
                  <a:cubicBezTo>
                    <a:pt x="420" y="351"/>
                    <a:pt x="420" y="351"/>
                    <a:pt x="420" y="351"/>
                  </a:cubicBezTo>
                  <a:cubicBezTo>
                    <a:pt x="420" y="351"/>
                    <a:pt x="418" y="346"/>
                    <a:pt x="420" y="337"/>
                  </a:cubicBezTo>
                  <a:cubicBezTo>
                    <a:pt x="422" y="327"/>
                    <a:pt x="422" y="327"/>
                    <a:pt x="422" y="327"/>
                  </a:cubicBezTo>
                  <a:cubicBezTo>
                    <a:pt x="422" y="327"/>
                    <a:pt x="349" y="324"/>
                    <a:pt x="335" y="306"/>
                  </a:cubicBezTo>
                  <a:cubicBezTo>
                    <a:pt x="335" y="306"/>
                    <a:pt x="262" y="342"/>
                    <a:pt x="220" y="340"/>
                  </a:cubicBezTo>
                  <a:cubicBezTo>
                    <a:pt x="178" y="338"/>
                    <a:pt x="157" y="325"/>
                    <a:pt x="149" y="323"/>
                  </a:cubicBezTo>
                  <a:cubicBezTo>
                    <a:pt x="141" y="321"/>
                    <a:pt x="121" y="329"/>
                    <a:pt x="99" y="336"/>
                  </a:cubicBezTo>
                  <a:cubicBezTo>
                    <a:pt x="77" y="343"/>
                    <a:pt x="60" y="352"/>
                    <a:pt x="35" y="350"/>
                  </a:cubicBezTo>
                  <a:cubicBezTo>
                    <a:pt x="9" y="348"/>
                    <a:pt x="0" y="147"/>
                    <a:pt x="26" y="143"/>
                  </a:cubicBezTo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457326" y="2489200"/>
              <a:ext cx="1398588" cy="2652713"/>
            </a:xfrm>
            <a:custGeom>
              <a:avLst/>
              <a:gdLst>
                <a:gd name="T0" fmla="*/ 1522 w 1530"/>
                <a:gd name="T1" fmla="*/ 2573 h 2901"/>
                <a:gd name="T2" fmla="*/ 1488 w 1530"/>
                <a:gd name="T3" fmla="*/ 2901 h 2901"/>
                <a:gd name="T4" fmla="*/ 251 w 1530"/>
                <a:gd name="T5" fmla="*/ 2901 h 2901"/>
                <a:gd name="T6" fmla="*/ 380 w 1530"/>
                <a:gd name="T7" fmla="*/ 2590 h 2901"/>
                <a:gd name="T8" fmla="*/ 407 w 1530"/>
                <a:gd name="T9" fmla="*/ 2525 h 2901"/>
                <a:gd name="T10" fmla="*/ 395 w 1530"/>
                <a:gd name="T11" fmla="*/ 2505 h 2901"/>
                <a:gd name="T12" fmla="*/ 273 w 1530"/>
                <a:gd name="T13" fmla="*/ 2188 h 2901"/>
                <a:gd name="T14" fmla="*/ 212 w 1530"/>
                <a:gd name="T15" fmla="*/ 1715 h 2901"/>
                <a:gd name="T16" fmla="*/ 15 w 1530"/>
                <a:gd name="T17" fmla="*/ 1218 h 2901"/>
                <a:gd name="T18" fmla="*/ 46 w 1530"/>
                <a:gd name="T19" fmla="*/ 821 h 2901"/>
                <a:gd name="T20" fmla="*/ 297 w 1530"/>
                <a:gd name="T21" fmla="*/ 336 h 2901"/>
                <a:gd name="T22" fmla="*/ 325 w 1530"/>
                <a:gd name="T23" fmla="*/ 229 h 2901"/>
                <a:gd name="T24" fmla="*/ 383 w 1530"/>
                <a:gd name="T25" fmla="*/ 163 h 2901"/>
                <a:gd name="T26" fmla="*/ 390 w 1530"/>
                <a:gd name="T27" fmla="*/ 60 h 2901"/>
                <a:gd name="T28" fmla="*/ 449 w 1530"/>
                <a:gd name="T29" fmla="*/ 21 h 2901"/>
                <a:gd name="T30" fmla="*/ 609 w 1530"/>
                <a:gd name="T31" fmla="*/ 157 h 2901"/>
                <a:gd name="T32" fmla="*/ 915 w 1530"/>
                <a:gd name="T33" fmla="*/ 347 h 2901"/>
                <a:gd name="T34" fmla="*/ 942 w 1530"/>
                <a:gd name="T35" fmla="*/ 286 h 2901"/>
                <a:gd name="T36" fmla="*/ 973 w 1530"/>
                <a:gd name="T37" fmla="*/ 297 h 2901"/>
                <a:gd name="T38" fmla="*/ 1115 w 1530"/>
                <a:gd name="T39" fmla="*/ 444 h 2901"/>
                <a:gd name="T40" fmla="*/ 1151 w 1530"/>
                <a:gd name="T41" fmla="*/ 506 h 2901"/>
                <a:gd name="T42" fmla="*/ 1104 w 1530"/>
                <a:gd name="T43" fmla="*/ 551 h 2901"/>
                <a:gd name="T44" fmla="*/ 1098 w 1530"/>
                <a:gd name="T45" fmla="*/ 627 h 2901"/>
                <a:gd name="T46" fmla="*/ 1445 w 1530"/>
                <a:gd name="T47" fmla="*/ 1298 h 2901"/>
                <a:gd name="T48" fmla="*/ 1453 w 1530"/>
                <a:gd name="T49" fmla="*/ 1828 h 2901"/>
                <a:gd name="T50" fmla="*/ 1503 w 1530"/>
                <a:gd name="T51" fmla="*/ 2324 h 2901"/>
                <a:gd name="T52" fmla="*/ 1522 w 1530"/>
                <a:gd name="T53" fmla="*/ 257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0" h="2901">
                  <a:moveTo>
                    <a:pt x="1522" y="2573"/>
                  </a:moveTo>
                  <a:cubicBezTo>
                    <a:pt x="1516" y="2630"/>
                    <a:pt x="1495" y="2808"/>
                    <a:pt x="1488" y="2901"/>
                  </a:cubicBezTo>
                  <a:cubicBezTo>
                    <a:pt x="251" y="2901"/>
                    <a:pt x="251" y="2901"/>
                    <a:pt x="251" y="2901"/>
                  </a:cubicBezTo>
                  <a:cubicBezTo>
                    <a:pt x="288" y="2807"/>
                    <a:pt x="362" y="2622"/>
                    <a:pt x="380" y="2590"/>
                  </a:cubicBezTo>
                  <a:cubicBezTo>
                    <a:pt x="380" y="2590"/>
                    <a:pt x="406" y="2531"/>
                    <a:pt x="407" y="2525"/>
                  </a:cubicBezTo>
                  <a:cubicBezTo>
                    <a:pt x="408" y="2519"/>
                    <a:pt x="407" y="2515"/>
                    <a:pt x="395" y="2505"/>
                  </a:cubicBezTo>
                  <a:cubicBezTo>
                    <a:pt x="395" y="2505"/>
                    <a:pt x="317" y="2469"/>
                    <a:pt x="273" y="2188"/>
                  </a:cubicBezTo>
                  <a:cubicBezTo>
                    <a:pt x="229" y="1907"/>
                    <a:pt x="231" y="1754"/>
                    <a:pt x="212" y="1715"/>
                  </a:cubicBezTo>
                  <a:cubicBezTo>
                    <a:pt x="193" y="1676"/>
                    <a:pt x="29" y="1316"/>
                    <a:pt x="15" y="1218"/>
                  </a:cubicBezTo>
                  <a:cubicBezTo>
                    <a:pt x="0" y="1120"/>
                    <a:pt x="8" y="901"/>
                    <a:pt x="46" y="821"/>
                  </a:cubicBezTo>
                  <a:cubicBezTo>
                    <a:pt x="84" y="740"/>
                    <a:pt x="265" y="381"/>
                    <a:pt x="297" y="336"/>
                  </a:cubicBezTo>
                  <a:cubicBezTo>
                    <a:pt x="328" y="292"/>
                    <a:pt x="317" y="274"/>
                    <a:pt x="325" y="229"/>
                  </a:cubicBezTo>
                  <a:cubicBezTo>
                    <a:pt x="330" y="203"/>
                    <a:pt x="395" y="176"/>
                    <a:pt x="383" y="163"/>
                  </a:cubicBezTo>
                  <a:cubicBezTo>
                    <a:pt x="370" y="150"/>
                    <a:pt x="390" y="95"/>
                    <a:pt x="390" y="60"/>
                  </a:cubicBezTo>
                  <a:cubicBezTo>
                    <a:pt x="390" y="26"/>
                    <a:pt x="405" y="0"/>
                    <a:pt x="449" y="21"/>
                  </a:cubicBezTo>
                  <a:cubicBezTo>
                    <a:pt x="493" y="42"/>
                    <a:pt x="538" y="103"/>
                    <a:pt x="609" y="157"/>
                  </a:cubicBezTo>
                  <a:cubicBezTo>
                    <a:pt x="680" y="210"/>
                    <a:pt x="915" y="347"/>
                    <a:pt x="915" y="347"/>
                  </a:cubicBezTo>
                  <a:cubicBezTo>
                    <a:pt x="942" y="286"/>
                    <a:pt x="942" y="286"/>
                    <a:pt x="942" y="286"/>
                  </a:cubicBezTo>
                  <a:cubicBezTo>
                    <a:pt x="942" y="286"/>
                    <a:pt x="961" y="280"/>
                    <a:pt x="973" y="297"/>
                  </a:cubicBezTo>
                  <a:cubicBezTo>
                    <a:pt x="986" y="314"/>
                    <a:pt x="1101" y="424"/>
                    <a:pt x="1115" y="444"/>
                  </a:cubicBezTo>
                  <a:cubicBezTo>
                    <a:pt x="1124" y="455"/>
                    <a:pt x="1157" y="487"/>
                    <a:pt x="1151" y="506"/>
                  </a:cubicBezTo>
                  <a:cubicBezTo>
                    <a:pt x="1143" y="529"/>
                    <a:pt x="1123" y="546"/>
                    <a:pt x="1104" y="551"/>
                  </a:cubicBezTo>
                  <a:cubicBezTo>
                    <a:pt x="1085" y="556"/>
                    <a:pt x="1085" y="605"/>
                    <a:pt x="1098" y="627"/>
                  </a:cubicBezTo>
                  <a:cubicBezTo>
                    <a:pt x="1111" y="649"/>
                    <a:pt x="1450" y="1093"/>
                    <a:pt x="1445" y="1298"/>
                  </a:cubicBezTo>
                  <a:cubicBezTo>
                    <a:pt x="1441" y="1457"/>
                    <a:pt x="1445" y="1775"/>
                    <a:pt x="1453" y="1828"/>
                  </a:cubicBezTo>
                  <a:cubicBezTo>
                    <a:pt x="1461" y="1882"/>
                    <a:pt x="1489" y="2240"/>
                    <a:pt x="1503" y="2324"/>
                  </a:cubicBezTo>
                  <a:cubicBezTo>
                    <a:pt x="1518" y="2407"/>
                    <a:pt x="1530" y="2499"/>
                    <a:pt x="1522" y="2573"/>
                  </a:cubicBezTo>
                  <a:close/>
                </a:path>
              </a:pathLst>
            </a:custGeom>
            <a:solidFill>
              <a:srgbClr val="EC6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1641476" y="3344863"/>
              <a:ext cx="2038350" cy="1481138"/>
            </a:xfrm>
            <a:custGeom>
              <a:avLst/>
              <a:gdLst>
                <a:gd name="T0" fmla="*/ 12 w 2230"/>
                <a:gd name="T1" fmla="*/ 263 h 1620"/>
                <a:gd name="T2" fmla="*/ 623 w 2230"/>
                <a:gd name="T3" fmla="*/ 271 h 1620"/>
                <a:gd name="T4" fmla="*/ 631 w 2230"/>
                <a:gd name="T5" fmla="*/ 353 h 1620"/>
                <a:gd name="T6" fmla="*/ 543 w 2230"/>
                <a:gd name="T7" fmla="*/ 1113 h 1620"/>
                <a:gd name="T8" fmla="*/ 951 w 2230"/>
                <a:gd name="T9" fmla="*/ 1117 h 1620"/>
                <a:gd name="T10" fmla="*/ 1326 w 2230"/>
                <a:gd name="T11" fmla="*/ 1052 h 1620"/>
                <a:gd name="T12" fmla="*/ 1549 w 2230"/>
                <a:gd name="T13" fmla="*/ 954 h 1620"/>
                <a:gd name="T14" fmla="*/ 1747 w 2230"/>
                <a:gd name="T15" fmla="*/ 770 h 1620"/>
                <a:gd name="T16" fmla="*/ 1987 w 2230"/>
                <a:gd name="T17" fmla="*/ 674 h 1620"/>
                <a:gd name="T18" fmla="*/ 2065 w 2230"/>
                <a:gd name="T19" fmla="*/ 605 h 1620"/>
                <a:gd name="T20" fmla="*/ 2098 w 2230"/>
                <a:gd name="T21" fmla="*/ 640 h 1620"/>
                <a:gd name="T22" fmla="*/ 2047 w 2230"/>
                <a:gd name="T23" fmla="*/ 747 h 1620"/>
                <a:gd name="T24" fmla="*/ 2009 w 2230"/>
                <a:gd name="T25" fmla="*/ 777 h 1620"/>
                <a:gd name="T26" fmla="*/ 2122 w 2230"/>
                <a:gd name="T27" fmla="*/ 734 h 1620"/>
                <a:gd name="T28" fmla="*/ 2174 w 2230"/>
                <a:gd name="T29" fmla="*/ 699 h 1620"/>
                <a:gd name="T30" fmla="*/ 2200 w 2230"/>
                <a:gd name="T31" fmla="*/ 674 h 1620"/>
                <a:gd name="T32" fmla="*/ 2194 w 2230"/>
                <a:gd name="T33" fmla="*/ 782 h 1620"/>
                <a:gd name="T34" fmla="*/ 2117 w 2230"/>
                <a:gd name="T35" fmla="*/ 860 h 1620"/>
                <a:gd name="T36" fmla="*/ 2088 w 2230"/>
                <a:gd name="T37" fmla="*/ 887 h 1620"/>
                <a:gd name="T38" fmla="*/ 2073 w 2230"/>
                <a:gd name="T39" fmla="*/ 995 h 1620"/>
                <a:gd name="T40" fmla="*/ 2053 w 2230"/>
                <a:gd name="T41" fmla="*/ 1046 h 1620"/>
                <a:gd name="T42" fmla="*/ 2042 w 2230"/>
                <a:gd name="T43" fmla="*/ 1084 h 1620"/>
                <a:gd name="T44" fmla="*/ 1966 w 2230"/>
                <a:gd name="T45" fmla="*/ 1144 h 1620"/>
                <a:gd name="T46" fmla="*/ 1584 w 2230"/>
                <a:gd name="T47" fmla="*/ 1252 h 1620"/>
                <a:gd name="T48" fmla="*/ 1506 w 2230"/>
                <a:gd name="T49" fmla="*/ 1270 h 1620"/>
                <a:gd name="T50" fmla="*/ 1208 w 2230"/>
                <a:gd name="T51" fmla="*/ 1369 h 1620"/>
                <a:gd name="T52" fmla="*/ 741 w 2230"/>
                <a:gd name="T53" fmla="*/ 1514 h 1620"/>
                <a:gd name="T54" fmla="*/ 316 w 2230"/>
                <a:gd name="T55" fmla="*/ 1597 h 1620"/>
                <a:gd name="T56" fmla="*/ 121 w 2230"/>
                <a:gd name="T57" fmla="*/ 1493 h 1620"/>
                <a:gd name="T58" fmla="*/ 33 w 2230"/>
                <a:gd name="T59" fmla="*/ 1054 h 1620"/>
                <a:gd name="T60" fmla="*/ 2 w 2230"/>
                <a:gd name="T61" fmla="*/ 478 h 1620"/>
                <a:gd name="T62" fmla="*/ 12 w 2230"/>
                <a:gd name="T63" fmla="*/ 263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0" h="1620">
                  <a:moveTo>
                    <a:pt x="12" y="263"/>
                  </a:moveTo>
                  <a:cubicBezTo>
                    <a:pt x="10" y="96"/>
                    <a:pt x="519" y="0"/>
                    <a:pt x="623" y="271"/>
                  </a:cubicBezTo>
                  <a:cubicBezTo>
                    <a:pt x="623" y="271"/>
                    <a:pt x="637" y="305"/>
                    <a:pt x="631" y="353"/>
                  </a:cubicBezTo>
                  <a:cubicBezTo>
                    <a:pt x="615" y="484"/>
                    <a:pt x="583" y="1034"/>
                    <a:pt x="543" y="1113"/>
                  </a:cubicBezTo>
                  <a:cubicBezTo>
                    <a:pt x="543" y="1113"/>
                    <a:pt x="754" y="1077"/>
                    <a:pt x="951" y="1117"/>
                  </a:cubicBezTo>
                  <a:cubicBezTo>
                    <a:pt x="951" y="1117"/>
                    <a:pt x="1226" y="1083"/>
                    <a:pt x="1326" y="1052"/>
                  </a:cubicBezTo>
                  <a:cubicBezTo>
                    <a:pt x="1326" y="1052"/>
                    <a:pt x="1495" y="1015"/>
                    <a:pt x="1549" y="954"/>
                  </a:cubicBezTo>
                  <a:cubicBezTo>
                    <a:pt x="1603" y="894"/>
                    <a:pt x="1680" y="804"/>
                    <a:pt x="1747" y="770"/>
                  </a:cubicBezTo>
                  <a:cubicBezTo>
                    <a:pt x="1814" y="736"/>
                    <a:pt x="1956" y="701"/>
                    <a:pt x="1987" y="674"/>
                  </a:cubicBezTo>
                  <a:cubicBezTo>
                    <a:pt x="2017" y="648"/>
                    <a:pt x="2051" y="606"/>
                    <a:pt x="2065" y="605"/>
                  </a:cubicBezTo>
                  <a:cubicBezTo>
                    <a:pt x="2078" y="604"/>
                    <a:pt x="2096" y="611"/>
                    <a:pt x="2098" y="640"/>
                  </a:cubicBezTo>
                  <a:cubicBezTo>
                    <a:pt x="2100" y="670"/>
                    <a:pt x="2063" y="733"/>
                    <a:pt x="2047" y="747"/>
                  </a:cubicBezTo>
                  <a:cubicBezTo>
                    <a:pt x="2032" y="760"/>
                    <a:pt x="2009" y="777"/>
                    <a:pt x="2009" y="777"/>
                  </a:cubicBezTo>
                  <a:cubicBezTo>
                    <a:pt x="2009" y="777"/>
                    <a:pt x="2093" y="745"/>
                    <a:pt x="2122" y="734"/>
                  </a:cubicBezTo>
                  <a:cubicBezTo>
                    <a:pt x="2152" y="723"/>
                    <a:pt x="2174" y="701"/>
                    <a:pt x="2174" y="699"/>
                  </a:cubicBezTo>
                  <a:cubicBezTo>
                    <a:pt x="2174" y="696"/>
                    <a:pt x="2196" y="670"/>
                    <a:pt x="2200" y="674"/>
                  </a:cubicBezTo>
                  <a:cubicBezTo>
                    <a:pt x="2204" y="678"/>
                    <a:pt x="2230" y="736"/>
                    <a:pt x="2194" y="782"/>
                  </a:cubicBezTo>
                  <a:cubicBezTo>
                    <a:pt x="2159" y="829"/>
                    <a:pt x="2130" y="857"/>
                    <a:pt x="2117" y="860"/>
                  </a:cubicBezTo>
                  <a:cubicBezTo>
                    <a:pt x="2103" y="864"/>
                    <a:pt x="2088" y="865"/>
                    <a:pt x="2088" y="887"/>
                  </a:cubicBezTo>
                  <a:cubicBezTo>
                    <a:pt x="2087" y="909"/>
                    <a:pt x="2081" y="983"/>
                    <a:pt x="2073" y="995"/>
                  </a:cubicBezTo>
                  <a:cubicBezTo>
                    <a:pt x="2064" y="1008"/>
                    <a:pt x="2053" y="1041"/>
                    <a:pt x="2053" y="1046"/>
                  </a:cubicBezTo>
                  <a:cubicBezTo>
                    <a:pt x="2053" y="1051"/>
                    <a:pt x="2044" y="1079"/>
                    <a:pt x="2042" y="1084"/>
                  </a:cubicBezTo>
                  <a:cubicBezTo>
                    <a:pt x="2040" y="1088"/>
                    <a:pt x="2035" y="1125"/>
                    <a:pt x="1966" y="1144"/>
                  </a:cubicBezTo>
                  <a:cubicBezTo>
                    <a:pt x="1898" y="1162"/>
                    <a:pt x="1619" y="1233"/>
                    <a:pt x="1584" y="1252"/>
                  </a:cubicBezTo>
                  <a:cubicBezTo>
                    <a:pt x="1548" y="1270"/>
                    <a:pt x="1512" y="1270"/>
                    <a:pt x="1506" y="1270"/>
                  </a:cubicBezTo>
                  <a:cubicBezTo>
                    <a:pt x="1499" y="1270"/>
                    <a:pt x="1325" y="1320"/>
                    <a:pt x="1208" y="1369"/>
                  </a:cubicBezTo>
                  <a:cubicBezTo>
                    <a:pt x="1090" y="1418"/>
                    <a:pt x="862" y="1492"/>
                    <a:pt x="741" y="1514"/>
                  </a:cubicBezTo>
                  <a:cubicBezTo>
                    <a:pt x="621" y="1536"/>
                    <a:pt x="403" y="1597"/>
                    <a:pt x="316" y="1597"/>
                  </a:cubicBezTo>
                  <a:cubicBezTo>
                    <a:pt x="230" y="1597"/>
                    <a:pt x="174" y="1620"/>
                    <a:pt x="121" y="1493"/>
                  </a:cubicBezTo>
                  <a:cubicBezTo>
                    <a:pt x="67" y="1366"/>
                    <a:pt x="49" y="1190"/>
                    <a:pt x="33" y="1054"/>
                  </a:cubicBezTo>
                  <a:cubicBezTo>
                    <a:pt x="16" y="919"/>
                    <a:pt x="3" y="553"/>
                    <a:pt x="2" y="478"/>
                  </a:cubicBezTo>
                  <a:cubicBezTo>
                    <a:pt x="0" y="350"/>
                    <a:pt x="12" y="263"/>
                    <a:pt x="12" y="263"/>
                  </a:cubicBezTo>
                  <a:close/>
                </a:path>
              </a:pathLst>
            </a:custGeom>
            <a:solidFill>
              <a:srgbClr val="FFC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1349376" y="1397000"/>
              <a:ext cx="1597025" cy="1806575"/>
            </a:xfrm>
            <a:custGeom>
              <a:avLst/>
              <a:gdLst>
                <a:gd name="T0" fmla="*/ 1514 w 1748"/>
                <a:gd name="T1" fmla="*/ 882 h 1976"/>
                <a:gd name="T2" fmla="*/ 1610 w 1748"/>
                <a:gd name="T3" fmla="*/ 820 h 1976"/>
                <a:gd name="T4" fmla="*/ 1714 w 1748"/>
                <a:gd name="T5" fmla="*/ 468 h 1976"/>
                <a:gd name="T6" fmla="*/ 1560 w 1748"/>
                <a:gd name="T7" fmla="*/ 233 h 1976"/>
                <a:gd name="T8" fmla="*/ 1350 w 1748"/>
                <a:gd name="T9" fmla="*/ 153 h 1976"/>
                <a:gd name="T10" fmla="*/ 1162 w 1748"/>
                <a:gd name="T11" fmla="*/ 21 h 1976"/>
                <a:gd name="T12" fmla="*/ 655 w 1748"/>
                <a:gd name="T13" fmla="*/ 164 h 1976"/>
                <a:gd name="T14" fmla="*/ 478 w 1748"/>
                <a:gd name="T15" fmla="*/ 560 h 1976"/>
                <a:gd name="T16" fmla="*/ 382 w 1748"/>
                <a:gd name="T17" fmla="*/ 620 h 1976"/>
                <a:gd name="T18" fmla="*/ 114 w 1748"/>
                <a:gd name="T19" fmla="*/ 1319 h 1976"/>
                <a:gd name="T20" fmla="*/ 192 w 1748"/>
                <a:gd name="T21" fmla="*/ 1733 h 1976"/>
                <a:gd name="T22" fmla="*/ 0 w 1748"/>
                <a:gd name="T23" fmla="*/ 1894 h 1976"/>
                <a:gd name="T24" fmla="*/ 181 w 1748"/>
                <a:gd name="T25" fmla="*/ 1929 h 1976"/>
                <a:gd name="T26" fmla="*/ 497 w 1748"/>
                <a:gd name="T27" fmla="*/ 1632 h 1976"/>
                <a:gd name="T28" fmla="*/ 555 w 1748"/>
                <a:gd name="T29" fmla="*/ 1192 h 1976"/>
                <a:gd name="T30" fmla="*/ 486 w 1748"/>
                <a:gd name="T31" fmla="*/ 743 h 1976"/>
                <a:gd name="T32" fmla="*/ 550 w 1748"/>
                <a:gd name="T33" fmla="*/ 787 h 1976"/>
                <a:gd name="T34" fmla="*/ 642 w 1748"/>
                <a:gd name="T35" fmla="*/ 1088 h 1976"/>
                <a:gd name="T36" fmla="*/ 749 w 1748"/>
                <a:gd name="T37" fmla="*/ 789 h 1976"/>
                <a:gd name="T38" fmla="*/ 774 w 1748"/>
                <a:gd name="T39" fmla="*/ 664 h 1976"/>
                <a:gd name="T40" fmla="*/ 889 w 1748"/>
                <a:gd name="T41" fmla="*/ 978 h 1976"/>
                <a:gd name="T42" fmla="*/ 1162 w 1748"/>
                <a:gd name="T43" fmla="*/ 823 h 1976"/>
                <a:gd name="T44" fmla="*/ 1326 w 1748"/>
                <a:gd name="T45" fmla="*/ 574 h 1976"/>
                <a:gd name="T46" fmla="*/ 1415 w 1748"/>
                <a:gd name="T47" fmla="*/ 464 h 1976"/>
                <a:gd name="T48" fmla="*/ 1539 w 1748"/>
                <a:gd name="T49" fmla="*/ 555 h 1976"/>
                <a:gd name="T50" fmla="*/ 1514 w 1748"/>
                <a:gd name="T51" fmla="*/ 882 h 1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48" h="1976">
                  <a:moveTo>
                    <a:pt x="1514" y="882"/>
                  </a:moveTo>
                  <a:cubicBezTo>
                    <a:pt x="1514" y="882"/>
                    <a:pt x="1557" y="869"/>
                    <a:pt x="1610" y="820"/>
                  </a:cubicBezTo>
                  <a:cubicBezTo>
                    <a:pt x="1664" y="771"/>
                    <a:pt x="1748" y="563"/>
                    <a:pt x="1714" y="468"/>
                  </a:cubicBezTo>
                  <a:cubicBezTo>
                    <a:pt x="1681" y="374"/>
                    <a:pt x="1653" y="295"/>
                    <a:pt x="1560" y="233"/>
                  </a:cubicBezTo>
                  <a:cubicBezTo>
                    <a:pt x="1467" y="172"/>
                    <a:pt x="1386" y="153"/>
                    <a:pt x="1350" y="153"/>
                  </a:cubicBezTo>
                  <a:cubicBezTo>
                    <a:pt x="1350" y="153"/>
                    <a:pt x="1315" y="41"/>
                    <a:pt x="1162" y="21"/>
                  </a:cubicBezTo>
                  <a:cubicBezTo>
                    <a:pt x="1009" y="0"/>
                    <a:pt x="757" y="13"/>
                    <a:pt x="655" y="164"/>
                  </a:cubicBezTo>
                  <a:cubicBezTo>
                    <a:pt x="552" y="315"/>
                    <a:pt x="478" y="560"/>
                    <a:pt x="478" y="560"/>
                  </a:cubicBezTo>
                  <a:cubicBezTo>
                    <a:pt x="478" y="560"/>
                    <a:pt x="492" y="555"/>
                    <a:pt x="382" y="620"/>
                  </a:cubicBezTo>
                  <a:cubicBezTo>
                    <a:pt x="271" y="685"/>
                    <a:pt x="9" y="1043"/>
                    <a:pt x="114" y="1319"/>
                  </a:cubicBezTo>
                  <a:cubicBezTo>
                    <a:pt x="218" y="1595"/>
                    <a:pt x="246" y="1662"/>
                    <a:pt x="192" y="1733"/>
                  </a:cubicBezTo>
                  <a:cubicBezTo>
                    <a:pt x="139" y="1804"/>
                    <a:pt x="93" y="1886"/>
                    <a:pt x="0" y="1894"/>
                  </a:cubicBezTo>
                  <a:cubicBezTo>
                    <a:pt x="0" y="1894"/>
                    <a:pt x="101" y="1976"/>
                    <a:pt x="181" y="1929"/>
                  </a:cubicBezTo>
                  <a:cubicBezTo>
                    <a:pt x="262" y="1882"/>
                    <a:pt x="387" y="1785"/>
                    <a:pt x="497" y="1632"/>
                  </a:cubicBezTo>
                  <a:cubicBezTo>
                    <a:pt x="563" y="1541"/>
                    <a:pt x="610" y="1352"/>
                    <a:pt x="555" y="1192"/>
                  </a:cubicBezTo>
                  <a:cubicBezTo>
                    <a:pt x="500" y="1033"/>
                    <a:pt x="377" y="800"/>
                    <a:pt x="486" y="743"/>
                  </a:cubicBezTo>
                  <a:cubicBezTo>
                    <a:pt x="486" y="743"/>
                    <a:pt x="549" y="707"/>
                    <a:pt x="550" y="787"/>
                  </a:cubicBezTo>
                  <a:cubicBezTo>
                    <a:pt x="552" y="868"/>
                    <a:pt x="598" y="1069"/>
                    <a:pt x="642" y="1088"/>
                  </a:cubicBezTo>
                  <a:cubicBezTo>
                    <a:pt x="686" y="1107"/>
                    <a:pt x="762" y="883"/>
                    <a:pt x="749" y="789"/>
                  </a:cubicBezTo>
                  <a:cubicBezTo>
                    <a:pt x="737" y="694"/>
                    <a:pt x="711" y="626"/>
                    <a:pt x="774" y="664"/>
                  </a:cubicBezTo>
                  <a:cubicBezTo>
                    <a:pt x="838" y="702"/>
                    <a:pt x="825" y="970"/>
                    <a:pt x="889" y="978"/>
                  </a:cubicBezTo>
                  <a:cubicBezTo>
                    <a:pt x="952" y="986"/>
                    <a:pt x="1079" y="943"/>
                    <a:pt x="1162" y="823"/>
                  </a:cubicBezTo>
                  <a:cubicBezTo>
                    <a:pt x="1246" y="703"/>
                    <a:pt x="1309" y="636"/>
                    <a:pt x="1326" y="574"/>
                  </a:cubicBezTo>
                  <a:cubicBezTo>
                    <a:pt x="1344" y="513"/>
                    <a:pt x="1366" y="478"/>
                    <a:pt x="1415" y="464"/>
                  </a:cubicBezTo>
                  <a:cubicBezTo>
                    <a:pt x="1464" y="450"/>
                    <a:pt x="1539" y="511"/>
                    <a:pt x="1539" y="555"/>
                  </a:cubicBezTo>
                  <a:cubicBezTo>
                    <a:pt x="1539" y="599"/>
                    <a:pt x="1536" y="853"/>
                    <a:pt x="1514" y="882"/>
                  </a:cubicBezTo>
                  <a:close/>
                </a:path>
              </a:pathLst>
            </a:custGeom>
            <a:solidFill>
              <a:srgbClr val="21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887538" y="1771650"/>
              <a:ext cx="933450" cy="1046163"/>
            </a:xfrm>
            <a:custGeom>
              <a:avLst/>
              <a:gdLst>
                <a:gd name="T0" fmla="*/ 981 w 1021"/>
                <a:gd name="T1" fmla="*/ 404 h 1144"/>
                <a:gd name="T2" fmla="*/ 958 w 1021"/>
                <a:gd name="T3" fmla="*/ 486 h 1144"/>
                <a:gd name="T4" fmla="*/ 941 w 1021"/>
                <a:gd name="T5" fmla="*/ 525 h 1144"/>
                <a:gd name="T6" fmla="*/ 944 w 1021"/>
                <a:gd name="T7" fmla="*/ 555 h 1144"/>
                <a:gd name="T8" fmla="*/ 977 w 1021"/>
                <a:gd name="T9" fmla="*/ 668 h 1144"/>
                <a:gd name="T10" fmla="*/ 953 w 1021"/>
                <a:gd name="T11" fmla="*/ 724 h 1144"/>
                <a:gd name="T12" fmla="*/ 891 w 1021"/>
                <a:gd name="T13" fmla="*/ 737 h 1144"/>
                <a:gd name="T14" fmla="*/ 856 w 1021"/>
                <a:gd name="T15" fmla="*/ 789 h 1144"/>
                <a:gd name="T16" fmla="*/ 842 w 1021"/>
                <a:gd name="T17" fmla="*/ 832 h 1144"/>
                <a:gd name="T18" fmla="*/ 816 w 1021"/>
                <a:gd name="T19" fmla="*/ 850 h 1144"/>
                <a:gd name="T20" fmla="*/ 826 w 1021"/>
                <a:gd name="T21" fmla="*/ 881 h 1144"/>
                <a:gd name="T22" fmla="*/ 792 w 1021"/>
                <a:gd name="T23" fmla="*/ 906 h 1144"/>
                <a:gd name="T24" fmla="*/ 760 w 1021"/>
                <a:gd name="T25" fmla="*/ 942 h 1144"/>
                <a:gd name="T26" fmla="*/ 751 w 1021"/>
                <a:gd name="T27" fmla="*/ 987 h 1144"/>
                <a:gd name="T28" fmla="*/ 648 w 1021"/>
                <a:gd name="T29" fmla="*/ 1064 h 1144"/>
                <a:gd name="T30" fmla="*/ 487 w 1021"/>
                <a:gd name="T31" fmla="*/ 1044 h 1144"/>
                <a:gd name="T32" fmla="*/ 446 w 1021"/>
                <a:gd name="T33" fmla="*/ 1144 h 1144"/>
                <a:gd name="T34" fmla="*/ 0 w 1021"/>
                <a:gd name="T35" fmla="*/ 892 h 1144"/>
                <a:gd name="T36" fmla="*/ 15 w 1021"/>
                <a:gd name="T37" fmla="*/ 815 h 1144"/>
                <a:gd name="T38" fmla="*/ 50 w 1021"/>
                <a:gd name="T39" fmla="*/ 654 h 1144"/>
                <a:gd name="T40" fmla="*/ 131 w 1021"/>
                <a:gd name="T41" fmla="*/ 426 h 1144"/>
                <a:gd name="T42" fmla="*/ 109 w 1021"/>
                <a:gd name="T43" fmla="*/ 264 h 1144"/>
                <a:gd name="T44" fmla="*/ 234 w 1021"/>
                <a:gd name="T45" fmla="*/ 221 h 1144"/>
                <a:gd name="T46" fmla="*/ 305 w 1021"/>
                <a:gd name="T47" fmla="*/ 357 h 1144"/>
                <a:gd name="T48" fmla="*/ 364 w 1021"/>
                <a:gd name="T49" fmla="*/ 431 h 1144"/>
                <a:gd name="T50" fmla="*/ 650 w 1021"/>
                <a:gd name="T51" fmla="*/ 225 h 1144"/>
                <a:gd name="T52" fmla="*/ 730 w 1021"/>
                <a:gd name="T53" fmla="*/ 69 h 1144"/>
                <a:gd name="T54" fmla="*/ 895 w 1021"/>
                <a:gd name="T55" fmla="*/ 12 h 1144"/>
                <a:gd name="T56" fmla="*/ 996 w 1021"/>
                <a:gd name="T57" fmla="*/ 149 h 1144"/>
                <a:gd name="T58" fmla="*/ 981 w 1021"/>
                <a:gd name="T59" fmla="*/ 404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21" h="1144">
                  <a:moveTo>
                    <a:pt x="981" y="404"/>
                  </a:moveTo>
                  <a:cubicBezTo>
                    <a:pt x="969" y="423"/>
                    <a:pt x="961" y="468"/>
                    <a:pt x="958" y="486"/>
                  </a:cubicBezTo>
                  <a:cubicBezTo>
                    <a:pt x="956" y="498"/>
                    <a:pt x="946" y="521"/>
                    <a:pt x="941" y="525"/>
                  </a:cubicBezTo>
                  <a:cubicBezTo>
                    <a:pt x="937" y="530"/>
                    <a:pt x="941" y="540"/>
                    <a:pt x="944" y="555"/>
                  </a:cubicBezTo>
                  <a:cubicBezTo>
                    <a:pt x="946" y="570"/>
                    <a:pt x="970" y="639"/>
                    <a:pt x="977" y="668"/>
                  </a:cubicBezTo>
                  <a:cubicBezTo>
                    <a:pt x="984" y="696"/>
                    <a:pt x="971" y="711"/>
                    <a:pt x="953" y="724"/>
                  </a:cubicBezTo>
                  <a:cubicBezTo>
                    <a:pt x="935" y="737"/>
                    <a:pt x="891" y="737"/>
                    <a:pt x="891" y="737"/>
                  </a:cubicBezTo>
                  <a:cubicBezTo>
                    <a:pt x="872" y="739"/>
                    <a:pt x="857" y="772"/>
                    <a:pt x="856" y="789"/>
                  </a:cubicBezTo>
                  <a:cubicBezTo>
                    <a:pt x="855" y="805"/>
                    <a:pt x="854" y="820"/>
                    <a:pt x="842" y="832"/>
                  </a:cubicBezTo>
                  <a:cubicBezTo>
                    <a:pt x="830" y="844"/>
                    <a:pt x="816" y="850"/>
                    <a:pt x="816" y="850"/>
                  </a:cubicBezTo>
                  <a:cubicBezTo>
                    <a:pt x="824" y="851"/>
                    <a:pt x="829" y="864"/>
                    <a:pt x="826" y="881"/>
                  </a:cubicBezTo>
                  <a:cubicBezTo>
                    <a:pt x="822" y="900"/>
                    <a:pt x="801" y="905"/>
                    <a:pt x="792" y="906"/>
                  </a:cubicBezTo>
                  <a:cubicBezTo>
                    <a:pt x="783" y="908"/>
                    <a:pt x="770" y="923"/>
                    <a:pt x="760" y="942"/>
                  </a:cubicBezTo>
                  <a:cubicBezTo>
                    <a:pt x="750" y="960"/>
                    <a:pt x="751" y="987"/>
                    <a:pt x="751" y="987"/>
                  </a:cubicBezTo>
                  <a:cubicBezTo>
                    <a:pt x="746" y="1013"/>
                    <a:pt x="711" y="1047"/>
                    <a:pt x="648" y="1064"/>
                  </a:cubicBezTo>
                  <a:cubicBezTo>
                    <a:pt x="586" y="1081"/>
                    <a:pt x="487" y="1044"/>
                    <a:pt x="487" y="1044"/>
                  </a:cubicBezTo>
                  <a:cubicBezTo>
                    <a:pt x="446" y="1144"/>
                    <a:pt x="446" y="1144"/>
                    <a:pt x="446" y="1144"/>
                  </a:cubicBezTo>
                  <a:cubicBezTo>
                    <a:pt x="0" y="892"/>
                    <a:pt x="0" y="892"/>
                    <a:pt x="0" y="892"/>
                  </a:cubicBezTo>
                  <a:cubicBezTo>
                    <a:pt x="0" y="892"/>
                    <a:pt x="4" y="861"/>
                    <a:pt x="15" y="815"/>
                  </a:cubicBezTo>
                  <a:cubicBezTo>
                    <a:pt x="27" y="768"/>
                    <a:pt x="43" y="691"/>
                    <a:pt x="50" y="654"/>
                  </a:cubicBezTo>
                  <a:cubicBezTo>
                    <a:pt x="56" y="616"/>
                    <a:pt x="140" y="481"/>
                    <a:pt x="131" y="426"/>
                  </a:cubicBezTo>
                  <a:cubicBezTo>
                    <a:pt x="122" y="371"/>
                    <a:pt x="91" y="325"/>
                    <a:pt x="109" y="264"/>
                  </a:cubicBezTo>
                  <a:cubicBezTo>
                    <a:pt x="136" y="174"/>
                    <a:pt x="234" y="221"/>
                    <a:pt x="234" y="221"/>
                  </a:cubicBezTo>
                  <a:cubicBezTo>
                    <a:pt x="273" y="236"/>
                    <a:pt x="312" y="299"/>
                    <a:pt x="305" y="357"/>
                  </a:cubicBezTo>
                  <a:cubicBezTo>
                    <a:pt x="295" y="434"/>
                    <a:pt x="277" y="522"/>
                    <a:pt x="364" y="431"/>
                  </a:cubicBezTo>
                  <a:cubicBezTo>
                    <a:pt x="436" y="355"/>
                    <a:pt x="574" y="264"/>
                    <a:pt x="650" y="225"/>
                  </a:cubicBezTo>
                  <a:cubicBezTo>
                    <a:pt x="725" y="187"/>
                    <a:pt x="717" y="109"/>
                    <a:pt x="730" y="69"/>
                  </a:cubicBezTo>
                  <a:cubicBezTo>
                    <a:pt x="742" y="29"/>
                    <a:pt x="846" y="0"/>
                    <a:pt x="895" y="12"/>
                  </a:cubicBezTo>
                  <a:cubicBezTo>
                    <a:pt x="944" y="24"/>
                    <a:pt x="970" y="90"/>
                    <a:pt x="996" y="149"/>
                  </a:cubicBezTo>
                  <a:cubicBezTo>
                    <a:pt x="1021" y="209"/>
                    <a:pt x="998" y="378"/>
                    <a:pt x="981" y="404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4644008" y="1747072"/>
            <a:ext cx="847725" cy="847725"/>
            <a:chOff x="4718051" y="1801813"/>
            <a:chExt cx="847725" cy="847725"/>
          </a:xfrm>
        </p:grpSpPr>
        <p:sp>
          <p:nvSpPr>
            <p:cNvPr id="21" name="Oval 16"/>
            <p:cNvSpPr>
              <a:spLocks noChangeArrowheads="1"/>
            </p:cNvSpPr>
            <p:nvPr userDrawn="1"/>
          </p:nvSpPr>
          <p:spPr bwMode="auto">
            <a:xfrm>
              <a:off x="4718051" y="1801813"/>
              <a:ext cx="847725" cy="847725"/>
            </a:xfrm>
            <a:prstGeom prst="ellipse">
              <a:avLst/>
            </a:pr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968876" y="1952625"/>
              <a:ext cx="220663" cy="546100"/>
            </a:xfrm>
            <a:custGeom>
              <a:avLst/>
              <a:gdLst>
                <a:gd name="T0" fmla="*/ 132 w 242"/>
                <a:gd name="T1" fmla="*/ 598 h 598"/>
                <a:gd name="T2" fmla="*/ 110 w 242"/>
                <a:gd name="T3" fmla="*/ 598 h 598"/>
                <a:gd name="T4" fmla="*/ 71 w 242"/>
                <a:gd name="T5" fmla="*/ 559 h 598"/>
                <a:gd name="T6" fmla="*/ 80 w 242"/>
                <a:gd name="T7" fmla="*/ 192 h 598"/>
                <a:gd name="T8" fmla="*/ 0 w 242"/>
                <a:gd name="T9" fmla="*/ 89 h 598"/>
                <a:gd name="T10" fmla="*/ 59 w 242"/>
                <a:gd name="T11" fmla="*/ 1 h 598"/>
                <a:gd name="T12" fmla="*/ 61 w 242"/>
                <a:gd name="T13" fmla="*/ 0 h 598"/>
                <a:gd name="T14" fmla="*/ 75 w 242"/>
                <a:gd name="T15" fmla="*/ 0 h 598"/>
                <a:gd name="T16" fmla="*/ 75 w 242"/>
                <a:gd name="T17" fmla="*/ 71 h 598"/>
                <a:gd name="T18" fmla="*/ 98 w 242"/>
                <a:gd name="T19" fmla="*/ 105 h 598"/>
                <a:gd name="T20" fmla="*/ 144 w 242"/>
                <a:gd name="T21" fmla="*/ 105 h 598"/>
                <a:gd name="T22" fmla="*/ 167 w 242"/>
                <a:gd name="T23" fmla="*/ 71 h 598"/>
                <a:gd name="T24" fmla="*/ 167 w 242"/>
                <a:gd name="T25" fmla="*/ 0 h 598"/>
                <a:gd name="T26" fmla="*/ 181 w 242"/>
                <a:gd name="T27" fmla="*/ 0 h 598"/>
                <a:gd name="T28" fmla="*/ 183 w 242"/>
                <a:gd name="T29" fmla="*/ 1 h 598"/>
                <a:gd name="T30" fmla="*/ 242 w 242"/>
                <a:gd name="T31" fmla="*/ 89 h 598"/>
                <a:gd name="T32" fmla="*/ 162 w 242"/>
                <a:gd name="T33" fmla="*/ 192 h 598"/>
                <a:gd name="T34" fmla="*/ 170 w 242"/>
                <a:gd name="T35" fmla="*/ 559 h 598"/>
                <a:gd name="T36" fmla="*/ 132 w 242"/>
                <a:gd name="T37" fmla="*/ 598 h 598"/>
                <a:gd name="T38" fmla="*/ 86 w 242"/>
                <a:gd name="T39" fmla="*/ 185 h 598"/>
                <a:gd name="T40" fmla="*/ 86 w 242"/>
                <a:gd name="T41" fmla="*/ 185 h 598"/>
                <a:gd name="T42" fmla="*/ 88 w 242"/>
                <a:gd name="T43" fmla="*/ 186 h 598"/>
                <a:gd name="T44" fmla="*/ 89 w 242"/>
                <a:gd name="T45" fmla="*/ 248 h 598"/>
                <a:gd name="T46" fmla="*/ 86 w 242"/>
                <a:gd name="T47" fmla="*/ 375 h 598"/>
                <a:gd name="T48" fmla="*/ 81 w 242"/>
                <a:gd name="T49" fmla="*/ 560 h 598"/>
                <a:gd name="T50" fmla="*/ 110 w 242"/>
                <a:gd name="T51" fmla="*/ 589 h 598"/>
                <a:gd name="T52" fmla="*/ 132 w 242"/>
                <a:gd name="T53" fmla="*/ 589 h 598"/>
                <a:gd name="T54" fmla="*/ 161 w 242"/>
                <a:gd name="T55" fmla="*/ 559 h 598"/>
                <a:gd name="T56" fmla="*/ 156 w 242"/>
                <a:gd name="T57" fmla="*/ 375 h 598"/>
                <a:gd name="T58" fmla="*/ 153 w 242"/>
                <a:gd name="T59" fmla="*/ 248 h 598"/>
                <a:gd name="T60" fmla="*/ 154 w 242"/>
                <a:gd name="T61" fmla="*/ 186 h 598"/>
                <a:gd name="T62" fmla="*/ 155 w 242"/>
                <a:gd name="T63" fmla="*/ 185 h 598"/>
                <a:gd name="T64" fmla="*/ 233 w 242"/>
                <a:gd name="T65" fmla="*/ 89 h 598"/>
                <a:gd name="T66" fmla="*/ 177 w 242"/>
                <a:gd name="T67" fmla="*/ 9 h 598"/>
                <a:gd name="T68" fmla="*/ 176 w 242"/>
                <a:gd name="T69" fmla="*/ 9 h 598"/>
                <a:gd name="T70" fmla="*/ 176 w 242"/>
                <a:gd name="T71" fmla="*/ 74 h 598"/>
                <a:gd name="T72" fmla="*/ 149 w 242"/>
                <a:gd name="T73" fmla="*/ 115 h 598"/>
                <a:gd name="T74" fmla="*/ 93 w 242"/>
                <a:gd name="T75" fmla="*/ 115 h 598"/>
                <a:gd name="T76" fmla="*/ 66 w 242"/>
                <a:gd name="T77" fmla="*/ 74 h 598"/>
                <a:gd name="T78" fmla="*/ 66 w 242"/>
                <a:gd name="T79" fmla="*/ 9 h 598"/>
                <a:gd name="T80" fmla="*/ 65 w 242"/>
                <a:gd name="T81" fmla="*/ 9 h 598"/>
                <a:gd name="T82" fmla="*/ 9 w 242"/>
                <a:gd name="T83" fmla="*/ 89 h 598"/>
                <a:gd name="T84" fmla="*/ 86 w 242"/>
                <a:gd name="T85" fmla="*/ 185 h 598"/>
                <a:gd name="T86" fmla="*/ 121 w 242"/>
                <a:gd name="T87" fmla="*/ 576 h 598"/>
                <a:gd name="T88" fmla="*/ 104 w 242"/>
                <a:gd name="T89" fmla="*/ 559 h 598"/>
                <a:gd name="T90" fmla="*/ 121 w 242"/>
                <a:gd name="T91" fmla="*/ 542 h 598"/>
                <a:gd name="T92" fmla="*/ 138 w 242"/>
                <a:gd name="T93" fmla="*/ 559 h 598"/>
                <a:gd name="T94" fmla="*/ 121 w 242"/>
                <a:gd name="T95" fmla="*/ 576 h 598"/>
                <a:gd name="T96" fmla="*/ 121 w 242"/>
                <a:gd name="T97" fmla="*/ 552 h 598"/>
                <a:gd name="T98" fmla="*/ 113 w 242"/>
                <a:gd name="T99" fmla="*/ 559 h 598"/>
                <a:gd name="T100" fmla="*/ 121 w 242"/>
                <a:gd name="T101" fmla="*/ 567 h 598"/>
                <a:gd name="T102" fmla="*/ 129 w 242"/>
                <a:gd name="T103" fmla="*/ 559 h 598"/>
                <a:gd name="T104" fmla="*/ 121 w 242"/>
                <a:gd name="T105" fmla="*/ 55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2" h="598">
                  <a:moveTo>
                    <a:pt x="132" y="598"/>
                  </a:moveTo>
                  <a:cubicBezTo>
                    <a:pt x="110" y="598"/>
                    <a:pt x="110" y="598"/>
                    <a:pt x="110" y="598"/>
                  </a:cubicBezTo>
                  <a:cubicBezTo>
                    <a:pt x="89" y="598"/>
                    <a:pt x="71" y="581"/>
                    <a:pt x="71" y="559"/>
                  </a:cubicBezTo>
                  <a:cubicBezTo>
                    <a:pt x="74" y="463"/>
                    <a:pt x="81" y="214"/>
                    <a:pt x="80" y="192"/>
                  </a:cubicBezTo>
                  <a:cubicBezTo>
                    <a:pt x="64" y="176"/>
                    <a:pt x="0" y="110"/>
                    <a:pt x="0" y="89"/>
                  </a:cubicBezTo>
                  <a:cubicBezTo>
                    <a:pt x="0" y="66"/>
                    <a:pt x="53" y="8"/>
                    <a:pt x="59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9" y="8"/>
                    <a:pt x="242" y="66"/>
                    <a:pt x="242" y="89"/>
                  </a:cubicBezTo>
                  <a:cubicBezTo>
                    <a:pt x="242" y="110"/>
                    <a:pt x="178" y="176"/>
                    <a:pt x="162" y="192"/>
                  </a:cubicBezTo>
                  <a:cubicBezTo>
                    <a:pt x="161" y="214"/>
                    <a:pt x="168" y="463"/>
                    <a:pt x="170" y="559"/>
                  </a:cubicBezTo>
                  <a:cubicBezTo>
                    <a:pt x="170" y="581"/>
                    <a:pt x="153" y="598"/>
                    <a:pt x="132" y="598"/>
                  </a:cubicBezTo>
                  <a:close/>
                  <a:moveTo>
                    <a:pt x="86" y="185"/>
                  </a:moveTo>
                  <a:cubicBezTo>
                    <a:pt x="86" y="185"/>
                    <a:pt x="86" y="185"/>
                    <a:pt x="86" y="185"/>
                  </a:cubicBezTo>
                  <a:cubicBezTo>
                    <a:pt x="88" y="186"/>
                    <a:pt x="88" y="186"/>
                    <a:pt x="88" y="186"/>
                  </a:cubicBezTo>
                  <a:cubicBezTo>
                    <a:pt x="90" y="188"/>
                    <a:pt x="90" y="188"/>
                    <a:pt x="89" y="248"/>
                  </a:cubicBezTo>
                  <a:cubicBezTo>
                    <a:pt x="88" y="279"/>
                    <a:pt x="87" y="322"/>
                    <a:pt x="86" y="375"/>
                  </a:cubicBezTo>
                  <a:cubicBezTo>
                    <a:pt x="83" y="466"/>
                    <a:pt x="81" y="559"/>
                    <a:pt x="81" y="560"/>
                  </a:cubicBezTo>
                  <a:cubicBezTo>
                    <a:pt x="81" y="576"/>
                    <a:pt x="94" y="589"/>
                    <a:pt x="110" y="589"/>
                  </a:cubicBezTo>
                  <a:cubicBezTo>
                    <a:pt x="132" y="589"/>
                    <a:pt x="132" y="589"/>
                    <a:pt x="132" y="589"/>
                  </a:cubicBezTo>
                  <a:cubicBezTo>
                    <a:pt x="148" y="589"/>
                    <a:pt x="161" y="576"/>
                    <a:pt x="161" y="559"/>
                  </a:cubicBezTo>
                  <a:cubicBezTo>
                    <a:pt x="161" y="559"/>
                    <a:pt x="159" y="466"/>
                    <a:pt x="156" y="375"/>
                  </a:cubicBezTo>
                  <a:cubicBezTo>
                    <a:pt x="155" y="322"/>
                    <a:pt x="154" y="279"/>
                    <a:pt x="153" y="248"/>
                  </a:cubicBezTo>
                  <a:cubicBezTo>
                    <a:pt x="152" y="188"/>
                    <a:pt x="152" y="188"/>
                    <a:pt x="154" y="186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86" y="155"/>
                    <a:pt x="233" y="103"/>
                    <a:pt x="233" y="89"/>
                  </a:cubicBezTo>
                  <a:cubicBezTo>
                    <a:pt x="233" y="75"/>
                    <a:pt x="199" y="33"/>
                    <a:pt x="177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43" y="33"/>
                    <a:pt x="9" y="75"/>
                    <a:pt x="9" y="89"/>
                  </a:cubicBezTo>
                  <a:cubicBezTo>
                    <a:pt x="9" y="103"/>
                    <a:pt x="56" y="155"/>
                    <a:pt x="86" y="185"/>
                  </a:cubicBezTo>
                  <a:close/>
                  <a:moveTo>
                    <a:pt x="121" y="576"/>
                  </a:moveTo>
                  <a:cubicBezTo>
                    <a:pt x="112" y="576"/>
                    <a:pt x="104" y="569"/>
                    <a:pt x="104" y="559"/>
                  </a:cubicBezTo>
                  <a:cubicBezTo>
                    <a:pt x="104" y="550"/>
                    <a:pt x="112" y="542"/>
                    <a:pt x="121" y="542"/>
                  </a:cubicBezTo>
                  <a:cubicBezTo>
                    <a:pt x="130" y="542"/>
                    <a:pt x="138" y="550"/>
                    <a:pt x="138" y="559"/>
                  </a:cubicBezTo>
                  <a:cubicBezTo>
                    <a:pt x="138" y="569"/>
                    <a:pt x="130" y="576"/>
                    <a:pt x="121" y="576"/>
                  </a:cubicBezTo>
                  <a:close/>
                  <a:moveTo>
                    <a:pt x="121" y="552"/>
                  </a:moveTo>
                  <a:cubicBezTo>
                    <a:pt x="117" y="552"/>
                    <a:pt x="113" y="555"/>
                    <a:pt x="113" y="559"/>
                  </a:cubicBezTo>
                  <a:cubicBezTo>
                    <a:pt x="113" y="563"/>
                    <a:pt x="117" y="567"/>
                    <a:pt x="121" y="567"/>
                  </a:cubicBezTo>
                  <a:cubicBezTo>
                    <a:pt x="125" y="567"/>
                    <a:pt x="129" y="563"/>
                    <a:pt x="129" y="559"/>
                  </a:cubicBezTo>
                  <a:cubicBezTo>
                    <a:pt x="129" y="555"/>
                    <a:pt x="125" y="552"/>
                    <a:pt x="121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5216526" y="1976438"/>
              <a:ext cx="100013" cy="522288"/>
            </a:xfrm>
            <a:custGeom>
              <a:avLst/>
              <a:gdLst>
                <a:gd name="T0" fmla="*/ 70 w 109"/>
                <a:gd name="T1" fmla="*/ 572 h 572"/>
                <a:gd name="T2" fmla="*/ 39 w 109"/>
                <a:gd name="T3" fmla="*/ 572 h 572"/>
                <a:gd name="T4" fmla="*/ 0 w 109"/>
                <a:gd name="T5" fmla="*/ 533 h 572"/>
                <a:gd name="T6" fmla="*/ 0 w 109"/>
                <a:gd name="T7" fmla="*/ 533 h 572"/>
                <a:gd name="T8" fmla="*/ 9 w 109"/>
                <a:gd name="T9" fmla="*/ 365 h 572"/>
                <a:gd name="T10" fmla="*/ 31 w 109"/>
                <a:gd name="T11" fmla="*/ 331 h 572"/>
                <a:gd name="T12" fmla="*/ 38 w 109"/>
                <a:gd name="T13" fmla="*/ 100 h 572"/>
                <a:gd name="T14" fmla="*/ 28 w 109"/>
                <a:gd name="T15" fmla="*/ 100 h 572"/>
                <a:gd name="T16" fmla="*/ 41 w 109"/>
                <a:gd name="T17" fmla="*/ 0 h 572"/>
                <a:gd name="T18" fmla="*/ 68 w 109"/>
                <a:gd name="T19" fmla="*/ 0 h 572"/>
                <a:gd name="T20" fmla="*/ 81 w 109"/>
                <a:gd name="T21" fmla="*/ 100 h 572"/>
                <a:gd name="T22" fmla="*/ 71 w 109"/>
                <a:gd name="T23" fmla="*/ 100 h 572"/>
                <a:gd name="T24" fmla="*/ 78 w 109"/>
                <a:gd name="T25" fmla="*/ 331 h 572"/>
                <a:gd name="T26" fmla="*/ 100 w 109"/>
                <a:gd name="T27" fmla="*/ 365 h 572"/>
                <a:gd name="T28" fmla="*/ 109 w 109"/>
                <a:gd name="T29" fmla="*/ 533 h 572"/>
                <a:gd name="T30" fmla="*/ 70 w 109"/>
                <a:gd name="T31" fmla="*/ 572 h 572"/>
                <a:gd name="T32" fmla="*/ 9 w 109"/>
                <a:gd name="T33" fmla="*/ 534 h 572"/>
                <a:gd name="T34" fmla="*/ 39 w 109"/>
                <a:gd name="T35" fmla="*/ 563 h 572"/>
                <a:gd name="T36" fmla="*/ 70 w 109"/>
                <a:gd name="T37" fmla="*/ 563 h 572"/>
                <a:gd name="T38" fmla="*/ 99 w 109"/>
                <a:gd name="T39" fmla="*/ 534 h 572"/>
                <a:gd name="T40" fmla="*/ 90 w 109"/>
                <a:gd name="T41" fmla="*/ 365 h 572"/>
                <a:gd name="T42" fmla="*/ 72 w 109"/>
                <a:gd name="T43" fmla="*/ 338 h 572"/>
                <a:gd name="T44" fmla="*/ 69 w 109"/>
                <a:gd name="T45" fmla="*/ 337 h 572"/>
                <a:gd name="T46" fmla="*/ 62 w 109"/>
                <a:gd name="T47" fmla="*/ 91 h 572"/>
                <a:gd name="T48" fmla="*/ 71 w 109"/>
                <a:gd name="T49" fmla="*/ 91 h 572"/>
                <a:gd name="T50" fmla="*/ 59 w 109"/>
                <a:gd name="T51" fmla="*/ 10 h 572"/>
                <a:gd name="T52" fmla="*/ 49 w 109"/>
                <a:gd name="T53" fmla="*/ 10 h 572"/>
                <a:gd name="T54" fmla="*/ 38 w 109"/>
                <a:gd name="T55" fmla="*/ 91 h 572"/>
                <a:gd name="T56" fmla="*/ 47 w 109"/>
                <a:gd name="T57" fmla="*/ 91 h 572"/>
                <a:gd name="T58" fmla="*/ 40 w 109"/>
                <a:gd name="T59" fmla="*/ 337 h 572"/>
                <a:gd name="T60" fmla="*/ 37 w 109"/>
                <a:gd name="T61" fmla="*/ 338 h 572"/>
                <a:gd name="T62" fmla="*/ 18 w 109"/>
                <a:gd name="T63" fmla="*/ 365 h 572"/>
                <a:gd name="T64" fmla="*/ 18 w 109"/>
                <a:gd name="T65" fmla="*/ 365 h 572"/>
                <a:gd name="T66" fmla="*/ 9 w 109"/>
                <a:gd name="T67" fmla="*/ 53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572">
                  <a:moveTo>
                    <a:pt x="70" y="572"/>
                  </a:moveTo>
                  <a:cubicBezTo>
                    <a:pt x="39" y="572"/>
                    <a:pt x="39" y="572"/>
                    <a:pt x="39" y="572"/>
                  </a:cubicBezTo>
                  <a:cubicBezTo>
                    <a:pt x="18" y="572"/>
                    <a:pt x="0" y="555"/>
                    <a:pt x="0" y="53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9" y="365"/>
                    <a:pt x="9" y="365"/>
                    <a:pt x="9" y="365"/>
                  </a:cubicBezTo>
                  <a:cubicBezTo>
                    <a:pt x="9" y="350"/>
                    <a:pt x="18" y="337"/>
                    <a:pt x="31" y="33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8" y="331"/>
                    <a:pt x="78" y="331"/>
                    <a:pt x="78" y="331"/>
                  </a:cubicBezTo>
                  <a:cubicBezTo>
                    <a:pt x="91" y="337"/>
                    <a:pt x="100" y="350"/>
                    <a:pt x="100" y="365"/>
                  </a:cubicBezTo>
                  <a:cubicBezTo>
                    <a:pt x="109" y="533"/>
                    <a:pt x="109" y="533"/>
                    <a:pt x="109" y="533"/>
                  </a:cubicBezTo>
                  <a:cubicBezTo>
                    <a:pt x="109" y="555"/>
                    <a:pt x="91" y="572"/>
                    <a:pt x="70" y="572"/>
                  </a:cubicBezTo>
                  <a:close/>
                  <a:moveTo>
                    <a:pt x="9" y="534"/>
                  </a:moveTo>
                  <a:cubicBezTo>
                    <a:pt x="10" y="550"/>
                    <a:pt x="23" y="563"/>
                    <a:pt x="39" y="563"/>
                  </a:cubicBezTo>
                  <a:cubicBezTo>
                    <a:pt x="70" y="563"/>
                    <a:pt x="70" y="563"/>
                    <a:pt x="70" y="563"/>
                  </a:cubicBezTo>
                  <a:cubicBezTo>
                    <a:pt x="86" y="563"/>
                    <a:pt x="99" y="550"/>
                    <a:pt x="99" y="534"/>
                  </a:cubicBezTo>
                  <a:cubicBezTo>
                    <a:pt x="90" y="365"/>
                    <a:pt x="90" y="365"/>
                    <a:pt x="90" y="365"/>
                  </a:cubicBezTo>
                  <a:cubicBezTo>
                    <a:pt x="90" y="353"/>
                    <a:pt x="83" y="342"/>
                    <a:pt x="72" y="338"/>
                  </a:cubicBezTo>
                  <a:cubicBezTo>
                    <a:pt x="69" y="337"/>
                    <a:pt x="69" y="337"/>
                    <a:pt x="69" y="337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8"/>
                    <a:pt x="37" y="338"/>
                    <a:pt x="37" y="338"/>
                  </a:cubicBezTo>
                  <a:cubicBezTo>
                    <a:pt x="26" y="342"/>
                    <a:pt x="18" y="353"/>
                    <a:pt x="18" y="365"/>
                  </a:cubicBezTo>
                  <a:cubicBezTo>
                    <a:pt x="18" y="365"/>
                    <a:pt x="18" y="365"/>
                    <a:pt x="18" y="365"/>
                  </a:cubicBezTo>
                  <a:lnTo>
                    <a:pt x="9" y="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5251451" y="2447925"/>
              <a:ext cx="30163" cy="31750"/>
            </a:xfrm>
            <a:custGeom>
              <a:avLst/>
              <a:gdLst>
                <a:gd name="T0" fmla="*/ 16 w 33"/>
                <a:gd name="T1" fmla="*/ 34 h 34"/>
                <a:gd name="T2" fmla="*/ 0 w 33"/>
                <a:gd name="T3" fmla="*/ 17 h 34"/>
                <a:gd name="T4" fmla="*/ 16 w 33"/>
                <a:gd name="T5" fmla="*/ 0 h 34"/>
                <a:gd name="T6" fmla="*/ 33 w 33"/>
                <a:gd name="T7" fmla="*/ 17 h 34"/>
                <a:gd name="T8" fmla="*/ 16 w 33"/>
                <a:gd name="T9" fmla="*/ 34 h 34"/>
                <a:gd name="T10" fmla="*/ 16 w 33"/>
                <a:gd name="T11" fmla="*/ 10 h 34"/>
                <a:gd name="T12" fmla="*/ 9 w 33"/>
                <a:gd name="T13" fmla="*/ 17 h 34"/>
                <a:gd name="T14" fmla="*/ 16 w 33"/>
                <a:gd name="T15" fmla="*/ 25 h 34"/>
                <a:gd name="T16" fmla="*/ 24 w 33"/>
                <a:gd name="T17" fmla="*/ 17 h 34"/>
                <a:gd name="T18" fmla="*/ 16 w 33"/>
                <a:gd name="T1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4">
                  <a:moveTo>
                    <a:pt x="16" y="34"/>
                  </a:moveTo>
                  <a:cubicBezTo>
                    <a:pt x="7" y="34"/>
                    <a:pt x="0" y="2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7"/>
                    <a:pt x="26" y="34"/>
                    <a:pt x="16" y="34"/>
                  </a:cubicBezTo>
                  <a:close/>
                  <a:moveTo>
                    <a:pt x="16" y="10"/>
                  </a:moveTo>
                  <a:cubicBezTo>
                    <a:pt x="12" y="10"/>
                    <a:pt x="9" y="13"/>
                    <a:pt x="9" y="17"/>
                  </a:cubicBezTo>
                  <a:cubicBezTo>
                    <a:pt x="9" y="21"/>
                    <a:pt x="12" y="25"/>
                    <a:pt x="16" y="25"/>
                  </a:cubicBezTo>
                  <a:cubicBezTo>
                    <a:pt x="21" y="25"/>
                    <a:pt x="24" y="21"/>
                    <a:pt x="24" y="17"/>
                  </a:cubicBezTo>
                  <a:cubicBezTo>
                    <a:pt x="24" y="13"/>
                    <a:pt x="21" y="10"/>
                    <a:pt x="1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4644008" y="2831334"/>
            <a:ext cx="847725" cy="847725"/>
            <a:chOff x="4718051" y="2886075"/>
            <a:chExt cx="847725" cy="847725"/>
          </a:xfrm>
        </p:grpSpPr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4718051" y="2886075"/>
              <a:ext cx="847725" cy="847725"/>
            </a:xfrm>
            <a:custGeom>
              <a:avLst/>
              <a:gdLst>
                <a:gd name="T0" fmla="*/ 927 w 927"/>
                <a:gd name="T1" fmla="*/ 463 h 927"/>
                <a:gd name="T2" fmla="*/ 463 w 927"/>
                <a:gd name="T3" fmla="*/ 927 h 927"/>
                <a:gd name="T4" fmla="*/ 463 w 927"/>
                <a:gd name="T5" fmla="*/ 927 h 927"/>
                <a:gd name="T6" fmla="*/ 0 w 927"/>
                <a:gd name="T7" fmla="*/ 463 h 927"/>
                <a:gd name="T8" fmla="*/ 463 w 927"/>
                <a:gd name="T9" fmla="*/ 0 h 927"/>
                <a:gd name="T10" fmla="*/ 463 w 927"/>
                <a:gd name="T11" fmla="*/ 0 h 927"/>
                <a:gd name="T12" fmla="*/ 927 w 927"/>
                <a:gd name="T13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927">
                  <a:moveTo>
                    <a:pt x="927" y="463"/>
                  </a:moveTo>
                  <a:cubicBezTo>
                    <a:pt x="927" y="718"/>
                    <a:pt x="718" y="927"/>
                    <a:pt x="463" y="927"/>
                  </a:cubicBezTo>
                  <a:cubicBezTo>
                    <a:pt x="463" y="927"/>
                    <a:pt x="463" y="927"/>
                    <a:pt x="463" y="927"/>
                  </a:cubicBezTo>
                  <a:cubicBezTo>
                    <a:pt x="208" y="927"/>
                    <a:pt x="0" y="718"/>
                    <a:pt x="0" y="463"/>
                  </a:cubicBezTo>
                  <a:cubicBezTo>
                    <a:pt x="0" y="208"/>
                    <a:pt x="208" y="0"/>
                    <a:pt x="463" y="0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718" y="0"/>
                    <a:pt x="927" y="208"/>
                    <a:pt x="927" y="463"/>
                  </a:cubicBezTo>
                  <a:close/>
                </a:path>
              </a:pathLst>
            </a:custGeom>
            <a:solidFill>
              <a:srgbClr val="EC6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4891088" y="3097213"/>
              <a:ext cx="501650" cy="177800"/>
            </a:xfrm>
            <a:custGeom>
              <a:avLst/>
              <a:gdLst>
                <a:gd name="T0" fmla="*/ 473 w 549"/>
                <a:gd name="T1" fmla="*/ 92 h 195"/>
                <a:gd name="T2" fmla="*/ 379 w 549"/>
                <a:gd name="T3" fmla="*/ 92 h 195"/>
                <a:gd name="T4" fmla="*/ 274 w 549"/>
                <a:gd name="T5" fmla="*/ 0 h 195"/>
                <a:gd name="T6" fmla="*/ 169 w 549"/>
                <a:gd name="T7" fmla="*/ 92 h 195"/>
                <a:gd name="T8" fmla="*/ 76 w 549"/>
                <a:gd name="T9" fmla="*/ 92 h 195"/>
                <a:gd name="T10" fmla="*/ 0 w 549"/>
                <a:gd name="T11" fmla="*/ 168 h 195"/>
                <a:gd name="T12" fmla="*/ 0 w 549"/>
                <a:gd name="T13" fmla="*/ 195 h 195"/>
                <a:gd name="T14" fmla="*/ 135 w 549"/>
                <a:gd name="T15" fmla="*/ 195 h 195"/>
                <a:gd name="T16" fmla="*/ 135 w 549"/>
                <a:gd name="T17" fmla="*/ 181 h 195"/>
                <a:gd name="T18" fmla="*/ 141 w 549"/>
                <a:gd name="T19" fmla="*/ 175 h 195"/>
                <a:gd name="T20" fmla="*/ 162 w 549"/>
                <a:gd name="T21" fmla="*/ 175 h 195"/>
                <a:gd name="T22" fmla="*/ 169 w 549"/>
                <a:gd name="T23" fmla="*/ 181 h 195"/>
                <a:gd name="T24" fmla="*/ 169 w 549"/>
                <a:gd name="T25" fmla="*/ 195 h 195"/>
                <a:gd name="T26" fmla="*/ 380 w 549"/>
                <a:gd name="T27" fmla="*/ 195 h 195"/>
                <a:gd name="T28" fmla="*/ 380 w 549"/>
                <a:gd name="T29" fmla="*/ 181 h 195"/>
                <a:gd name="T30" fmla="*/ 386 w 549"/>
                <a:gd name="T31" fmla="*/ 175 h 195"/>
                <a:gd name="T32" fmla="*/ 407 w 549"/>
                <a:gd name="T33" fmla="*/ 175 h 195"/>
                <a:gd name="T34" fmla="*/ 413 w 549"/>
                <a:gd name="T35" fmla="*/ 181 h 195"/>
                <a:gd name="T36" fmla="*/ 413 w 549"/>
                <a:gd name="T37" fmla="*/ 195 h 195"/>
                <a:gd name="T38" fmla="*/ 549 w 549"/>
                <a:gd name="T39" fmla="*/ 195 h 195"/>
                <a:gd name="T40" fmla="*/ 549 w 549"/>
                <a:gd name="T41" fmla="*/ 168 h 195"/>
                <a:gd name="T42" fmla="*/ 473 w 549"/>
                <a:gd name="T43" fmla="*/ 92 h 195"/>
                <a:gd name="T44" fmla="*/ 274 w 549"/>
                <a:gd name="T45" fmla="*/ 9 h 195"/>
                <a:gd name="T46" fmla="*/ 370 w 549"/>
                <a:gd name="T47" fmla="*/ 92 h 195"/>
                <a:gd name="T48" fmla="*/ 346 w 549"/>
                <a:gd name="T49" fmla="*/ 92 h 195"/>
                <a:gd name="T50" fmla="*/ 274 w 549"/>
                <a:gd name="T51" fmla="*/ 32 h 195"/>
                <a:gd name="T52" fmla="*/ 202 w 549"/>
                <a:gd name="T53" fmla="*/ 92 h 195"/>
                <a:gd name="T54" fmla="*/ 178 w 549"/>
                <a:gd name="T55" fmla="*/ 92 h 195"/>
                <a:gd name="T56" fmla="*/ 274 w 549"/>
                <a:gd name="T57" fmla="*/ 9 h 195"/>
                <a:gd name="T58" fmla="*/ 274 w 549"/>
                <a:gd name="T59" fmla="*/ 42 h 195"/>
                <a:gd name="T60" fmla="*/ 337 w 549"/>
                <a:gd name="T61" fmla="*/ 92 h 195"/>
                <a:gd name="T62" fmla="*/ 212 w 549"/>
                <a:gd name="T63" fmla="*/ 92 h 195"/>
                <a:gd name="T64" fmla="*/ 274 w 549"/>
                <a:gd name="T65" fmla="*/ 42 h 195"/>
                <a:gd name="T66" fmla="*/ 539 w 549"/>
                <a:gd name="T67" fmla="*/ 186 h 195"/>
                <a:gd name="T68" fmla="*/ 423 w 549"/>
                <a:gd name="T69" fmla="*/ 186 h 195"/>
                <a:gd name="T70" fmla="*/ 423 w 549"/>
                <a:gd name="T71" fmla="*/ 181 h 195"/>
                <a:gd name="T72" fmla="*/ 407 w 549"/>
                <a:gd name="T73" fmla="*/ 166 h 195"/>
                <a:gd name="T74" fmla="*/ 386 w 549"/>
                <a:gd name="T75" fmla="*/ 166 h 195"/>
                <a:gd name="T76" fmla="*/ 371 w 549"/>
                <a:gd name="T77" fmla="*/ 181 h 195"/>
                <a:gd name="T78" fmla="*/ 371 w 549"/>
                <a:gd name="T79" fmla="*/ 186 h 195"/>
                <a:gd name="T80" fmla="*/ 178 w 549"/>
                <a:gd name="T81" fmla="*/ 186 h 195"/>
                <a:gd name="T82" fmla="*/ 178 w 549"/>
                <a:gd name="T83" fmla="*/ 181 h 195"/>
                <a:gd name="T84" fmla="*/ 162 w 549"/>
                <a:gd name="T85" fmla="*/ 166 h 195"/>
                <a:gd name="T86" fmla="*/ 141 w 549"/>
                <a:gd name="T87" fmla="*/ 166 h 195"/>
                <a:gd name="T88" fmla="*/ 126 w 549"/>
                <a:gd name="T89" fmla="*/ 181 h 195"/>
                <a:gd name="T90" fmla="*/ 126 w 549"/>
                <a:gd name="T91" fmla="*/ 186 h 195"/>
                <a:gd name="T92" fmla="*/ 9 w 549"/>
                <a:gd name="T93" fmla="*/ 186 h 195"/>
                <a:gd name="T94" fmla="*/ 9 w 549"/>
                <a:gd name="T95" fmla="*/ 168 h 195"/>
                <a:gd name="T96" fmla="*/ 76 w 549"/>
                <a:gd name="T97" fmla="*/ 101 h 195"/>
                <a:gd name="T98" fmla="*/ 473 w 549"/>
                <a:gd name="T99" fmla="*/ 101 h 195"/>
                <a:gd name="T100" fmla="*/ 539 w 549"/>
                <a:gd name="T101" fmla="*/ 168 h 195"/>
                <a:gd name="T102" fmla="*/ 539 w 549"/>
                <a:gd name="T103" fmla="*/ 18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9" h="195">
                  <a:moveTo>
                    <a:pt x="473" y="92"/>
                  </a:moveTo>
                  <a:cubicBezTo>
                    <a:pt x="379" y="92"/>
                    <a:pt x="379" y="92"/>
                    <a:pt x="379" y="92"/>
                  </a:cubicBezTo>
                  <a:cubicBezTo>
                    <a:pt x="373" y="40"/>
                    <a:pt x="327" y="0"/>
                    <a:pt x="274" y="0"/>
                  </a:cubicBezTo>
                  <a:cubicBezTo>
                    <a:pt x="221" y="0"/>
                    <a:pt x="176" y="40"/>
                    <a:pt x="169" y="92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34" y="92"/>
                    <a:pt x="0" y="126"/>
                    <a:pt x="0" y="168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35" y="195"/>
                    <a:pt x="135" y="195"/>
                    <a:pt x="135" y="195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5" y="178"/>
                    <a:pt x="138" y="175"/>
                    <a:pt x="141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66" y="175"/>
                    <a:pt x="169" y="178"/>
                    <a:pt x="169" y="181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380" y="195"/>
                    <a:pt x="380" y="195"/>
                    <a:pt x="380" y="195"/>
                  </a:cubicBezTo>
                  <a:cubicBezTo>
                    <a:pt x="380" y="181"/>
                    <a:pt x="380" y="181"/>
                    <a:pt x="380" y="181"/>
                  </a:cubicBezTo>
                  <a:cubicBezTo>
                    <a:pt x="380" y="178"/>
                    <a:pt x="383" y="175"/>
                    <a:pt x="386" y="175"/>
                  </a:cubicBezTo>
                  <a:cubicBezTo>
                    <a:pt x="407" y="175"/>
                    <a:pt x="407" y="175"/>
                    <a:pt x="407" y="175"/>
                  </a:cubicBezTo>
                  <a:cubicBezTo>
                    <a:pt x="411" y="175"/>
                    <a:pt x="413" y="178"/>
                    <a:pt x="413" y="181"/>
                  </a:cubicBezTo>
                  <a:cubicBezTo>
                    <a:pt x="413" y="195"/>
                    <a:pt x="413" y="195"/>
                    <a:pt x="413" y="195"/>
                  </a:cubicBezTo>
                  <a:cubicBezTo>
                    <a:pt x="549" y="195"/>
                    <a:pt x="549" y="195"/>
                    <a:pt x="549" y="195"/>
                  </a:cubicBezTo>
                  <a:cubicBezTo>
                    <a:pt x="549" y="168"/>
                    <a:pt x="549" y="168"/>
                    <a:pt x="549" y="168"/>
                  </a:cubicBezTo>
                  <a:cubicBezTo>
                    <a:pt x="549" y="126"/>
                    <a:pt x="514" y="92"/>
                    <a:pt x="473" y="92"/>
                  </a:cubicBezTo>
                  <a:close/>
                  <a:moveTo>
                    <a:pt x="274" y="9"/>
                  </a:moveTo>
                  <a:cubicBezTo>
                    <a:pt x="322" y="9"/>
                    <a:pt x="364" y="45"/>
                    <a:pt x="370" y="92"/>
                  </a:cubicBezTo>
                  <a:cubicBezTo>
                    <a:pt x="346" y="92"/>
                    <a:pt x="346" y="92"/>
                    <a:pt x="346" y="92"/>
                  </a:cubicBezTo>
                  <a:cubicBezTo>
                    <a:pt x="340" y="58"/>
                    <a:pt x="310" y="32"/>
                    <a:pt x="274" y="32"/>
                  </a:cubicBezTo>
                  <a:cubicBezTo>
                    <a:pt x="239" y="32"/>
                    <a:pt x="209" y="58"/>
                    <a:pt x="202" y="92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5" y="45"/>
                    <a:pt x="226" y="9"/>
                    <a:pt x="274" y="9"/>
                  </a:cubicBezTo>
                  <a:close/>
                  <a:moveTo>
                    <a:pt x="274" y="42"/>
                  </a:moveTo>
                  <a:cubicBezTo>
                    <a:pt x="305" y="42"/>
                    <a:pt x="331" y="63"/>
                    <a:pt x="337" y="92"/>
                  </a:cubicBezTo>
                  <a:cubicBezTo>
                    <a:pt x="212" y="92"/>
                    <a:pt x="212" y="92"/>
                    <a:pt x="212" y="92"/>
                  </a:cubicBezTo>
                  <a:cubicBezTo>
                    <a:pt x="218" y="63"/>
                    <a:pt x="244" y="42"/>
                    <a:pt x="274" y="42"/>
                  </a:cubicBezTo>
                  <a:close/>
                  <a:moveTo>
                    <a:pt x="539" y="186"/>
                  </a:moveTo>
                  <a:cubicBezTo>
                    <a:pt x="423" y="186"/>
                    <a:pt x="423" y="186"/>
                    <a:pt x="423" y="186"/>
                  </a:cubicBezTo>
                  <a:cubicBezTo>
                    <a:pt x="423" y="181"/>
                    <a:pt x="423" y="181"/>
                    <a:pt x="423" y="181"/>
                  </a:cubicBezTo>
                  <a:cubicBezTo>
                    <a:pt x="423" y="173"/>
                    <a:pt x="416" y="166"/>
                    <a:pt x="407" y="166"/>
                  </a:cubicBezTo>
                  <a:cubicBezTo>
                    <a:pt x="386" y="166"/>
                    <a:pt x="386" y="166"/>
                    <a:pt x="386" y="166"/>
                  </a:cubicBezTo>
                  <a:cubicBezTo>
                    <a:pt x="378" y="166"/>
                    <a:pt x="371" y="173"/>
                    <a:pt x="371" y="181"/>
                  </a:cubicBezTo>
                  <a:cubicBezTo>
                    <a:pt x="371" y="186"/>
                    <a:pt x="371" y="186"/>
                    <a:pt x="371" y="186"/>
                  </a:cubicBezTo>
                  <a:cubicBezTo>
                    <a:pt x="178" y="186"/>
                    <a:pt x="178" y="186"/>
                    <a:pt x="178" y="186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8" y="173"/>
                    <a:pt x="171" y="166"/>
                    <a:pt x="162" y="166"/>
                  </a:cubicBezTo>
                  <a:cubicBezTo>
                    <a:pt x="141" y="166"/>
                    <a:pt x="141" y="166"/>
                    <a:pt x="141" y="166"/>
                  </a:cubicBezTo>
                  <a:cubicBezTo>
                    <a:pt x="133" y="166"/>
                    <a:pt x="126" y="173"/>
                    <a:pt x="126" y="181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9" y="168"/>
                    <a:pt x="9" y="168"/>
                    <a:pt x="9" y="168"/>
                  </a:cubicBezTo>
                  <a:cubicBezTo>
                    <a:pt x="9" y="131"/>
                    <a:pt x="39" y="101"/>
                    <a:pt x="76" y="101"/>
                  </a:cubicBezTo>
                  <a:cubicBezTo>
                    <a:pt x="473" y="101"/>
                    <a:pt x="473" y="101"/>
                    <a:pt x="473" y="101"/>
                  </a:cubicBezTo>
                  <a:cubicBezTo>
                    <a:pt x="509" y="101"/>
                    <a:pt x="539" y="131"/>
                    <a:pt x="539" y="168"/>
                  </a:cubicBezTo>
                  <a:lnTo>
                    <a:pt x="539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4891088" y="3294063"/>
              <a:ext cx="501650" cy="228600"/>
            </a:xfrm>
            <a:custGeom>
              <a:avLst/>
              <a:gdLst>
                <a:gd name="T0" fmla="*/ 413 w 549"/>
                <a:gd name="T1" fmla="*/ 20 h 249"/>
                <a:gd name="T2" fmla="*/ 407 w 549"/>
                <a:gd name="T3" fmla="*/ 26 h 249"/>
                <a:gd name="T4" fmla="*/ 386 w 549"/>
                <a:gd name="T5" fmla="*/ 26 h 249"/>
                <a:gd name="T6" fmla="*/ 380 w 549"/>
                <a:gd name="T7" fmla="*/ 20 h 249"/>
                <a:gd name="T8" fmla="*/ 380 w 549"/>
                <a:gd name="T9" fmla="*/ 0 h 249"/>
                <a:gd name="T10" fmla="*/ 169 w 549"/>
                <a:gd name="T11" fmla="*/ 0 h 249"/>
                <a:gd name="T12" fmla="*/ 169 w 549"/>
                <a:gd name="T13" fmla="*/ 20 h 249"/>
                <a:gd name="T14" fmla="*/ 162 w 549"/>
                <a:gd name="T15" fmla="*/ 26 h 249"/>
                <a:gd name="T16" fmla="*/ 141 w 549"/>
                <a:gd name="T17" fmla="*/ 26 h 249"/>
                <a:gd name="T18" fmla="*/ 135 w 549"/>
                <a:gd name="T19" fmla="*/ 20 h 249"/>
                <a:gd name="T20" fmla="*/ 135 w 549"/>
                <a:gd name="T21" fmla="*/ 0 h 249"/>
                <a:gd name="T22" fmla="*/ 0 w 549"/>
                <a:gd name="T23" fmla="*/ 0 h 249"/>
                <a:gd name="T24" fmla="*/ 0 w 549"/>
                <a:gd name="T25" fmla="*/ 173 h 249"/>
                <a:gd name="T26" fmla="*/ 76 w 549"/>
                <a:gd name="T27" fmla="*/ 249 h 249"/>
                <a:gd name="T28" fmla="*/ 473 w 549"/>
                <a:gd name="T29" fmla="*/ 249 h 249"/>
                <a:gd name="T30" fmla="*/ 549 w 549"/>
                <a:gd name="T31" fmla="*/ 173 h 249"/>
                <a:gd name="T32" fmla="*/ 549 w 549"/>
                <a:gd name="T33" fmla="*/ 0 h 249"/>
                <a:gd name="T34" fmla="*/ 413 w 549"/>
                <a:gd name="T35" fmla="*/ 0 h 249"/>
                <a:gd name="T36" fmla="*/ 413 w 549"/>
                <a:gd name="T37" fmla="*/ 20 h 249"/>
                <a:gd name="T38" fmla="*/ 423 w 549"/>
                <a:gd name="T39" fmla="*/ 20 h 249"/>
                <a:gd name="T40" fmla="*/ 423 w 549"/>
                <a:gd name="T41" fmla="*/ 10 h 249"/>
                <a:gd name="T42" fmla="*/ 539 w 549"/>
                <a:gd name="T43" fmla="*/ 10 h 249"/>
                <a:gd name="T44" fmla="*/ 539 w 549"/>
                <a:gd name="T45" fmla="*/ 173 h 249"/>
                <a:gd name="T46" fmla="*/ 473 w 549"/>
                <a:gd name="T47" fmla="*/ 240 h 249"/>
                <a:gd name="T48" fmla="*/ 76 w 549"/>
                <a:gd name="T49" fmla="*/ 240 h 249"/>
                <a:gd name="T50" fmla="*/ 9 w 549"/>
                <a:gd name="T51" fmla="*/ 173 h 249"/>
                <a:gd name="T52" fmla="*/ 9 w 549"/>
                <a:gd name="T53" fmla="*/ 10 h 249"/>
                <a:gd name="T54" fmla="*/ 126 w 549"/>
                <a:gd name="T55" fmla="*/ 10 h 249"/>
                <a:gd name="T56" fmla="*/ 126 w 549"/>
                <a:gd name="T57" fmla="*/ 20 h 249"/>
                <a:gd name="T58" fmla="*/ 141 w 549"/>
                <a:gd name="T59" fmla="*/ 35 h 249"/>
                <a:gd name="T60" fmla="*/ 162 w 549"/>
                <a:gd name="T61" fmla="*/ 35 h 249"/>
                <a:gd name="T62" fmla="*/ 178 w 549"/>
                <a:gd name="T63" fmla="*/ 20 h 249"/>
                <a:gd name="T64" fmla="*/ 178 w 549"/>
                <a:gd name="T65" fmla="*/ 10 h 249"/>
                <a:gd name="T66" fmla="*/ 371 w 549"/>
                <a:gd name="T67" fmla="*/ 10 h 249"/>
                <a:gd name="T68" fmla="*/ 371 w 549"/>
                <a:gd name="T69" fmla="*/ 20 h 249"/>
                <a:gd name="T70" fmla="*/ 386 w 549"/>
                <a:gd name="T71" fmla="*/ 35 h 249"/>
                <a:gd name="T72" fmla="*/ 407 w 549"/>
                <a:gd name="T73" fmla="*/ 35 h 249"/>
                <a:gd name="T74" fmla="*/ 423 w 549"/>
                <a:gd name="T75" fmla="*/ 2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9" h="249">
                  <a:moveTo>
                    <a:pt x="413" y="20"/>
                  </a:moveTo>
                  <a:cubicBezTo>
                    <a:pt x="413" y="23"/>
                    <a:pt x="411" y="26"/>
                    <a:pt x="407" y="26"/>
                  </a:cubicBezTo>
                  <a:cubicBezTo>
                    <a:pt x="386" y="26"/>
                    <a:pt x="386" y="26"/>
                    <a:pt x="386" y="26"/>
                  </a:cubicBezTo>
                  <a:cubicBezTo>
                    <a:pt x="383" y="26"/>
                    <a:pt x="380" y="23"/>
                    <a:pt x="380" y="2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0"/>
                    <a:pt x="169" y="20"/>
                    <a:pt x="169" y="20"/>
                  </a:cubicBezTo>
                  <a:cubicBezTo>
                    <a:pt x="169" y="23"/>
                    <a:pt x="166" y="26"/>
                    <a:pt x="162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38" y="26"/>
                    <a:pt x="135" y="23"/>
                    <a:pt x="135" y="2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215"/>
                    <a:pt x="34" y="249"/>
                    <a:pt x="76" y="249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14" y="249"/>
                    <a:pt x="549" y="215"/>
                    <a:pt x="549" y="173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413" y="0"/>
                    <a:pt x="413" y="0"/>
                    <a:pt x="413" y="0"/>
                  </a:cubicBezTo>
                  <a:lnTo>
                    <a:pt x="413" y="20"/>
                  </a:lnTo>
                  <a:close/>
                  <a:moveTo>
                    <a:pt x="423" y="20"/>
                  </a:moveTo>
                  <a:cubicBezTo>
                    <a:pt x="423" y="10"/>
                    <a:pt x="423" y="10"/>
                    <a:pt x="423" y="10"/>
                  </a:cubicBezTo>
                  <a:cubicBezTo>
                    <a:pt x="539" y="10"/>
                    <a:pt x="539" y="10"/>
                    <a:pt x="539" y="10"/>
                  </a:cubicBezTo>
                  <a:cubicBezTo>
                    <a:pt x="539" y="173"/>
                    <a:pt x="539" y="173"/>
                    <a:pt x="539" y="173"/>
                  </a:cubicBezTo>
                  <a:cubicBezTo>
                    <a:pt x="539" y="210"/>
                    <a:pt x="509" y="240"/>
                    <a:pt x="473" y="240"/>
                  </a:cubicBezTo>
                  <a:cubicBezTo>
                    <a:pt x="76" y="240"/>
                    <a:pt x="76" y="240"/>
                    <a:pt x="76" y="240"/>
                  </a:cubicBezTo>
                  <a:cubicBezTo>
                    <a:pt x="39" y="240"/>
                    <a:pt x="9" y="210"/>
                    <a:pt x="9" y="17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8"/>
                    <a:pt x="133" y="35"/>
                    <a:pt x="141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71" y="35"/>
                    <a:pt x="178" y="28"/>
                    <a:pt x="178" y="2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371" y="10"/>
                    <a:pt x="371" y="10"/>
                    <a:pt x="371" y="1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1" y="28"/>
                    <a:pt x="378" y="35"/>
                    <a:pt x="38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16" y="35"/>
                    <a:pt x="423" y="28"/>
                    <a:pt x="42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644008" y="3906072"/>
            <a:ext cx="847725" cy="849313"/>
            <a:chOff x="4718051" y="3960813"/>
            <a:chExt cx="847725" cy="849313"/>
          </a:xfrm>
        </p:grpSpPr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4718051" y="3960813"/>
              <a:ext cx="847725" cy="849313"/>
            </a:xfrm>
            <a:custGeom>
              <a:avLst/>
              <a:gdLst>
                <a:gd name="T0" fmla="*/ 927 w 927"/>
                <a:gd name="T1" fmla="*/ 464 h 928"/>
                <a:gd name="T2" fmla="*/ 463 w 927"/>
                <a:gd name="T3" fmla="*/ 928 h 928"/>
                <a:gd name="T4" fmla="*/ 463 w 927"/>
                <a:gd name="T5" fmla="*/ 928 h 928"/>
                <a:gd name="T6" fmla="*/ 0 w 927"/>
                <a:gd name="T7" fmla="*/ 464 h 928"/>
                <a:gd name="T8" fmla="*/ 0 w 927"/>
                <a:gd name="T9" fmla="*/ 464 h 928"/>
                <a:gd name="T10" fmla="*/ 463 w 927"/>
                <a:gd name="T11" fmla="*/ 0 h 928"/>
                <a:gd name="T12" fmla="*/ 463 w 927"/>
                <a:gd name="T13" fmla="*/ 0 h 928"/>
                <a:gd name="T14" fmla="*/ 927 w 927"/>
                <a:gd name="T15" fmla="*/ 46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7" h="928">
                  <a:moveTo>
                    <a:pt x="927" y="464"/>
                  </a:moveTo>
                  <a:cubicBezTo>
                    <a:pt x="927" y="719"/>
                    <a:pt x="718" y="928"/>
                    <a:pt x="463" y="928"/>
                  </a:cubicBezTo>
                  <a:cubicBezTo>
                    <a:pt x="463" y="928"/>
                    <a:pt x="463" y="928"/>
                    <a:pt x="463" y="928"/>
                  </a:cubicBezTo>
                  <a:cubicBezTo>
                    <a:pt x="208" y="928"/>
                    <a:pt x="0" y="719"/>
                    <a:pt x="0" y="464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209"/>
                    <a:pt x="208" y="0"/>
                    <a:pt x="463" y="0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718" y="0"/>
                    <a:pt x="927" y="209"/>
                    <a:pt x="927" y="464"/>
                  </a:cubicBezTo>
                  <a:close/>
                </a:path>
              </a:pathLst>
            </a:custGeom>
            <a:solidFill>
              <a:srgbClr val="73B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4867276" y="4164013"/>
              <a:ext cx="414338" cy="396875"/>
            </a:xfrm>
            <a:custGeom>
              <a:avLst/>
              <a:gdLst>
                <a:gd name="T0" fmla="*/ 148 w 452"/>
                <a:gd name="T1" fmla="*/ 433 h 434"/>
                <a:gd name="T2" fmla="*/ 76 w 452"/>
                <a:gd name="T3" fmla="*/ 388 h 434"/>
                <a:gd name="T4" fmla="*/ 58 w 452"/>
                <a:gd name="T5" fmla="*/ 286 h 434"/>
                <a:gd name="T6" fmla="*/ 0 w 452"/>
                <a:gd name="T7" fmla="*/ 257 h 434"/>
                <a:gd name="T8" fmla="*/ 2 w 452"/>
                <a:gd name="T9" fmla="*/ 173 h 434"/>
                <a:gd name="T10" fmla="*/ 83 w 452"/>
                <a:gd name="T11" fmla="*/ 106 h 434"/>
                <a:gd name="T12" fmla="*/ 78 w 452"/>
                <a:gd name="T13" fmla="*/ 41 h 434"/>
                <a:gd name="T14" fmla="*/ 152 w 452"/>
                <a:gd name="T15" fmla="*/ 1 h 434"/>
                <a:gd name="T16" fmla="*/ 250 w 452"/>
                <a:gd name="T17" fmla="*/ 37 h 434"/>
                <a:gd name="T18" fmla="*/ 304 w 452"/>
                <a:gd name="T19" fmla="*/ 1 h 434"/>
                <a:gd name="T20" fmla="*/ 376 w 452"/>
                <a:gd name="T21" fmla="*/ 45 h 434"/>
                <a:gd name="T22" fmla="*/ 394 w 452"/>
                <a:gd name="T23" fmla="*/ 148 h 434"/>
                <a:gd name="T24" fmla="*/ 452 w 452"/>
                <a:gd name="T25" fmla="*/ 177 h 434"/>
                <a:gd name="T26" fmla="*/ 450 w 452"/>
                <a:gd name="T27" fmla="*/ 261 h 434"/>
                <a:gd name="T28" fmla="*/ 370 w 452"/>
                <a:gd name="T29" fmla="*/ 327 h 434"/>
                <a:gd name="T30" fmla="*/ 374 w 452"/>
                <a:gd name="T31" fmla="*/ 393 h 434"/>
                <a:gd name="T32" fmla="*/ 300 w 452"/>
                <a:gd name="T33" fmla="*/ 432 h 434"/>
                <a:gd name="T34" fmla="*/ 202 w 452"/>
                <a:gd name="T35" fmla="*/ 396 h 434"/>
                <a:gd name="T36" fmla="*/ 150 w 452"/>
                <a:gd name="T37" fmla="*/ 433 h 434"/>
                <a:gd name="T38" fmla="*/ 150 w 452"/>
                <a:gd name="T39" fmla="*/ 423 h 434"/>
                <a:gd name="T40" fmla="*/ 200 w 452"/>
                <a:gd name="T41" fmla="*/ 387 h 434"/>
                <a:gd name="T42" fmla="*/ 252 w 452"/>
                <a:gd name="T43" fmla="*/ 387 h 434"/>
                <a:gd name="T44" fmla="*/ 303 w 452"/>
                <a:gd name="T45" fmla="*/ 423 h 434"/>
                <a:gd name="T46" fmla="*/ 360 w 452"/>
                <a:gd name="T47" fmla="*/ 327 h 434"/>
                <a:gd name="T48" fmla="*/ 386 w 452"/>
                <a:gd name="T49" fmla="*/ 279 h 434"/>
                <a:gd name="T50" fmla="*/ 443 w 452"/>
                <a:gd name="T51" fmla="*/ 253 h 434"/>
                <a:gd name="T52" fmla="*/ 389 w 452"/>
                <a:gd name="T53" fmla="*/ 156 h 434"/>
                <a:gd name="T54" fmla="*/ 361 w 452"/>
                <a:gd name="T55" fmla="*/ 109 h 434"/>
                <a:gd name="T56" fmla="*/ 366 w 452"/>
                <a:gd name="T57" fmla="*/ 47 h 434"/>
                <a:gd name="T58" fmla="*/ 254 w 452"/>
                <a:gd name="T59" fmla="*/ 45 h 434"/>
                <a:gd name="T60" fmla="*/ 200 w 452"/>
                <a:gd name="T61" fmla="*/ 46 h 434"/>
                <a:gd name="T62" fmla="*/ 197 w 452"/>
                <a:gd name="T63" fmla="*/ 46 h 434"/>
                <a:gd name="T64" fmla="*/ 85 w 452"/>
                <a:gd name="T65" fmla="*/ 47 h 434"/>
                <a:gd name="T66" fmla="*/ 91 w 452"/>
                <a:gd name="T67" fmla="*/ 109 h 434"/>
                <a:gd name="T68" fmla="*/ 63 w 452"/>
                <a:gd name="T69" fmla="*/ 156 h 434"/>
                <a:gd name="T70" fmla="*/ 9 w 452"/>
                <a:gd name="T71" fmla="*/ 254 h 434"/>
                <a:gd name="T72" fmla="*/ 66 w 452"/>
                <a:gd name="T73" fmla="*/ 280 h 434"/>
                <a:gd name="T74" fmla="*/ 92 w 452"/>
                <a:gd name="T75" fmla="*/ 327 h 434"/>
                <a:gd name="T76" fmla="*/ 226 w 452"/>
                <a:gd name="T77" fmla="*/ 317 h 434"/>
                <a:gd name="T78" fmla="*/ 126 w 452"/>
                <a:gd name="T79" fmla="*/ 217 h 434"/>
                <a:gd name="T80" fmla="*/ 226 w 452"/>
                <a:gd name="T81" fmla="*/ 116 h 434"/>
                <a:gd name="T82" fmla="*/ 226 w 452"/>
                <a:gd name="T83" fmla="*/ 317 h 434"/>
                <a:gd name="T84" fmla="*/ 162 w 452"/>
                <a:gd name="T85" fmla="*/ 152 h 434"/>
                <a:gd name="T86" fmla="*/ 162 w 452"/>
                <a:gd name="T87" fmla="*/ 281 h 434"/>
                <a:gd name="T88" fmla="*/ 317 w 452"/>
                <a:gd name="T89" fmla="*/ 217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2" h="434">
                  <a:moveTo>
                    <a:pt x="150" y="433"/>
                  </a:moveTo>
                  <a:cubicBezTo>
                    <a:pt x="149" y="433"/>
                    <a:pt x="148" y="433"/>
                    <a:pt x="148" y="433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7" y="392"/>
                    <a:pt x="76" y="390"/>
                    <a:pt x="76" y="388"/>
                  </a:cubicBezTo>
                  <a:cubicBezTo>
                    <a:pt x="83" y="328"/>
                    <a:pt x="83" y="328"/>
                    <a:pt x="83" y="328"/>
                  </a:cubicBezTo>
                  <a:cubicBezTo>
                    <a:pt x="58" y="286"/>
                    <a:pt x="58" y="286"/>
                    <a:pt x="58" y="286"/>
                  </a:cubicBezTo>
                  <a:cubicBezTo>
                    <a:pt x="3" y="261"/>
                    <a:pt x="3" y="261"/>
                    <a:pt x="3" y="261"/>
                  </a:cubicBezTo>
                  <a:cubicBezTo>
                    <a:pt x="1" y="260"/>
                    <a:pt x="0" y="259"/>
                    <a:pt x="0" y="25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1" y="173"/>
                    <a:pt x="2" y="173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4"/>
                    <a:pt x="77" y="42"/>
                    <a:pt x="78" y="4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9" y="0"/>
                    <a:pt x="151" y="0"/>
                    <a:pt x="152" y="1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50" y="37"/>
                    <a:pt x="250" y="37"/>
                    <a:pt x="250" y="37"/>
                  </a:cubicBezTo>
                  <a:cubicBezTo>
                    <a:pt x="299" y="1"/>
                    <a:pt x="299" y="1"/>
                    <a:pt x="299" y="1"/>
                  </a:cubicBezTo>
                  <a:cubicBezTo>
                    <a:pt x="301" y="0"/>
                    <a:pt x="303" y="0"/>
                    <a:pt x="304" y="1"/>
                  </a:cubicBezTo>
                  <a:cubicBezTo>
                    <a:pt x="374" y="41"/>
                    <a:pt x="374" y="41"/>
                    <a:pt x="374" y="41"/>
                  </a:cubicBezTo>
                  <a:cubicBezTo>
                    <a:pt x="375" y="42"/>
                    <a:pt x="376" y="43"/>
                    <a:pt x="376" y="45"/>
                  </a:cubicBezTo>
                  <a:cubicBezTo>
                    <a:pt x="369" y="106"/>
                    <a:pt x="369" y="106"/>
                    <a:pt x="369" y="106"/>
                  </a:cubicBezTo>
                  <a:cubicBezTo>
                    <a:pt x="394" y="148"/>
                    <a:pt x="394" y="148"/>
                    <a:pt x="394" y="148"/>
                  </a:cubicBezTo>
                  <a:cubicBezTo>
                    <a:pt x="449" y="172"/>
                    <a:pt x="449" y="172"/>
                    <a:pt x="449" y="172"/>
                  </a:cubicBezTo>
                  <a:cubicBezTo>
                    <a:pt x="451" y="173"/>
                    <a:pt x="452" y="175"/>
                    <a:pt x="452" y="17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2" y="258"/>
                    <a:pt x="451" y="260"/>
                    <a:pt x="450" y="261"/>
                  </a:cubicBezTo>
                  <a:cubicBezTo>
                    <a:pt x="394" y="285"/>
                    <a:pt x="394" y="285"/>
                    <a:pt x="394" y="285"/>
                  </a:cubicBezTo>
                  <a:cubicBezTo>
                    <a:pt x="370" y="327"/>
                    <a:pt x="370" y="327"/>
                    <a:pt x="370" y="327"/>
                  </a:cubicBezTo>
                  <a:cubicBezTo>
                    <a:pt x="376" y="388"/>
                    <a:pt x="376" y="388"/>
                    <a:pt x="376" y="388"/>
                  </a:cubicBezTo>
                  <a:cubicBezTo>
                    <a:pt x="376" y="390"/>
                    <a:pt x="375" y="392"/>
                    <a:pt x="374" y="393"/>
                  </a:cubicBezTo>
                  <a:cubicBezTo>
                    <a:pt x="305" y="433"/>
                    <a:pt x="305" y="433"/>
                    <a:pt x="305" y="433"/>
                  </a:cubicBezTo>
                  <a:cubicBezTo>
                    <a:pt x="303" y="434"/>
                    <a:pt x="301" y="433"/>
                    <a:pt x="300" y="432"/>
                  </a:cubicBezTo>
                  <a:cubicBezTo>
                    <a:pt x="250" y="396"/>
                    <a:pt x="250" y="396"/>
                    <a:pt x="250" y="396"/>
                  </a:cubicBezTo>
                  <a:cubicBezTo>
                    <a:pt x="202" y="396"/>
                    <a:pt x="202" y="396"/>
                    <a:pt x="202" y="396"/>
                  </a:cubicBezTo>
                  <a:cubicBezTo>
                    <a:pt x="153" y="432"/>
                    <a:pt x="153" y="432"/>
                    <a:pt x="153" y="432"/>
                  </a:cubicBezTo>
                  <a:cubicBezTo>
                    <a:pt x="152" y="433"/>
                    <a:pt x="151" y="433"/>
                    <a:pt x="150" y="433"/>
                  </a:cubicBezTo>
                  <a:close/>
                  <a:moveTo>
                    <a:pt x="86" y="386"/>
                  </a:moveTo>
                  <a:cubicBezTo>
                    <a:pt x="150" y="423"/>
                    <a:pt x="150" y="423"/>
                    <a:pt x="150" y="423"/>
                  </a:cubicBezTo>
                  <a:cubicBezTo>
                    <a:pt x="198" y="388"/>
                    <a:pt x="198" y="388"/>
                    <a:pt x="198" y="388"/>
                  </a:cubicBezTo>
                  <a:cubicBezTo>
                    <a:pt x="198" y="387"/>
                    <a:pt x="199" y="387"/>
                    <a:pt x="200" y="387"/>
                  </a:cubicBezTo>
                  <a:cubicBezTo>
                    <a:pt x="252" y="387"/>
                    <a:pt x="252" y="387"/>
                    <a:pt x="252" y="387"/>
                  </a:cubicBezTo>
                  <a:cubicBezTo>
                    <a:pt x="252" y="387"/>
                    <a:pt x="252" y="387"/>
                    <a:pt x="252" y="387"/>
                  </a:cubicBezTo>
                  <a:cubicBezTo>
                    <a:pt x="253" y="387"/>
                    <a:pt x="254" y="387"/>
                    <a:pt x="255" y="388"/>
                  </a:cubicBezTo>
                  <a:cubicBezTo>
                    <a:pt x="303" y="423"/>
                    <a:pt x="303" y="423"/>
                    <a:pt x="303" y="423"/>
                  </a:cubicBezTo>
                  <a:cubicBezTo>
                    <a:pt x="367" y="386"/>
                    <a:pt x="367" y="386"/>
                    <a:pt x="367" y="386"/>
                  </a:cubicBezTo>
                  <a:cubicBezTo>
                    <a:pt x="360" y="327"/>
                    <a:pt x="360" y="327"/>
                    <a:pt x="360" y="327"/>
                  </a:cubicBezTo>
                  <a:cubicBezTo>
                    <a:pt x="360" y="326"/>
                    <a:pt x="360" y="325"/>
                    <a:pt x="361" y="324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7" y="279"/>
                    <a:pt x="388" y="278"/>
                    <a:pt x="389" y="278"/>
                  </a:cubicBezTo>
                  <a:cubicBezTo>
                    <a:pt x="443" y="253"/>
                    <a:pt x="443" y="253"/>
                    <a:pt x="443" y="253"/>
                  </a:cubicBezTo>
                  <a:cubicBezTo>
                    <a:pt x="443" y="180"/>
                    <a:pt x="443" y="180"/>
                    <a:pt x="443" y="180"/>
                  </a:cubicBezTo>
                  <a:cubicBezTo>
                    <a:pt x="389" y="156"/>
                    <a:pt x="389" y="156"/>
                    <a:pt x="389" y="156"/>
                  </a:cubicBezTo>
                  <a:cubicBezTo>
                    <a:pt x="388" y="155"/>
                    <a:pt x="387" y="155"/>
                    <a:pt x="386" y="154"/>
                  </a:cubicBezTo>
                  <a:cubicBezTo>
                    <a:pt x="361" y="109"/>
                    <a:pt x="361" y="109"/>
                    <a:pt x="361" y="109"/>
                  </a:cubicBezTo>
                  <a:cubicBezTo>
                    <a:pt x="360" y="108"/>
                    <a:pt x="360" y="107"/>
                    <a:pt x="360" y="106"/>
                  </a:cubicBezTo>
                  <a:cubicBezTo>
                    <a:pt x="366" y="47"/>
                    <a:pt x="366" y="47"/>
                    <a:pt x="366" y="47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4" y="46"/>
                    <a:pt x="253" y="46"/>
                    <a:pt x="252" y="46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9" y="46"/>
                    <a:pt x="198" y="46"/>
                    <a:pt x="197" y="46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2" y="108"/>
                    <a:pt x="92" y="108"/>
                    <a:pt x="91" y="109"/>
                  </a:cubicBezTo>
                  <a:cubicBezTo>
                    <a:pt x="66" y="154"/>
                    <a:pt x="66" y="154"/>
                    <a:pt x="66" y="154"/>
                  </a:cubicBezTo>
                  <a:cubicBezTo>
                    <a:pt x="65" y="155"/>
                    <a:pt x="64" y="156"/>
                    <a:pt x="63" y="156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9" y="254"/>
                    <a:pt x="9" y="254"/>
                    <a:pt x="9" y="254"/>
                  </a:cubicBezTo>
                  <a:cubicBezTo>
                    <a:pt x="64" y="278"/>
                    <a:pt x="64" y="278"/>
                    <a:pt x="64" y="278"/>
                  </a:cubicBezTo>
                  <a:cubicBezTo>
                    <a:pt x="64" y="278"/>
                    <a:pt x="65" y="279"/>
                    <a:pt x="66" y="280"/>
                  </a:cubicBezTo>
                  <a:cubicBezTo>
                    <a:pt x="91" y="324"/>
                    <a:pt x="91" y="324"/>
                    <a:pt x="91" y="324"/>
                  </a:cubicBezTo>
                  <a:cubicBezTo>
                    <a:pt x="92" y="325"/>
                    <a:pt x="92" y="326"/>
                    <a:pt x="92" y="327"/>
                  </a:cubicBezTo>
                  <a:lnTo>
                    <a:pt x="86" y="386"/>
                  </a:lnTo>
                  <a:close/>
                  <a:moveTo>
                    <a:pt x="226" y="317"/>
                  </a:moveTo>
                  <a:cubicBezTo>
                    <a:pt x="199" y="317"/>
                    <a:pt x="174" y="307"/>
                    <a:pt x="155" y="288"/>
                  </a:cubicBezTo>
                  <a:cubicBezTo>
                    <a:pt x="136" y="269"/>
                    <a:pt x="126" y="244"/>
                    <a:pt x="126" y="217"/>
                  </a:cubicBezTo>
                  <a:cubicBezTo>
                    <a:pt x="126" y="190"/>
                    <a:pt x="136" y="165"/>
                    <a:pt x="155" y="146"/>
                  </a:cubicBezTo>
                  <a:cubicBezTo>
                    <a:pt x="174" y="127"/>
                    <a:pt x="199" y="116"/>
                    <a:pt x="226" y="116"/>
                  </a:cubicBezTo>
                  <a:cubicBezTo>
                    <a:pt x="281" y="116"/>
                    <a:pt x="326" y="161"/>
                    <a:pt x="326" y="217"/>
                  </a:cubicBezTo>
                  <a:cubicBezTo>
                    <a:pt x="326" y="272"/>
                    <a:pt x="281" y="317"/>
                    <a:pt x="226" y="317"/>
                  </a:cubicBezTo>
                  <a:close/>
                  <a:moveTo>
                    <a:pt x="226" y="126"/>
                  </a:moveTo>
                  <a:cubicBezTo>
                    <a:pt x="202" y="126"/>
                    <a:pt x="179" y="135"/>
                    <a:pt x="162" y="152"/>
                  </a:cubicBezTo>
                  <a:cubicBezTo>
                    <a:pt x="144" y="170"/>
                    <a:pt x="135" y="192"/>
                    <a:pt x="135" y="217"/>
                  </a:cubicBezTo>
                  <a:cubicBezTo>
                    <a:pt x="135" y="241"/>
                    <a:pt x="144" y="264"/>
                    <a:pt x="162" y="281"/>
                  </a:cubicBezTo>
                  <a:cubicBezTo>
                    <a:pt x="179" y="298"/>
                    <a:pt x="202" y="308"/>
                    <a:pt x="226" y="308"/>
                  </a:cubicBezTo>
                  <a:cubicBezTo>
                    <a:pt x="276" y="308"/>
                    <a:pt x="317" y="267"/>
                    <a:pt x="317" y="217"/>
                  </a:cubicBezTo>
                  <a:cubicBezTo>
                    <a:pt x="317" y="166"/>
                    <a:pt x="276" y="126"/>
                    <a:pt x="226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5219701" y="4402138"/>
              <a:ext cx="196850" cy="204788"/>
            </a:xfrm>
            <a:custGeom>
              <a:avLst/>
              <a:gdLst>
                <a:gd name="T0" fmla="*/ 86 w 216"/>
                <a:gd name="T1" fmla="*/ 221 h 224"/>
                <a:gd name="T2" fmla="*/ 55 w 216"/>
                <a:gd name="T3" fmla="*/ 185 h 224"/>
                <a:gd name="T4" fmla="*/ 22 w 216"/>
                <a:gd name="T5" fmla="*/ 186 h 224"/>
                <a:gd name="T6" fmla="*/ 2 w 216"/>
                <a:gd name="T7" fmla="*/ 148 h 224"/>
                <a:gd name="T8" fmla="*/ 19 w 216"/>
                <a:gd name="T9" fmla="*/ 102 h 224"/>
                <a:gd name="T10" fmla="*/ 1 w 216"/>
                <a:gd name="T11" fmla="*/ 75 h 224"/>
                <a:gd name="T12" fmla="*/ 24 w 216"/>
                <a:gd name="T13" fmla="*/ 38 h 224"/>
                <a:gd name="T14" fmla="*/ 72 w 216"/>
                <a:gd name="T15" fmla="*/ 30 h 224"/>
                <a:gd name="T16" fmla="*/ 87 w 216"/>
                <a:gd name="T17" fmla="*/ 0 h 224"/>
                <a:gd name="T18" fmla="*/ 130 w 216"/>
                <a:gd name="T19" fmla="*/ 3 h 224"/>
                <a:gd name="T20" fmla="*/ 161 w 216"/>
                <a:gd name="T21" fmla="*/ 39 h 224"/>
                <a:gd name="T22" fmla="*/ 194 w 216"/>
                <a:gd name="T23" fmla="*/ 38 h 224"/>
                <a:gd name="T24" fmla="*/ 214 w 216"/>
                <a:gd name="T25" fmla="*/ 76 h 224"/>
                <a:gd name="T26" fmla="*/ 198 w 216"/>
                <a:gd name="T27" fmla="*/ 122 h 224"/>
                <a:gd name="T28" fmla="*/ 215 w 216"/>
                <a:gd name="T29" fmla="*/ 150 h 224"/>
                <a:gd name="T30" fmla="*/ 192 w 216"/>
                <a:gd name="T31" fmla="*/ 186 h 224"/>
                <a:gd name="T32" fmla="*/ 145 w 216"/>
                <a:gd name="T33" fmla="*/ 194 h 224"/>
                <a:gd name="T34" fmla="*/ 129 w 216"/>
                <a:gd name="T35" fmla="*/ 224 h 224"/>
                <a:gd name="T36" fmla="*/ 90 w 216"/>
                <a:gd name="T37" fmla="*/ 224 h 224"/>
                <a:gd name="T38" fmla="*/ 58 w 216"/>
                <a:gd name="T39" fmla="*/ 176 h 224"/>
                <a:gd name="T40" fmla="*/ 82 w 216"/>
                <a:gd name="T41" fmla="*/ 190 h 224"/>
                <a:gd name="T42" fmla="*/ 126 w 216"/>
                <a:gd name="T43" fmla="*/ 214 h 224"/>
                <a:gd name="T44" fmla="*/ 139 w 216"/>
                <a:gd name="T45" fmla="*/ 187 h 224"/>
                <a:gd name="T46" fmla="*/ 163 w 216"/>
                <a:gd name="T47" fmla="*/ 174 h 224"/>
                <a:gd name="T48" fmla="*/ 206 w 216"/>
                <a:gd name="T49" fmla="*/ 148 h 224"/>
                <a:gd name="T50" fmla="*/ 188 w 216"/>
                <a:gd name="T51" fmla="*/ 123 h 224"/>
                <a:gd name="T52" fmla="*/ 189 w 216"/>
                <a:gd name="T53" fmla="*/ 96 h 224"/>
                <a:gd name="T54" fmla="*/ 188 w 216"/>
                <a:gd name="T55" fmla="*/ 45 h 224"/>
                <a:gd name="T56" fmla="*/ 158 w 216"/>
                <a:gd name="T57" fmla="*/ 48 h 224"/>
                <a:gd name="T58" fmla="*/ 134 w 216"/>
                <a:gd name="T59" fmla="*/ 34 h 224"/>
                <a:gd name="T60" fmla="*/ 90 w 216"/>
                <a:gd name="T61" fmla="*/ 10 h 224"/>
                <a:gd name="T62" fmla="*/ 78 w 216"/>
                <a:gd name="T63" fmla="*/ 37 h 224"/>
                <a:gd name="T64" fmla="*/ 54 w 216"/>
                <a:gd name="T65" fmla="*/ 50 h 224"/>
                <a:gd name="T66" fmla="*/ 11 w 216"/>
                <a:gd name="T67" fmla="*/ 76 h 224"/>
                <a:gd name="T68" fmla="*/ 28 w 216"/>
                <a:gd name="T69" fmla="*/ 101 h 224"/>
                <a:gd name="T70" fmla="*/ 27 w 216"/>
                <a:gd name="T71" fmla="*/ 129 h 224"/>
                <a:gd name="T72" fmla="*/ 28 w 216"/>
                <a:gd name="T73" fmla="*/ 179 h 224"/>
                <a:gd name="T74" fmla="*/ 56 w 216"/>
                <a:gd name="T75" fmla="*/ 175 h 224"/>
                <a:gd name="T76" fmla="*/ 83 w 216"/>
                <a:gd name="T77" fmla="*/ 157 h 224"/>
                <a:gd name="T78" fmla="*/ 108 w 216"/>
                <a:gd name="T79" fmla="*/ 61 h 224"/>
                <a:gd name="T80" fmla="*/ 157 w 216"/>
                <a:gd name="T81" fmla="*/ 98 h 224"/>
                <a:gd name="T82" fmla="*/ 108 w 216"/>
                <a:gd name="T83" fmla="*/ 163 h 224"/>
                <a:gd name="T84" fmla="*/ 72 w 216"/>
                <a:gd name="T85" fmla="*/ 92 h 224"/>
                <a:gd name="T86" fmla="*/ 108 w 216"/>
                <a:gd name="T87" fmla="*/ 154 h 224"/>
                <a:gd name="T88" fmla="*/ 148 w 216"/>
                <a:gd name="T89" fmla="*/ 101 h 224"/>
                <a:gd name="T90" fmla="*/ 108 w 216"/>
                <a:gd name="T91" fmla="*/ 7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6" h="224">
                  <a:moveTo>
                    <a:pt x="90" y="224"/>
                  </a:moveTo>
                  <a:cubicBezTo>
                    <a:pt x="89" y="224"/>
                    <a:pt x="87" y="223"/>
                    <a:pt x="86" y="221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5" y="188"/>
                    <a:pt x="23" y="188"/>
                    <a:pt x="22" y="18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78"/>
                    <a:pt x="0" y="76"/>
                    <a:pt x="1" y="75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39"/>
                    <a:pt x="22" y="38"/>
                    <a:pt x="24" y="3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4" y="2"/>
                    <a:pt x="85" y="1"/>
                    <a:pt x="8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29" y="1"/>
                    <a:pt x="130" y="3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6"/>
                    <a:pt x="193" y="36"/>
                    <a:pt x="194" y="38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5" y="73"/>
                    <a:pt x="215" y="75"/>
                    <a:pt x="214" y="76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215" y="144"/>
                    <a:pt x="215" y="144"/>
                    <a:pt x="215" y="144"/>
                  </a:cubicBezTo>
                  <a:cubicBezTo>
                    <a:pt x="216" y="146"/>
                    <a:pt x="216" y="148"/>
                    <a:pt x="215" y="150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5"/>
                    <a:pt x="194" y="186"/>
                    <a:pt x="192" y="186"/>
                  </a:cubicBezTo>
                  <a:cubicBezTo>
                    <a:pt x="163" y="183"/>
                    <a:pt x="163" y="183"/>
                    <a:pt x="163" y="183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33" y="221"/>
                    <a:pt x="133" y="221"/>
                    <a:pt x="133" y="221"/>
                  </a:cubicBezTo>
                  <a:cubicBezTo>
                    <a:pt x="133" y="222"/>
                    <a:pt x="131" y="224"/>
                    <a:pt x="129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0" y="224"/>
                  </a:cubicBezTo>
                  <a:close/>
                  <a:moveTo>
                    <a:pt x="56" y="175"/>
                  </a:moveTo>
                  <a:cubicBezTo>
                    <a:pt x="57" y="175"/>
                    <a:pt x="58" y="175"/>
                    <a:pt x="58" y="176"/>
                  </a:cubicBezTo>
                  <a:cubicBezTo>
                    <a:pt x="80" y="188"/>
                    <a:pt x="80" y="188"/>
                    <a:pt x="80" y="188"/>
                  </a:cubicBezTo>
                  <a:cubicBezTo>
                    <a:pt x="81" y="188"/>
                    <a:pt x="82" y="189"/>
                    <a:pt x="82" y="190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37" y="189"/>
                    <a:pt x="137" y="189"/>
                    <a:pt x="137" y="189"/>
                  </a:cubicBezTo>
                  <a:cubicBezTo>
                    <a:pt x="137" y="188"/>
                    <a:pt x="138" y="188"/>
                    <a:pt x="139" y="187"/>
                  </a:cubicBezTo>
                  <a:cubicBezTo>
                    <a:pt x="160" y="174"/>
                    <a:pt x="160" y="174"/>
                    <a:pt x="160" y="174"/>
                  </a:cubicBezTo>
                  <a:cubicBezTo>
                    <a:pt x="161" y="174"/>
                    <a:pt x="162" y="174"/>
                    <a:pt x="163" y="174"/>
                  </a:cubicBezTo>
                  <a:cubicBezTo>
                    <a:pt x="190" y="176"/>
                    <a:pt x="190" y="176"/>
                    <a:pt x="190" y="176"/>
                  </a:cubicBezTo>
                  <a:cubicBezTo>
                    <a:pt x="206" y="148"/>
                    <a:pt x="206" y="148"/>
                    <a:pt x="206" y="148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9" y="125"/>
                    <a:pt x="188" y="124"/>
                    <a:pt x="188" y="123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7"/>
                    <a:pt x="188" y="96"/>
                    <a:pt x="189" y="96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188" y="45"/>
                    <a:pt x="188" y="45"/>
                    <a:pt x="188" y="45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0" y="49"/>
                    <a:pt x="159" y="49"/>
                    <a:pt x="158" y="48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5" y="36"/>
                    <a:pt x="135" y="35"/>
                    <a:pt x="134" y="34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79" y="36"/>
                    <a:pt x="79" y="36"/>
                    <a:pt x="78" y="37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5" y="50"/>
                    <a:pt x="54" y="51"/>
                    <a:pt x="54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8"/>
                    <a:pt x="27" y="12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56" y="175"/>
                    <a:pt x="56" y="175"/>
                    <a:pt x="56" y="175"/>
                  </a:cubicBezTo>
                  <a:close/>
                  <a:moveTo>
                    <a:pt x="108" y="163"/>
                  </a:moveTo>
                  <a:cubicBezTo>
                    <a:pt x="99" y="163"/>
                    <a:pt x="91" y="161"/>
                    <a:pt x="83" y="157"/>
                  </a:cubicBezTo>
                  <a:cubicBezTo>
                    <a:pt x="59" y="143"/>
                    <a:pt x="50" y="112"/>
                    <a:pt x="64" y="87"/>
                  </a:cubicBezTo>
                  <a:cubicBezTo>
                    <a:pt x="73" y="71"/>
                    <a:pt x="90" y="61"/>
                    <a:pt x="108" y="61"/>
                  </a:cubicBezTo>
                  <a:cubicBezTo>
                    <a:pt x="117" y="61"/>
                    <a:pt x="125" y="63"/>
                    <a:pt x="133" y="67"/>
                  </a:cubicBezTo>
                  <a:cubicBezTo>
                    <a:pt x="145" y="74"/>
                    <a:pt x="153" y="85"/>
                    <a:pt x="157" y="98"/>
                  </a:cubicBezTo>
                  <a:cubicBezTo>
                    <a:pt x="161" y="111"/>
                    <a:pt x="159" y="125"/>
                    <a:pt x="153" y="137"/>
                  </a:cubicBezTo>
                  <a:cubicBezTo>
                    <a:pt x="144" y="153"/>
                    <a:pt x="127" y="163"/>
                    <a:pt x="108" y="163"/>
                  </a:cubicBezTo>
                  <a:close/>
                  <a:moveTo>
                    <a:pt x="108" y="70"/>
                  </a:moveTo>
                  <a:cubicBezTo>
                    <a:pt x="93" y="70"/>
                    <a:pt x="79" y="79"/>
                    <a:pt x="72" y="92"/>
                  </a:cubicBezTo>
                  <a:cubicBezTo>
                    <a:pt x="61" y="112"/>
                    <a:pt x="68" y="137"/>
                    <a:pt x="88" y="148"/>
                  </a:cubicBezTo>
                  <a:cubicBezTo>
                    <a:pt x="94" y="152"/>
                    <a:pt x="101" y="154"/>
                    <a:pt x="108" y="154"/>
                  </a:cubicBezTo>
                  <a:cubicBezTo>
                    <a:pt x="123" y="154"/>
                    <a:pt x="137" y="146"/>
                    <a:pt x="145" y="132"/>
                  </a:cubicBezTo>
                  <a:cubicBezTo>
                    <a:pt x="150" y="123"/>
                    <a:pt x="151" y="111"/>
                    <a:pt x="148" y="101"/>
                  </a:cubicBezTo>
                  <a:cubicBezTo>
                    <a:pt x="145" y="90"/>
                    <a:pt x="138" y="81"/>
                    <a:pt x="128" y="76"/>
                  </a:cubicBezTo>
                  <a:cubicBezTo>
                    <a:pt x="122" y="72"/>
                    <a:pt x="115" y="70"/>
                    <a:pt x="108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491733" y="2204844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491733" y="1701218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78%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491733" y="3284567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491733" y="2780941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54%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491733" y="4322375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491733" y="3818749"/>
            <a:ext cx="2592288" cy="50362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26%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49830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 Talking on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31"/>
          <p:cNvSpPr>
            <a:spLocks/>
          </p:cNvSpPr>
          <p:nvPr userDrawn="1"/>
        </p:nvSpPr>
        <p:spPr bwMode="auto">
          <a:xfrm flipH="1">
            <a:off x="833659" y="1455614"/>
            <a:ext cx="1720094" cy="1736368"/>
          </a:xfrm>
          <a:custGeom>
            <a:avLst/>
            <a:gdLst>
              <a:gd name="T0" fmla="*/ 1120 w 1287"/>
              <a:gd name="T1" fmla="*/ 940 h 1299"/>
              <a:gd name="T2" fmla="*/ 224 w 1287"/>
              <a:gd name="T3" fmla="*/ 1299 h 1299"/>
              <a:gd name="T4" fmla="*/ 348 w 1287"/>
              <a:gd name="T5" fmla="*/ 1107 h 1299"/>
              <a:gd name="T6" fmla="*/ 128 w 1287"/>
              <a:gd name="T7" fmla="*/ 439 h 1299"/>
              <a:gd name="T8" fmla="*/ 181 w 1287"/>
              <a:gd name="T9" fmla="*/ 334 h 1299"/>
              <a:gd name="T10" fmla="*/ 953 w 1287"/>
              <a:gd name="T11" fmla="*/ 168 h 1299"/>
              <a:gd name="T12" fmla="*/ 1120 w 1287"/>
              <a:gd name="T13" fmla="*/ 940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7" h="1299">
                <a:moveTo>
                  <a:pt x="1120" y="940"/>
                </a:moveTo>
                <a:cubicBezTo>
                  <a:pt x="899" y="1282"/>
                  <a:pt x="224" y="1299"/>
                  <a:pt x="224" y="1299"/>
                </a:cubicBezTo>
                <a:cubicBezTo>
                  <a:pt x="348" y="1107"/>
                  <a:pt x="348" y="1107"/>
                  <a:pt x="348" y="1107"/>
                </a:cubicBezTo>
                <a:cubicBezTo>
                  <a:pt x="348" y="1107"/>
                  <a:pt x="0" y="788"/>
                  <a:pt x="128" y="439"/>
                </a:cubicBezTo>
                <a:cubicBezTo>
                  <a:pt x="140" y="408"/>
                  <a:pt x="178" y="338"/>
                  <a:pt x="181" y="334"/>
                </a:cubicBezTo>
                <a:cubicBezTo>
                  <a:pt x="348" y="75"/>
                  <a:pt x="694" y="0"/>
                  <a:pt x="953" y="168"/>
                </a:cubicBezTo>
                <a:cubicBezTo>
                  <a:pt x="1213" y="335"/>
                  <a:pt x="1287" y="681"/>
                  <a:pt x="1120" y="940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6" name="Right Arrow 135"/>
          <p:cNvSpPr/>
          <p:nvPr userDrawn="1"/>
        </p:nvSpPr>
        <p:spPr>
          <a:xfrm>
            <a:off x="4644008" y="3388695"/>
            <a:ext cx="3960440" cy="9584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076056" y="3665671"/>
            <a:ext cx="2736304" cy="4130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138" name="Right Arrow 137"/>
          <p:cNvSpPr/>
          <p:nvPr userDrawn="1"/>
        </p:nvSpPr>
        <p:spPr>
          <a:xfrm>
            <a:off x="3369088" y="2573021"/>
            <a:ext cx="4563557" cy="95844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0" y="2853839"/>
            <a:ext cx="2784580" cy="39681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Man Talking on Phone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36" name="Group 34"/>
          <p:cNvGrpSpPr>
            <a:grpSpLocks noChangeAspect="1"/>
          </p:cNvGrpSpPr>
          <p:nvPr userDrawn="1"/>
        </p:nvGrpSpPr>
        <p:grpSpPr bwMode="auto">
          <a:xfrm>
            <a:off x="2296954" y="1866311"/>
            <a:ext cx="3205461" cy="3275602"/>
            <a:chOff x="1707" y="904"/>
            <a:chExt cx="2285" cy="2335"/>
          </a:xfrm>
        </p:grpSpPr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1707" y="2019"/>
              <a:ext cx="2285" cy="1220"/>
            </a:xfrm>
            <a:custGeom>
              <a:avLst/>
              <a:gdLst>
                <a:gd name="T0" fmla="*/ 3969 w 3969"/>
                <a:gd name="T1" fmla="*/ 2119 h 2119"/>
                <a:gd name="T2" fmla="*/ 206 w 3969"/>
                <a:gd name="T3" fmla="*/ 2119 h 2119"/>
                <a:gd name="T4" fmla="*/ 24 w 3969"/>
                <a:gd name="T5" fmla="*/ 1060 h 2119"/>
                <a:gd name="T6" fmla="*/ 489 w 3969"/>
                <a:gd name="T7" fmla="*/ 551 h 2119"/>
                <a:gd name="T8" fmla="*/ 805 w 3969"/>
                <a:gd name="T9" fmla="*/ 403 h 2119"/>
                <a:gd name="T10" fmla="*/ 858 w 3969"/>
                <a:gd name="T11" fmla="*/ 348 h 2119"/>
                <a:gd name="T12" fmla="*/ 962 w 3969"/>
                <a:gd name="T13" fmla="*/ 116 h 2119"/>
                <a:gd name="T14" fmla="*/ 1082 w 3969"/>
                <a:gd name="T15" fmla="*/ 0 h 2119"/>
                <a:gd name="T16" fmla="*/ 1939 w 3969"/>
                <a:gd name="T17" fmla="*/ 289 h 2119"/>
                <a:gd name="T18" fmla="*/ 2001 w 3969"/>
                <a:gd name="T19" fmla="*/ 445 h 2119"/>
                <a:gd name="T20" fmla="*/ 2215 w 3969"/>
                <a:gd name="T21" fmla="*/ 461 h 2119"/>
                <a:gd name="T22" fmla="*/ 2576 w 3969"/>
                <a:gd name="T23" fmla="*/ 526 h 2119"/>
                <a:gd name="T24" fmla="*/ 3169 w 3969"/>
                <a:gd name="T25" fmla="*/ 516 h 2119"/>
                <a:gd name="T26" fmla="*/ 3496 w 3969"/>
                <a:gd name="T27" fmla="*/ 1049 h 2119"/>
                <a:gd name="T28" fmla="*/ 3724 w 3969"/>
                <a:gd name="T29" fmla="*/ 1336 h 2119"/>
                <a:gd name="T30" fmla="*/ 3863 w 3969"/>
                <a:gd name="T31" fmla="*/ 1605 h 2119"/>
                <a:gd name="T32" fmla="*/ 3969 w 3969"/>
                <a:gd name="T33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9" h="2119">
                  <a:moveTo>
                    <a:pt x="3969" y="2119"/>
                  </a:moveTo>
                  <a:cubicBezTo>
                    <a:pt x="206" y="2119"/>
                    <a:pt x="206" y="2119"/>
                    <a:pt x="206" y="2119"/>
                  </a:cubicBezTo>
                  <a:cubicBezTo>
                    <a:pt x="0" y="1703"/>
                    <a:pt x="43" y="1286"/>
                    <a:pt x="24" y="1060"/>
                  </a:cubicBezTo>
                  <a:cubicBezTo>
                    <a:pt x="6" y="834"/>
                    <a:pt x="391" y="631"/>
                    <a:pt x="489" y="551"/>
                  </a:cubicBezTo>
                  <a:cubicBezTo>
                    <a:pt x="587" y="470"/>
                    <a:pt x="760" y="403"/>
                    <a:pt x="805" y="403"/>
                  </a:cubicBezTo>
                  <a:cubicBezTo>
                    <a:pt x="850" y="403"/>
                    <a:pt x="846" y="361"/>
                    <a:pt x="858" y="348"/>
                  </a:cubicBezTo>
                  <a:cubicBezTo>
                    <a:pt x="870" y="335"/>
                    <a:pt x="931" y="203"/>
                    <a:pt x="962" y="116"/>
                  </a:cubicBezTo>
                  <a:cubicBezTo>
                    <a:pt x="993" y="29"/>
                    <a:pt x="1082" y="0"/>
                    <a:pt x="1082" y="0"/>
                  </a:cubicBezTo>
                  <a:cubicBezTo>
                    <a:pt x="1082" y="0"/>
                    <a:pt x="1955" y="158"/>
                    <a:pt x="1939" y="289"/>
                  </a:cubicBezTo>
                  <a:cubicBezTo>
                    <a:pt x="1924" y="419"/>
                    <a:pt x="1952" y="461"/>
                    <a:pt x="2001" y="445"/>
                  </a:cubicBezTo>
                  <a:cubicBezTo>
                    <a:pt x="2050" y="429"/>
                    <a:pt x="2120" y="416"/>
                    <a:pt x="2215" y="461"/>
                  </a:cubicBezTo>
                  <a:cubicBezTo>
                    <a:pt x="2309" y="507"/>
                    <a:pt x="2386" y="551"/>
                    <a:pt x="2576" y="526"/>
                  </a:cubicBezTo>
                  <a:cubicBezTo>
                    <a:pt x="2765" y="501"/>
                    <a:pt x="3106" y="518"/>
                    <a:pt x="3169" y="516"/>
                  </a:cubicBezTo>
                  <a:cubicBezTo>
                    <a:pt x="3209" y="515"/>
                    <a:pt x="3414" y="970"/>
                    <a:pt x="3496" y="1049"/>
                  </a:cubicBezTo>
                  <a:cubicBezTo>
                    <a:pt x="3578" y="1127"/>
                    <a:pt x="3706" y="1238"/>
                    <a:pt x="3724" y="1336"/>
                  </a:cubicBezTo>
                  <a:cubicBezTo>
                    <a:pt x="3743" y="1433"/>
                    <a:pt x="3757" y="1440"/>
                    <a:pt x="3863" y="1605"/>
                  </a:cubicBezTo>
                  <a:cubicBezTo>
                    <a:pt x="3969" y="1771"/>
                    <a:pt x="3969" y="2119"/>
                    <a:pt x="3969" y="2119"/>
                  </a:cubicBezTo>
                  <a:close/>
                </a:path>
              </a:pathLst>
            </a:custGeom>
            <a:solidFill>
              <a:srgbClr val="17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2950" y="1772"/>
              <a:ext cx="139" cy="477"/>
            </a:xfrm>
            <a:custGeom>
              <a:avLst/>
              <a:gdLst>
                <a:gd name="T0" fmla="*/ 241 w 241"/>
                <a:gd name="T1" fmla="*/ 491 h 829"/>
                <a:gd name="T2" fmla="*/ 212 w 241"/>
                <a:gd name="T3" fmla="*/ 555 h 829"/>
                <a:gd name="T4" fmla="*/ 212 w 241"/>
                <a:gd name="T5" fmla="*/ 556 h 829"/>
                <a:gd name="T6" fmla="*/ 119 w 241"/>
                <a:gd name="T7" fmla="*/ 705 h 829"/>
                <a:gd name="T8" fmla="*/ 46 w 241"/>
                <a:gd name="T9" fmla="*/ 816 h 829"/>
                <a:gd name="T10" fmla="*/ 17 w 241"/>
                <a:gd name="T11" fmla="*/ 825 h 829"/>
                <a:gd name="T12" fmla="*/ 0 w 241"/>
                <a:gd name="T13" fmla="*/ 798 h 829"/>
                <a:gd name="T14" fmla="*/ 41 w 241"/>
                <a:gd name="T15" fmla="*/ 0 h 829"/>
                <a:gd name="T16" fmla="*/ 118 w 241"/>
                <a:gd name="T17" fmla="*/ 9 h 829"/>
                <a:gd name="T18" fmla="*/ 118 w 241"/>
                <a:gd name="T19" fmla="*/ 9 h 829"/>
                <a:gd name="T20" fmla="*/ 169 w 241"/>
                <a:gd name="T21" fmla="*/ 82 h 829"/>
                <a:gd name="T22" fmla="*/ 233 w 241"/>
                <a:gd name="T23" fmla="*/ 156 h 829"/>
                <a:gd name="T24" fmla="*/ 241 w 241"/>
                <a:gd name="T25" fmla="*/ 491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829">
                  <a:moveTo>
                    <a:pt x="241" y="491"/>
                  </a:moveTo>
                  <a:cubicBezTo>
                    <a:pt x="241" y="501"/>
                    <a:pt x="230" y="524"/>
                    <a:pt x="212" y="555"/>
                  </a:cubicBezTo>
                  <a:cubicBezTo>
                    <a:pt x="212" y="556"/>
                    <a:pt x="212" y="556"/>
                    <a:pt x="212" y="556"/>
                  </a:cubicBezTo>
                  <a:cubicBezTo>
                    <a:pt x="189" y="597"/>
                    <a:pt x="154" y="652"/>
                    <a:pt x="119" y="705"/>
                  </a:cubicBezTo>
                  <a:cubicBezTo>
                    <a:pt x="93" y="745"/>
                    <a:pt x="67" y="784"/>
                    <a:pt x="46" y="816"/>
                  </a:cubicBezTo>
                  <a:cubicBezTo>
                    <a:pt x="39" y="825"/>
                    <a:pt x="28" y="829"/>
                    <a:pt x="17" y="825"/>
                  </a:cubicBezTo>
                  <a:cubicBezTo>
                    <a:pt x="6" y="821"/>
                    <a:pt x="0" y="810"/>
                    <a:pt x="0" y="79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77" y="4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29" y="27"/>
                    <a:pt x="154" y="69"/>
                    <a:pt x="169" y="82"/>
                  </a:cubicBezTo>
                  <a:cubicBezTo>
                    <a:pt x="181" y="92"/>
                    <a:pt x="207" y="123"/>
                    <a:pt x="233" y="156"/>
                  </a:cubicBezTo>
                  <a:cubicBezTo>
                    <a:pt x="236" y="281"/>
                    <a:pt x="241" y="461"/>
                    <a:pt x="241" y="491"/>
                  </a:cubicBezTo>
                  <a:close/>
                </a:path>
              </a:pathLst>
            </a:custGeom>
            <a:solidFill>
              <a:srgbClr val="17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2154" y="904"/>
              <a:ext cx="1022" cy="1120"/>
            </a:xfrm>
            <a:custGeom>
              <a:avLst/>
              <a:gdLst>
                <a:gd name="T0" fmla="*/ 1515 w 1775"/>
                <a:gd name="T1" fmla="*/ 538 h 1944"/>
                <a:gd name="T2" fmla="*/ 1233 w 1775"/>
                <a:gd name="T3" fmla="*/ 420 h 1944"/>
                <a:gd name="T4" fmla="*/ 402 w 1775"/>
                <a:gd name="T5" fmla="*/ 355 h 1944"/>
                <a:gd name="T6" fmla="*/ 302 w 1775"/>
                <a:gd name="T7" fmla="*/ 388 h 1944"/>
                <a:gd name="T8" fmla="*/ 248 w 1775"/>
                <a:gd name="T9" fmla="*/ 353 h 1944"/>
                <a:gd name="T10" fmla="*/ 255 w 1775"/>
                <a:gd name="T11" fmla="*/ 421 h 1944"/>
                <a:gd name="T12" fmla="*/ 251 w 1775"/>
                <a:gd name="T13" fmla="*/ 424 h 1944"/>
                <a:gd name="T14" fmla="*/ 204 w 1775"/>
                <a:gd name="T15" fmla="*/ 421 h 1944"/>
                <a:gd name="T16" fmla="*/ 222 w 1775"/>
                <a:gd name="T17" fmla="*/ 453 h 1944"/>
                <a:gd name="T18" fmla="*/ 102 w 1775"/>
                <a:gd name="T19" fmla="*/ 590 h 1944"/>
                <a:gd name="T20" fmla="*/ 76 w 1775"/>
                <a:gd name="T21" fmla="*/ 1039 h 1944"/>
                <a:gd name="T22" fmla="*/ 259 w 1775"/>
                <a:gd name="T23" fmla="*/ 1831 h 1944"/>
                <a:gd name="T24" fmla="*/ 359 w 1775"/>
                <a:gd name="T25" fmla="*/ 1420 h 1944"/>
                <a:gd name="T26" fmla="*/ 354 w 1775"/>
                <a:gd name="T27" fmla="*/ 1376 h 1944"/>
                <a:gd name="T28" fmla="*/ 402 w 1775"/>
                <a:gd name="T29" fmla="*/ 1370 h 1944"/>
                <a:gd name="T30" fmla="*/ 402 w 1775"/>
                <a:gd name="T31" fmla="*/ 1156 h 1944"/>
                <a:gd name="T32" fmla="*/ 475 w 1775"/>
                <a:gd name="T33" fmla="*/ 971 h 1944"/>
                <a:gd name="T34" fmla="*/ 765 w 1775"/>
                <a:gd name="T35" fmla="*/ 826 h 1944"/>
                <a:gd name="T36" fmla="*/ 1024 w 1775"/>
                <a:gd name="T37" fmla="*/ 728 h 1944"/>
                <a:gd name="T38" fmla="*/ 1515 w 1775"/>
                <a:gd name="T39" fmla="*/ 538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5" h="1944">
                  <a:moveTo>
                    <a:pt x="1515" y="538"/>
                  </a:moveTo>
                  <a:cubicBezTo>
                    <a:pt x="1575" y="515"/>
                    <a:pt x="1322" y="493"/>
                    <a:pt x="1233" y="420"/>
                  </a:cubicBezTo>
                  <a:cubicBezTo>
                    <a:pt x="720" y="0"/>
                    <a:pt x="488" y="341"/>
                    <a:pt x="402" y="355"/>
                  </a:cubicBezTo>
                  <a:cubicBezTo>
                    <a:pt x="363" y="360"/>
                    <a:pt x="330" y="373"/>
                    <a:pt x="302" y="388"/>
                  </a:cubicBezTo>
                  <a:cubicBezTo>
                    <a:pt x="281" y="373"/>
                    <a:pt x="262" y="361"/>
                    <a:pt x="248" y="353"/>
                  </a:cubicBezTo>
                  <a:cubicBezTo>
                    <a:pt x="240" y="349"/>
                    <a:pt x="252" y="382"/>
                    <a:pt x="255" y="421"/>
                  </a:cubicBezTo>
                  <a:cubicBezTo>
                    <a:pt x="253" y="422"/>
                    <a:pt x="252" y="423"/>
                    <a:pt x="251" y="424"/>
                  </a:cubicBezTo>
                  <a:cubicBezTo>
                    <a:pt x="233" y="422"/>
                    <a:pt x="216" y="421"/>
                    <a:pt x="204" y="421"/>
                  </a:cubicBezTo>
                  <a:cubicBezTo>
                    <a:pt x="197" y="421"/>
                    <a:pt x="208" y="433"/>
                    <a:pt x="222" y="453"/>
                  </a:cubicBezTo>
                  <a:cubicBezTo>
                    <a:pt x="157" y="526"/>
                    <a:pt x="135" y="608"/>
                    <a:pt x="102" y="590"/>
                  </a:cubicBezTo>
                  <a:cubicBezTo>
                    <a:pt x="73" y="574"/>
                    <a:pt x="0" y="907"/>
                    <a:pt x="76" y="1039"/>
                  </a:cubicBezTo>
                  <a:cubicBezTo>
                    <a:pt x="76" y="1039"/>
                    <a:pt x="163" y="1718"/>
                    <a:pt x="259" y="1831"/>
                  </a:cubicBezTo>
                  <a:cubicBezTo>
                    <a:pt x="354" y="1944"/>
                    <a:pt x="359" y="1420"/>
                    <a:pt x="359" y="1420"/>
                  </a:cubicBezTo>
                  <a:cubicBezTo>
                    <a:pt x="354" y="1376"/>
                    <a:pt x="354" y="1376"/>
                    <a:pt x="354" y="1376"/>
                  </a:cubicBezTo>
                  <a:cubicBezTo>
                    <a:pt x="402" y="1370"/>
                    <a:pt x="402" y="1370"/>
                    <a:pt x="402" y="1370"/>
                  </a:cubicBezTo>
                  <a:cubicBezTo>
                    <a:pt x="402" y="1370"/>
                    <a:pt x="402" y="1214"/>
                    <a:pt x="402" y="1156"/>
                  </a:cubicBezTo>
                  <a:cubicBezTo>
                    <a:pt x="402" y="1097"/>
                    <a:pt x="355" y="1017"/>
                    <a:pt x="475" y="971"/>
                  </a:cubicBezTo>
                  <a:cubicBezTo>
                    <a:pt x="596" y="925"/>
                    <a:pt x="656" y="925"/>
                    <a:pt x="765" y="826"/>
                  </a:cubicBezTo>
                  <a:cubicBezTo>
                    <a:pt x="875" y="727"/>
                    <a:pt x="944" y="678"/>
                    <a:pt x="1024" y="728"/>
                  </a:cubicBezTo>
                  <a:cubicBezTo>
                    <a:pt x="1775" y="1196"/>
                    <a:pt x="1456" y="560"/>
                    <a:pt x="1515" y="538"/>
                  </a:cubicBezTo>
                  <a:close/>
                </a:path>
              </a:pathLst>
            </a:custGeom>
            <a:solidFill>
              <a:srgbClr val="1F0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2163" y="1278"/>
              <a:ext cx="882" cy="1142"/>
            </a:xfrm>
            <a:custGeom>
              <a:avLst/>
              <a:gdLst>
                <a:gd name="T0" fmla="*/ 1503 w 1532"/>
                <a:gd name="T1" fmla="*/ 627 h 1984"/>
                <a:gd name="T2" fmla="*/ 1489 w 1532"/>
                <a:gd name="T3" fmla="*/ 738 h 1984"/>
                <a:gd name="T4" fmla="*/ 1489 w 1532"/>
                <a:gd name="T5" fmla="*/ 884 h 1984"/>
                <a:gd name="T6" fmla="*/ 1432 w 1532"/>
                <a:gd name="T7" fmla="*/ 1062 h 1984"/>
                <a:gd name="T8" fmla="*/ 1361 w 1532"/>
                <a:gd name="T9" fmla="*/ 1431 h 1984"/>
                <a:gd name="T10" fmla="*/ 1278 w 1532"/>
                <a:gd name="T11" fmla="*/ 1622 h 1984"/>
                <a:gd name="T12" fmla="*/ 1058 w 1532"/>
                <a:gd name="T13" fmla="*/ 1690 h 1984"/>
                <a:gd name="T14" fmla="*/ 1003 w 1532"/>
                <a:gd name="T15" fmla="*/ 1726 h 1984"/>
                <a:gd name="T16" fmla="*/ 859 w 1532"/>
                <a:gd name="T17" fmla="*/ 1950 h 1984"/>
                <a:gd name="T18" fmla="*/ 767 w 1532"/>
                <a:gd name="T19" fmla="*/ 1939 h 1984"/>
                <a:gd name="T20" fmla="*/ 249 w 1532"/>
                <a:gd name="T21" fmla="*/ 1566 h 1984"/>
                <a:gd name="T22" fmla="*/ 229 w 1532"/>
                <a:gd name="T23" fmla="*/ 1290 h 1984"/>
                <a:gd name="T24" fmla="*/ 230 w 1532"/>
                <a:gd name="T25" fmla="*/ 1164 h 1984"/>
                <a:gd name="T26" fmla="*/ 208 w 1532"/>
                <a:gd name="T27" fmla="*/ 1009 h 1984"/>
                <a:gd name="T28" fmla="*/ 144 w 1532"/>
                <a:gd name="T29" fmla="*/ 931 h 1984"/>
                <a:gd name="T30" fmla="*/ 136 w 1532"/>
                <a:gd name="T31" fmla="*/ 925 h 1984"/>
                <a:gd name="T32" fmla="*/ 33 w 1532"/>
                <a:gd name="T33" fmla="*/ 738 h 1984"/>
                <a:gd name="T34" fmla="*/ 101 w 1532"/>
                <a:gd name="T35" fmla="*/ 472 h 1984"/>
                <a:gd name="T36" fmla="*/ 298 w 1532"/>
                <a:gd name="T37" fmla="*/ 712 h 1984"/>
                <a:gd name="T38" fmla="*/ 325 w 1532"/>
                <a:gd name="T39" fmla="*/ 709 h 1984"/>
                <a:gd name="T40" fmla="*/ 373 w 1532"/>
                <a:gd name="T41" fmla="*/ 702 h 1984"/>
                <a:gd name="T42" fmla="*/ 373 w 1532"/>
                <a:gd name="T43" fmla="*/ 488 h 1984"/>
                <a:gd name="T44" fmla="*/ 446 w 1532"/>
                <a:gd name="T45" fmla="*/ 303 h 1984"/>
                <a:gd name="T46" fmla="*/ 713 w 1532"/>
                <a:gd name="T47" fmla="*/ 99 h 1984"/>
                <a:gd name="T48" fmla="*/ 995 w 1532"/>
                <a:gd name="T49" fmla="*/ 61 h 1984"/>
                <a:gd name="T50" fmla="*/ 1468 w 1532"/>
                <a:gd name="T51" fmla="*/ 238 h 1984"/>
                <a:gd name="T52" fmla="*/ 1509 w 1532"/>
                <a:gd name="T53" fmla="*/ 427 h 1984"/>
                <a:gd name="T54" fmla="*/ 1503 w 1532"/>
                <a:gd name="T55" fmla="*/ 627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1984">
                  <a:moveTo>
                    <a:pt x="1503" y="627"/>
                  </a:moveTo>
                  <a:cubicBezTo>
                    <a:pt x="1487" y="676"/>
                    <a:pt x="1487" y="723"/>
                    <a:pt x="1489" y="738"/>
                  </a:cubicBezTo>
                  <a:cubicBezTo>
                    <a:pt x="1491" y="754"/>
                    <a:pt x="1489" y="862"/>
                    <a:pt x="1489" y="884"/>
                  </a:cubicBezTo>
                  <a:cubicBezTo>
                    <a:pt x="1489" y="949"/>
                    <a:pt x="1459" y="1008"/>
                    <a:pt x="1432" y="1062"/>
                  </a:cubicBezTo>
                  <a:cubicBezTo>
                    <a:pt x="1406" y="1117"/>
                    <a:pt x="1378" y="1332"/>
                    <a:pt x="1361" y="1431"/>
                  </a:cubicBezTo>
                  <a:cubicBezTo>
                    <a:pt x="1343" y="1530"/>
                    <a:pt x="1278" y="1622"/>
                    <a:pt x="1278" y="1622"/>
                  </a:cubicBezTo>
                  <a:cubicBezTo>
                    <a:pt x="1231" y="1702"/>
                    <a:pt x="1098" y="1698"/>
                    <a:pt x="1058" y="1690"/>
                  </a:cubicBezTo>
                  <a:cubicBezTo>
                    <a:pt x="1018" y="1681"/>
                    <a:pt x="1020" y="1704"/>
                    <a:pt x="1003" y="1726"/>
                  </a:cubicBezTo>
                  <a:cubicBezTo>
                    <a:pt x="986" y="1747"/>
                    <a:pt x="885" y="1915"/>
                    <a:pt x="859" y="1950"/>
                  </a:cubicBezTo>
                  <a:cubicBezTo>
                    <a:pt x="834" y="1984"/>
                    <a:pt x="796" y="1976"/>
                    <a:pt x="767" y="1939"/>
                  </a:cubicBezTo>
                  <a:cubicBezTo>
                    <a:pt x="739" y="1902"/>
                    <a:pt x="312" y="1633"/>
                    <a:pt x="249" y="1566"/>
                  </a:cubicBezTo>
                  <a:cubicBezTo>
                    <a:pt x="185" y="1498"/>
                    <a:pt x="222" y="1362"/>
                    <a:pt x="229" y="1290"/>
                  </a:cubicBezTo>
                  <a:cubicBezTo>
                    <a:pt x="232" y="1258"/>
                    <a:pt x="232" y="1211"/>
                    <a:pt x="230" y="1164"/>
                  </a:cubicBezTo>
                  <a:cubicBezTo>
                    <a:pt x="226" y="1101"/>
                    <a:pt x="218" y="1038"/>
                    <a:pt x="208" y="1009"/>
                  </a:cubicBezTo>
                  <a:cubicBezTo>
                    <a:pt x="191" y="961"/>
                    <a:pt x="185" y="960"/>
                    <a:pt x="144" y="931"/>
                  </a:cubicBezTo>
                  <a:cubicBezTo>
                    <a:pt x="141" y="929"/>
                    <a:pt x="138" y="927"/>
                    <a:pt x="136" y="925"/>
                  </a:cubicBezTo>
                  <a:cubicBezTo>
                    <a:pt x="87" y="891"/>
                    <a:pt x="65" y="847"/>
                    <a:pt x="33" y="738"/>
                  </a:cubicBezTo>
                  <a:cubicBezTo>
                    <a:pt x="0" y="630"/>
                    <a:pt x="12" y="484"/>
                    <a:pt x="101" y="472"/>
                  </a:cubicBezTo>
                  <a:cubicBezTo>
                    <a:pt x="288" y="455"/>
                    <a:pt x="298" y="712"/>
                    <a:pt x="298" y="712"/>
                  </a:cubicBezTo>
                  <a:cubicBezTo>
                    <a:pt x="325" y="709"/>
                    <a:pt x="325" y="709"/>
                    <a:pt x="325" y="709"/>
                  </a:cubicBezTo>
                  <a:cubicBezTo>
                    <a:pt x="373" y="702"/>
                    <a:pt x="373" y="702"/>
                    <a:pt x="373" y="702"/>
                  </a:cubicBezTo>
                  <a:cubicBezTo>
                    <a:pt x="373" y="702"/>
                    <a:pt x="373" y="547"/>
                    <a:pt x="373" y="488"/>
                  </a:cubicBezTo>
                  <a:cubicBezTo>
                    <a:pt x="373" y="430"/>
                    <a:pt x="326" y="349"/>
                    <a:pt x="446" y="303"/>
                  </a:cubicBezTo>
                  <a:cubicBezTo>
                    <a:pt x="567" y="258"/>
                    <a:pt x="603" y="199"/>
                    <a:pt x="713" y="99"/>
                  </a:cubicBezTo>
                  <a:cubicBezTo>
                    <a:pt x="822" y="0"/>
                    <a:pt x="915" y="11"/>
                    <a:pt x="995" y="61"/>
                  </a:cubicBezTo>
                  <a:cubicBezTo>
                    <a:pt x="1271" y="233"/>
                    <a:pt x="1409" y="279"/>
                    <a:pt x="1468" y="238"/>
                  </a:cubicBezTo>
                  <a:cubicBezTo>
                    <a:pt x="1489" y="314"/>
                    <a:pt x="1491" y="374"/>
                    <a:pt x="1509" y="427"/>
                  </a:cubicBezTo>
                  <a:cubicBezTo>
                    <a:pt x="1532" y="495"/>
                    <a:pt x="1519" y="579"/>
                    <a:pt x="1503" y="627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2163" y="1278"/>
              <a:ext cx="882" cy="1142"/>
            </a:xfrm>
            <a:custGeom>
              <a:avLst/>
              <a:gdLst>
                <a:gd name="T0" fmla="*/ 1503 w 1532"/>
                <a:gd name="T1" fmla="*/ 627 h 1984"/>
                <a:gd name="T2" fmla="*/ 1489 w 1532"/>
                <a:gd name="T3" fmla="*/ 738 h 1984"/>
                <a:gd name="T4" fmla="*/ 1489 w 1532"/>
                <a:gd name="T5" fmla="*/ 884 h 1984"/>
                <a:gd name="T6" fmla="*/ 1432 w 1532"/>
                <a:gd name="T7" fmla="*/ 1062 h 1984"/>
                <a:gd name="T8" fmla="*/ 1361 w 1532"/>
                <a:gd name="T9" fmla="*/ 1431 h 1984"/>
                <a:gd name="T10" fmla="*/ 1278 w 1532"/>
                <a:gd name="T11" fmla="*/ 1622 h 1984"/>
                <a:gd name="T12" fmla="*/ 1058 w 1532"/>
                <a:gd name="T13" fmla="*/ 1690 h 1984"/>
                <a:gd name="T14" fmla="*/ 1003 w 1532"/>
                <a:gd name="T15" fmla="*/ 1726 h 1984"/>
                <a:gd name="T16" fmla="*/ 859 w 1532"/>
                <a:gd name="T17" fmla="*/ 1950 h 1984"/>
                <a:gd name="T18" fmla="*/ 767 w 1532"/>
                <a:gd name="T19" fmla="*/ 1939 h 1984"/>
                <a:gd name="T20" fmla="*/ 249 w 1532"/>
                <a:gd name="T21" fmla="*/ 1566 h 1984"/>
                <a:gd name="T22" fmla="*/ 229 w 1532"/>
                <a:gd name="T23" fmla="*/ 1290 h 1984"/>
                <a:gd name="T24" fmla="*/ 230 w 1532"/>
                <a:gd name="T25" fmla="*/ 1164 h 1984"/>
                <a:gd name="T26" fmla="*/ 208 w 1532"/>
                <a:gd name="T27" fmla="*/ 1009 h 1984"/>
                <a:gd name="T28" fmla="*/ 144 w 1532"/>
                <a:gd name="T29" fmla="*/ 931 h 1984"/>
                <a:gd name="T30" fmla="*/ 136 w 1532"/>
                <a:gd name="T31" fmla="*/ 925 h 1984"/>
                <a:gd name="T32" fmla="*/ 33 w 1532"/>
                <a:gd name="T33" fmla="*/ 738 h 1984"/>
                <a:gd name="T34" fmla="*/ 101 w 1532"/>
                <a:gd name="T35" fmla="*/ 472 h 1984"/>
                <a:gd name="T36" fmla="*/ 298 w 1532"/>
                <a:gd name="T37" fmla="*/ 712 h 1984"/>
                <a:gd name="T38" fmla="*/ 325 w 1532"/>
                <a:gd name="T39" fmla="*/ 709 h 1984"/>
                <a:gd name="T40" fmla="*/ 373 w 1532"/>
                <a:gd name="T41" fmla="*/ 702 h 1984"/>
                <a:gd name="T42" fmla="*/ 373 w 1532"/>
                <a:gd name="T43" fmla="*/ 488 h 1984"/>
                <a:gd name="T44" fmla="*/ 446 w 1532"/>
                <a:gd name="T45" fmla="*/ 303 h 1984"/>
                <a:gd name="T46" fmla="*/ 713 w 1532"/>
                <a:gd name="T47" fmla="*/ 99 h 1984"/>
                <a:gd name="T48" fmla="*/ 995 w 1532"/>
                <a:gd name="T49" fmla="*/ 61 h 1984"/>
                <a:gd name="T50" fmla="*/ 1468 w 1532"/>
                <a:gd name="T51" fmla="*/ 238 h 1984"/>
                <a:gd name="T52" fmla="*/ 1509 w 1532"/>
                <a:gd name="T53" fmla="*/ 427 h 1984"/>
                <a:gd name="T54" fmla="*/ 1503 w 1532"/>
                <a:gd name="T55" fmla="*/ 627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2" h="1984">
                  <a:moveTo>
                    <a:pt x="1503" y="627"/>
                  </a:moveTo>
                  <a:cubicBezTo>
                    <a:pt x="1487" y="676"/>
                    <a:pt x="1487" y="723"/>
                    <a:pt x="1489" y="738"/>
                  </a:cubicBezTo>
                  <a:cubicBezTo>
                    <a:pt x="1491" y="754"/>
                    <a:pt x="1489" y="862"/>
                    <a:pt x="1489" y="884"/>
                  </a:cubicBezTo>
                  <a:cubicBezTo>
                    <a:pt x="1489" y="949"/>
                    <a:pt x="1459" y="1008"/>
                    <a:pt x="1432" y="1062"/>
                  </a:cubicBezTo>
                  <a:cubicBezTo>
                    <a:pt x="1406" y="1117"/>
                    <a:pt x="1378" y="1332"/>
                    <a:pt x="1361" y="1431"/>
                  </a:cubicBezTo>
                  <a:cubicBezTo>
                    <a:pt x="1343" y="1530"/>
                    <a:pt x="1278" y="1622"/>
                    <a:pt x="1278" y="1622"/>
                  </a:cubicBezTo>
                  <a:cubicBezTo>
                    <a:pt x="1231" y="1702"/>
                    <a:pt x="1098" y="1698"/>
                    <a:pt x="1058" y="1690"/>
                  </a:cubicBezTo>
                  <a:cubicBezTo>
                    <a:pt x="1018" y="1681"/>
                    <a:pt x="1020" y="1704"/>
                    <a:pt x="1003" y="1726"/>
                  </a:cubicBezTo>
                  <a:cubicBezTo>
                    <a:pt x="986" y="1747"/>
                    <a:pt x="885" y="1915"/>
                    <a:pt x="859" y="1950"/>
                  </a:cubicBezTo>
                  <a:cubicBezTo>
                    <a:pt x="834" y="1984"/>
                    <a:pt x="796" y="1976"/>
                    <a:pt x="767" y="1939"/>
                  </a:cubicBezTo>
                  <a:cubicBezTo>
                    <a:pt x="739" y="1902"/>
                    <a:pt x="312" y="1633"/>
                    <a:pt x="249" y="1566"/>
                  </a:cubicBezTo>
                  <a:cubicBezTo>
                    <a:pt x="185" y="1498"/>
                    <a:pt x="222" y="1362"/>
                    <a:pt x="229" y="1290"/>
                  </a:cubicBezTo>
                  <a:cubicBezTo>
                    <a:pt x="232" y="1258"/>
                    <a:pt x="232" y="1211"/>
                    <a:pt x="230" y="1164"/>
                  </a:cubicBezTo>
                  <a:cubicBezTo>
                    <a:pt x="226" y="1101"/>
                    <a:pt x="218" y="1038"/>
                    <a:pt x="208" y="1009"/>
                  </a:cubicBezTo>
                  <a:cubicBezTo>
                    <a:pt x="191" y="961"/>
                    <a:pt x="185" y="960"/>
                    <a:pt x="144" y="931"/>
                  </a:cubicBezTo>
                  <a:cubicBezTo>
                    <a:pt x="141" y="929"/>
                    <a:pt x="138" y="927"/>
                    <a:pt x="136" y="925"/>
                  </a:cubicBezTo>
                  <a:cubicBezTo>
                    <a:pt x="87" y="891"/>
                    <a:pt x="65" y="847"/>
                    <a:pt x="33" y="738"/>
                  </a:cubicBezTo>
                  <a:cubicBezTo>
                    <a:pt x="0" y="630"/>
                    <a:pt x="12" y="484"/>
                    <a:pt x="101" y="472"/>
                  </a:cubicBezTo>
                  <a:cubicBezTo>
                    <a:pt x="288" y="455"/>
                    <a:pt x="298" y="712"/>
                    <a:pt x="298" y="712"/>
                  </a:cubicBezTo>
                  <a:cubicBezTo>
                    <a:pt x="325" y="709"/>
                    <a:pt x="325" y="709"/>
                    <a:pt x="325" y="709"/>
                  </a:cubicBezTo>
                  <a:cubicBezTo>
                    <a:pt x="373" y="702"/>
                    <a:pt x="373" y="702"/>
                    <a:pt x="373" y="702"/>
                  </a:cubicBezTo>
                  <a:cubicBezTo>
                    <a:pt x="373" y="702"/>
                    <a:pt x="373" y="547"/>
                    <a:pt x="373" y="488"/>
                  </a:cubicBezTo>
                  <a:cubicBezTo>
                    <a:pt x="373" y="430"/>
                    <a:pt x="326" y="349"/>
                    <a:pt x="446" y="303"/>
                  </a:cubicBezTo>
                  <a:cubicBezTo>
                    <a:pt x="567" y="258"/>
                    <a:pt x="603" y="199"/>
                    <a:pt x="713" y="99"/>
                  </a:cubicBezTo>
                  <a:cubicBezTo>
                    <a:pt x="822" y="0"/>
                    <a:pt x="915" y="11"/>
                    <a:pt x="995" y="61"/>
                  </a:cubicBezTo>
                  <a:cubicBezTo>
                    <a:pt x="1271" y="233"/>
                    <a:pt x="1409" y="279"/>
                    <a:pt x="1468" y="238"/>
                  </a:cubicBezTo>
                  <a:cubicBezTo>
                    <a:pt x="1489" y="314"/>
                    <a:pt x="1491" y="374"/>
                    <a:pt x="1509" y="427"/>
                  </a:cubicBezTo>
                  <a:cubicBezTo>
                    <a:pt x="1532" y="495"/>
                    <a:pt x="1519" y="579"/>
                    <a:pt x="1503" y="627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1"/>
            <p:cNvSpPr>
              <a:spLocks noEditPoints="1"/>
            </p:cNvSpPr>
            <p:nvPr userDrawn="1"/>
          </p:nvSpPr>
          <p:spPr bwMode="auto">
            <a:xfrm>
              <a:off x="2985" y="1734"/>
              <a:ext cx="532" cy="712"/>
            </a:xfrm>
            <a:custGeom>
              <a:avLst/>
              <a:gdLst>
                <a:gd name="T0" fmla="*/ 912 w 924"/>
                <a:gd name="T1" fmla="*/ 1043 h 1236"/>
                <a:gd name="T2" fmla="*/ 790 w 924"/>
                <a:gd name="T3" fmla="*/ 765 h 1236"/>
                <a:gd name="T4" fmla="*/ 730 w 924"/>
                <a:gd name="T5" fmla="*/ 623 h 1236"/>
                <a:gd name="T6" fmla="*/ 656 w 924"/>
                <a:gd name="T7" fmla="*/ 486 h 1236"/>
                <a:gd name="T8" fmla="*/ 514 w 924"/>
                <a:gd name="T9" fmla="*/ 268 h 1236"/>
                <a:gd name="T10" fmla="*/ 376 w 924"/>
                <a:gd name="T11" fmla="*/ 135 h 1236"/>
                <a:gd name="T12" fmla="*/ 259 w 924"/>
                <a:gd name="T13" fmla="*/ 135 h 1236"/>
                <a:gd name="T14" fmla="*/ 210 w 924"/>
                <a:gd name="T15" fmla="*/ 116 h 1236"/>
                <a:gd name="T16" fmla="*/ 62 w 924"/>
                <a:gd name="T17" fmla="*/ 0 h 1236"/>
                <a:gd name="T18" fmla="*/ 61 w 924"/>
                <a:gd name="T19" fmla="*/ 85 h 1236"/>
                <a:gd name="T20" fmla="*/ 110 w 924"/>
                <a:gd name="T21" fmla="*/ 147 h 1236"/>
                <a:gd name="T22" fmla="*/ 135 w 924"/>
                <a:gd name="T23" fmla="*/ 175 h 1236"/>
                <a:gd name="T24" fmla="*/ 134 w 924"/>
                <a:gd name="T25" fmla="*/ 175 h 1236"/>
                <a:gd name="T26" fmla="*/ 40 w 924"/>
                <a:gd name="T27" fmla="*/ 281 h 1236"/>
                <a:gd name="T28" fmla="*/ 76 w 924"/>
                <a:gd name="T29" fmla="*/ 334 h 1236"/>
                <a:gd name="T30" fmla="*/ 138 w 924"/>
                <a:gd name="T31" fmla="*/ 328 h 1236"/>
                <a:gd name="T32" fmla="*/ 40 w 924"/>
                <a:gd name="T33" fmla="*/ 409 h 1236"/>
                <a:gd name="T34" fmla="*/ 36 w 924"/>
                <a:gd name="T35" fmla="*/ 486 h 1236"/>
                <a:gd name="T36" fmla="*/ 169 w 924"/>
                <a:gd name="T37" fmla="*/ 468 h 1236"/>
                <a:gd name="T38" fmla="*/ 178 w 924"/>
                <a:gd name="T39" fmla="*/ 462 h 1236"/>
                <a:gd name="T40" fmla="*/ 232 w 924"/>
                <a:gd name="T41" fmla="*/ 417 h 1236"/>
                <a:gd name="T42" fmla="*/ 291 w 924"/>
                <a:gd name="T43" fmla="*/ 428 h 1236"/>
                <a:gd name="T44" fmla="*/ 316 w 924"/>
                <a:gd name="T45" fmla="*/ 468 h 1236"/>
                <a:gd name="T46" fmla="*/ 329 w 924"/>
                <a:gd name="T47" fmla="*/ 501 h 1236"/>
                <a:gd name="T48" fmla="*/ 331 w 924"/>
                <a:gd name="T49" fmla="*/ 522 h 1236"/>
                <a:gd name="T50" fmla="*/ 220 w 924"/>
                <a:gd name="T51" fmla="*/ 538 h 1236"/>
                <a:gd name="T52" fmla="*/ 212 w 924"/>
                <a:gd name="T53" fmla="*/ 541 h 1236"/>
                <a:gd name="T54" fmla="*/ 212 w 924"/>
                <a:gd name="T55" fmla="*/ 541 h 1236"/>
                <a:gd name="T56" fmla="*/ 81 w 924"/>
                <a:gd name="T57" fmla="*/ 574 h 1236"/>
                <a:gd name="T58" fmla="*/ 102 w 924"/>
                <a:gd name="T59" fmla="*/ 649 h 1236"/>
                <a:gd name="T60" fmla="*/ 128 w 924"/>
                <a:gd name="T61" fmla="*/ 661 h 1236"/>
                <a:gd name="T62" fmla="*/ 60 w 924"/>
                <a:gd name="T63" fmla="*/ 768 h 1236"/>
                <a:gd name="T64" fmla="*/ 217 w 924"/>
                <a:gd name="T65" fmla="*/ 962 h 1236"/>
                <a:gd name="T66" fmla="*/ 549 w 924"/>
                <a:gd name="T67" fmla="*/ 1172 h 1236"/>
                <a:gd name="T68" fmla="*/ 601 w 924"/>
                <a:gd name="T69" fmla="*/ 1236 h 1236"/>
                <a:gd name="T70" fmla="*/ 749 w 924"/>
                <a:gd name="T71" fmla="*/ 1182 h 1236"/>
                <a:gd name="T72" fmla="*/ 920 w 924"/>
                <a:gd name="T73" fmla="*/ 1110 h 1236"/>
                <a:gd name="T74" fmla="*/ 912 w 924"/>
                <a:gd name="T75" fmla="*/ 1043 h 1236"/>
                <a:gd name="T76" fmla="*/ 309 w 924"/>
                <a:gd name="T77" fmla="*/ 706 h 1236"/>
                <a:gd name="T78" fmla="*/ 255 w 924"/>
                <a:gd name="T79" fmla="*/ 708 h 1236"/>
                <a:gd name="T80" fmla="*/ 210 w 924"/>
                <a:gd name="T81" fmla="*/ 671 h 1236"/>
                <a:gd name="T82" fmla="*/ 220 w 924"/>
                <a:gd name="T83" fmla="*/ 670 h 1236"/>
                <a:gd name="T84" fmla="*/ 337 w 924"/>
                <a:gd name="T85" fmla="*/ 664 h 1236"/>
                <a:gd name="T86" fmla="*/ 309 w 924"/>
                <a:gd name="T87" fmla="*/ 70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4" h="1236">
                  <a:moveTo>
                    <a:pt x="912" y="1043"/>
                  </a:moveTo>
                  <a:cubicBezTo>
                    <a:pt x="899" y="1001"/>
                    <a:pt x="810" y="802"/>
                    <a:pt x="790" y="765"/>
                  </a:cubicBezTo>
                  <a:cubicBezTo>
                    <a:pt x="790" y="765"/>
                    <a:pt x="747" y="679"/>
                    <a:pt x="730" y="623"/>
                  </a:cubicBezTo>
                  <a:cubicBezTo>
                    <a:pt x="713" y="568"/>
                    <a:pt x="693" y="535"/>
                    <a:pt x="656" y="486"/>
                  </a:cubicBezTo>
                  <a:cubicBezTo>
                    <a:pt x="618" y="437"/>
                    <a:pt x="563" y="348"/>
                    <a:pt x="514" y="268"/>
                  </a:cubicBezTo>
                  <a:cubicBezTo>
                    <a:pt x="465" y="187"/>
                    <a:pt x="457" y="132"/>
                    <a:pt x="376" y="135"/>
                  </a:cubicBezTo>
                  <a:cubicBezTo>
                    <a:pt x="296" y="138"/>
                    <a:pt x="280" y="136"/>
                    <a:pt x="259" y="135"/>
                  </a:cubicBezTo>
                  <a:cubicBezTo>
                    <a:pt x="239" y="134"/>
                    <a:pt x="236" y="133"/>
                    <a:pt x="210" y="116"/>
                  </a:cubicBezTo>
                  <a:cubicBezTo>
                    <a:pt x="162" y="83"/>
                    <a:pt x="62" y="0"/>
                    <a:pt x="62" y="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85"/>
                    <a:pt x="89" y="129"/>
                    <a:pt x="110" y="147"/>
                  </a:cubicBezTo>
                  <a:cubicBezTo>
                    <a:pt x="115" y="152"/>
                    <a:pt x="124" y="162"/>
                    <a:pt x="135" y="175"/>
                  </a:cubicBezTo>
                  <a:cubicBezTo>
                    <a:pt x="135" y="175"/>
                    <a:pt x="135" y="175"/>
                    <a:pt x="134" y="175"/>
                  </a:cubicBezTo>
                  <a:cubicBezTo>
                    <a:pt x="102" y="204"/>
                    <a:pt x="40" y="260"/>
                    <a:pt x="40" y="281"/>
                  </a:cubicBezTo>
                  <a:cubicBezTo>
                    <a:pt x="40" y="303"/>
                    <a:pt x="51" y="328"/>
                    <a:pt x="76" y="334"/>
                  </a:cubicBezTo>
                  <a:cubicBezTo>
                    <a:pt x="96" y="339"/>
                    <a:pt x="121" y="337"/>
                    <a:pt x="138" y="328"/>
                  </a:cubicBezTo>
                  <a:cubicBezTo>
                    <a:pt x="136" y="330"/>
                    <a:pt x="54" y="396"/>
                    <a:pt x="40" y="409"/>
                  </a:cubicBezTo>
                  <a:cubicBezTo>
                    <a:pt x="32" y="417"/>
                    <a:pt x="0" y="450"/>
                    <a:pt x="36" y="486"/>
                  </a:cubicBezTo>
                  <a:cubicBezTo>
                    <a:pt x="65" y="516"/>
                    <a:pt x="123" y="501"/>
                    <a:pt x="169" y="468"/>
                  </a:cubicBezTo>
                  <a:cubicBezTo>
                    <a:pt x="173" y="466"/>
                    <a:pt x="175" y="464"/>
                    <a:pt x="178" y="462"/>
                  </a:cubicBezTo>
                  <a:cubicBezTo>
                    <a:pt x="218" y="433"/>
                    <a:pt x="232" y="417"/>
                    <a:pt x="232" y="417"/>
                  </a:cubicBezTo>
                  <a:cubicBezTo>
                    <a:pt x="232" y="417"/>
                    <a:pt x="262" y="424"/>
                    <a:pt x="291" y="428"/>
                  </a:cubicBezTo>
                  <a:cubicBezTo>
                    <a:pt x="301" y="447"/>
                    <a:pt x="309" y="462"/>
                    <a:pt x="316" y="468"/>
                  </a:cubicBezTo>
                  <a:cubicBezTo>
                    <a:pt x="338" y="488"/>
                    <a:pt x="330" y="480"/>
                    <a:pt x="329" y="501"/>
                  </a:cubicBezTo>
                  <a:cubicBezTo>
                    <a:pt x="329" y="508"/>
                    <a:pt x="330" y="515"/>
                    <a:pt x="331" y="522"/>
                  </a:cubicBezTo>
                  <a:cubicBezTo>
                    <a:pt x="295" y="525"/>
                    <a:pt x="239" y="532"/>
                    <a:pt x="220" y="538"/>
                  </a:cubicBezTo>
                  <a:cubicBezTo>
                    <a:pt x="218" y="539"/>
                    <a:pt x="215" y="540"/>
                    <a:pt x="212" y="541"/>
                  </a:cubicBezTo>
                  <a:cubicBezTo>
                    <a:pt x="212" y="541"/>
                    <a:pt x="212" y="541"/>
                    <a:pt x="212" y="541"/>
                  </a:cubicBezTo>
                  <a:cubicBezTo>
                    <a:pt x="212" y="541"/>
                    <a:pt x="114" y="553"/>
                    <a:pt x="81" y="574"/>
                  </a:cubicBezTo>
                  <a:cubicBezTo>
                    <a:pt x="65" y="585"/>
                    <a:pt x="65" y="627"/>
                    <a:pt x="102" y="649"/>
                  </a:cubicBezTo>
                  <a:cubicBezTo>
                    <a:pt x="110" y="654"/>
                    <a:pt x="119" y="658"/>
                    <a:pt x="128" y="661"/>
                  </a:cubicBezTo>
                  <a:cubicBezTo>
                    <a:pt x="108" y="694"/>
                    <a:pt x="84" y="731"/>
                    <a:pt x="60" y="768"/>
                  </a:cubicBezTo>
                  <a:cubicBezTo>
                    <a:pt x="60" y="770"/>
                    <a:pt x="217" y="962"/>
                    <a:pt x="217" y="962"/>
                  </a:cubicBezTo>
                  <a:cubicBezTo>
                    <a:pt x="330" y="1119"/>
                    <a:pt x="492" y="1159"/>
                    <a:pt x="549" y="1172"/>
                  </a:cubicBezTo>
                  <a:cubicBezTo>
                    <a:pt x="605" y="1185"/>
                    <a:pt x="601" y="1236"/>
                    <a:pt x="601" y="1236"/>
                  </a:cubicBezTo>
                  <a:cubicBezTo>
                    <a:pt x="601" y="1236"/>
                    <a:pt x="669" y="1221"/>
                    <a:pt x="749" y="1182"/>
                  </a:cubicBezTo>
                  <a:cubicBezTo>
                    <a:pt x="828" y="1143"/>
                    <a:pt x="920" y="1110"/>
                    <a:pt x="920" y="1110"/>
                  </a:cubicBezTo>
                  <a:cubicBezTo>
                    <a:pt x="920" y="1110"/>
                    <a:pt x="924" y="1085"/>
                    <a:pt x="912" y="1043"/>
                  </a:cubicBezTo>
                  <a:close/>
                  <a:moveTo>
                    <a:pt x="309" y="706"/>
                  </a:moveTo>
                  <a:cubicBezTo>
                    <a:pt x="291" y="730"/>
                    <a:pt x="279" y="723"/>
                    <a:pt x="255" y="708"/>
                  </a:cubicBezTo>
                  <a:cubicBezTo>
                    <a:pt x="246" y="701"/>
                    <a:pt x="228" y="687"/>
                    <a:pt x="210" y="671"/>
                  </a:cubicBezTo>
                  <a:cubicBezTo>
                    <a:pt x="214" y="671"/>
                    <a:pt x="217" y="671"/>
                    <a:pt x="220" y="670"/>
                  </a:cubicBezTo>
                  <a:cubicBezTo>
                    <a:pt x="251" y="666"/>
                    <a:pt x="320" y="663"/>
                    <a:pt x="337" y="664"/>
                  </a:cubicBezTo>
                  <a:cubicBezTo>
                    <a:pt x="329" y="681"/>
                    <a:pt x="317" y="695"/>
                    <a:pt x="309" y="706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2"/>
            <p:cNvSpPr>
              <a:spLocks noEditPoints="1"/>
            </p:cNvSpPr>
            <p:nvPr userDrawn="1"/>
          </p:nvSpPr>
          <p:spPr bwMode="auto">
            <a:xfrm>
              <a:off x="2985" y="1734"/>
              <a:ext cx="532" cy="712"/>
            </a:xfrm>
            <a:custGeom>
              <a:avLst/>
              <a:gdLst>
                <a:gd name="T0" fmla="*/ 912 w 924"/>
                <a:gd name="T1" fmla="*/ 1043 h 1236"/>
                <a:gd name="T2" fmla="*/ 790 w 924"/>
                <a:gd name="T3" fmla="*/ 765 h 1236"/>
                <a:gd name="T4" fmla="*/ 730 w 924"/>
                <a:gd name="T5" fmla="*/ 623 h 1236"/>
                <a:gd name="T6" fmla="*/ 656 w 924"/>
                <a:gd name="T7" fmla="*/ 486 h 1236"/>
                <a:gd name="T8" fmla="*/ 514 w 924"/>
                <a:gd name="T9" fmla="*/ 268 h 1236"/>
                <a:gd name="T10" fmla="*/ 376 w 924"/>
                <a:gd name="T11" fmla="*/ 135 h 1236"/>
                <a:gd name="T12" fmla="*/ 259 w 924"/>
                <a:gd name="T13" fmla="*/ 135 h 1236"/>
                <a:gd name="T14" fmla="*/ 210 w 924"/>
                <a:gd name="T15" fmla="*/ 116 h 1236"/>
                <a:gd name="T16" fmla="*/ 62 w 924"/>
                <a:gd name="T17" fmla="*/ 0 h 1236"/>
                <a:gd name="T18" fmla="*/ 61 w 924"/>
                <a:gd name="T19" fmla="*/ 85 h 1236"/>
                <a:gd name="T20" fmla="*/ 110 w 924"/>
                <a:gd name="T21" fmla="*/ 147 h 1236"/>
                <a:gd name="T22" fmla="*/ 135 w 924"/>
                <a:gd name="T23" fmla="*/ 175 h 1236"/>
                <a:gd name="T24" fmla="*/ 134 w 924"/>
                <a:gd name="T25" fmla="*/ 175 h 1236"/>
                <a:gd name="T26" fmla="*/ 40 w 924"/>
                <a:gd name="T27" fmla="*/ 281 h 1236"/>
                <a:gd name="T28" fmla="*/ 76 w 924"/>
                <a:gd name="T29" fmla="*/ 334 h 1236"/>
                <a:gd name="T30" fmla="*/ 138 w 924"/>
                <a:gd name="T31" fmla="*/ 328 h 1236"/>
                <a:gd name="T32" fmla="*/ 40 w 924"/>
                <a:gd name="T33" fmla="*/ 409 h 1236"/>
                <a:gd name="T34" fmla="*/ 36 w 924"/>
                <a:gd name="T35" fmla="*/ 486 h 1236"/>
                <a:gd name="T36" fmla="*/ 169 w 924"/>
                <a:gd name="T37" fmla="*/ 468 h 1236"/>
                <a:gd name="T38" fmla="*/ 178 w 924"/>
                <a:gd name="T39" fmla="*/ 462 h 1236"/>
                <a:gd name="T40" fmla="*/ 232 w 924"/>
                <a:gd name="T41" fmla="*/ 417 h 1236"/>
                <a:gd name="T42" fmla="*/ 291 w 924"/>
                <a:gd name="T43" fmla="*/ 428 h 1236"/>
                <a:gd name="T44" fmla="*/ 316 w 924"/>
                <a:gd name="T45" fmla="*/ 468 h 1236"/>
                <a:gd name="T46" fmla="*/ 329 w 924"/>
                <a:gd name="T47" fmla="*/ 501 h 1236"/>
                <a:gd name="T48" fmla="*/ 331 w 924"/>
                <a:gd name="T49" fmla="*/ 522 h 1236"/>
                <a:gd name="T50" fmla="*/ 220 w 924"/>
                <a:gd name="T51" fmla="*/ 538 h 1236"/>
                <a:gd name="T52" fmla="*/ 212 w 924"/>
                <a:gd name="T53" fmla="*/ 541 h 1236"/>
                <a:gd name="T54" fmla="*/ 212 w 924"/>
                <a:gd name="T55" fmla="*/ 541 h 1236"/>
                <a:gd name="T56" fmla="*/ 81 w 924"/>
                <a:gd name="T57" fmla="*/ 574 h 1236"/>
                <a:gd name="T58" fmla="*/ 102 w 924"/>
                <a:gd name="T59" fmla="*/ 649 h 1236"/>
                <a:gd name="T60" fmla="*/ 128 w 924"/>
                <a:gd name="T61" fmla="*/ 661 h 1236"/>
                <a:gd name="T62" fmla="*/ 60 w 924"/>
                <a:gd name="T63" fmla="*/ 768 h 1236"/>
                <a:gd name="T64" fmla="*/ 217 w 924"/>
                <a:gd name="T65" fmla="*/ 962 h 1236"/>
                <a:gd name="T66" fmla="*/ 549 w 924"/>
                <a:gd name="T67" fmla="*/ 1172 h 1236"/>
                <a:gd name="T68" fmla="*/ 601 w 924"/>
                <a:gd name="T69" fmla="*/ 1236 h 1236"/>
                <a:gd name="T70" fmla="*/ 749 w 924"/>
                <a:gd name="T71" fmla="*/ 1182 h 1236"/>
                <a:gd name="T72" fmla="*/ 920 w 924"/>
                <a:gd name="T73" fmla="*/ 1110 h 1236"/>
                <a:gd name="T74" fmla="*/ 912 w 924"/>
                <a:gd name="T75" fmla="*/ 1043 h 1236"/>
                <a:gd name="T76" fmla="*/ 309 w 924"/>
                <a:gd name="T77" fmla="*/ 706 h 1236"/>
                <a:gd name="T78" fmla="*/ 255 w 924"/>
                <a:gd name="T79" fmla="*/ 708 h 1236"/>
                <a:gd name="T80" fmla="*/ 210 w 924"/>
                <a:gd name="T81" fmla="*/ 671 h 1236"/>
                <a:gd name="T82" fmla="*/ 220 w 924"/>
                <a:gd name="T83" fmla="*/ 670 h 1236"/>
                <a:gd name="T84" fmla="*/ 337 w 924"/>
                <a:gd name="T85" fmla="*/ 664 h 1236"/>
                <a:gd name="T86" fmla="*/ 309 w 924"/>
                <a:gd name="T87" fmla="*/ 70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4" h="1236">
                  <a:moveTo>
                    <a:pt x="912" y="1043"/>
                  </a:moveTo>
                  <a:cubicBezTo>
                    <a:pt x="899" y="1001"/>
                    <a:pt x="810" y="802"/>
                    <a:pt x="790" y="765"/>
                  </a:cubicBezTo>
                  <a:cubicBezTo>
                    <a:pt x="790" y="765"/>
                    <a:pt x="747" y="679"/>
                    <a:pt x="730" y="623"/>
                  </a:cubicBezTo>
                  <a:cubicBezTo>
                    <a:pt x="713" y="568"/>
                    <a:pt x="693" y="535"/>
                    <a:pt x="656" y="486"/>
                  </a:cubicBezTo>
                  <a:cubicBezTo>
                    <a:pt x="618" y="437"/>
                    <a:pt x="563" y="348"/>
                    <a:pt x="514" y="268"/>
                  </a:cubicBezTo>
                  <a:cubicBezTo>
                    <a:pt x="465" y="187"/>
                    <a:pt x="457" y="132"/>
                    <a:pt x="376" y="135"/>
                  </a:cubicBezTo>
                  <a:cubicBezTo>
                    <a:pt x="296" y="138"/>
                    <a:pt x="280" y="136"/>
                    <a:pt x="259" y="135"/>
                  </a:cubicBezTo>
                  <a:cubicBezTo>
                    <a:pt x="239" y="134"/>
                    <a:pt x="236" y="133"/>
                    <a:pt x="210" y="116"/>
                  </a:cubicBezTo>
                  <a:cubicBezTo>
                    <a:pt x="162" y="83"/>
                    <a:pt x="62" y="0"/>
                    <a:pt x="62" y="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85"/>
                    <a:pt x="89" y="129"/>
                    <a:pt x="110" y="147"/>
                  </a:cubicBezTo>
                  <a:cubicBezTo>
                    <a:pt x="115" y="152"/>
                    <a:pt x="124" y="162"/>
                    <a:pt x="135" y="175"/>
                  </a:cubicBezTo>
                  <a:cubicBezTo>
                    <a:pt x="135" y="175"/>
                    <a:pt x="135" y="175"/>
                    <a:pt x="134" y="175"/>
                  </a:cubicBezTo>
                  <a:cubicBezTo>
                    <a:pt x="102" y="204"/>
                    <a:pt x="40" y="260"/>
                    <a:pt x="40" y="281"/>
                  </a:cubicBezTo>
                  <a:cubicBezTo>
                    <a:pt x="40" y="303"/>
                    <a:pt x="51" y="328"/>
                    <a:pt x="76" y="334"/>
                  </a:cubicBezTo>
                  <a:cubicBezTo>
                    <a:pt x="96" y="339"/>
                    <a:pt x="121" y="337"/>
                    <a:pt x="138" y="328"/>
                  </a:cubicBezTo>
                  <a:cubicBezTo>
                    <a:pt x="136" y="330"/>
                    <a:pt x="54" y="396"/>
                    <a:pt x="40" y="409"/>
                  </a:cubicBezTo>
                  <a:cubicBezTo>
                    <a:pt x="32" y="417"/>
                    <a:pt x="0" y="450"/>
                    <a:pt x="36" y="486"/>
                  </a:cubicBezTo>
                  <a:cubicBezTo>
                    <a:pt x="65" y="516"/>
                    <a:pt x="123" y="501"/>
                    <a:pt x="169" y="468"/>
                  </a:cubicBezTo>
                  <a:cubicBezTo>
                    <a:pt x="173" y="466"/>
                    <a:pt x="175" y="464"/>
                    <a:pt x="178" y="462"/>
                  </a:cubicBezTo>
                  <a:cubicBezTo>
                    <a:pt x="218" y="433"/>
                    <a:pt x="232" y="417"/>
                    <a:pt x="232" y="417"/>
                  </a:cubicBezTo>
                  <a:cubicBezTo>
                    <a:pt x="232" y="417"/>
                    <a:pt x="262" y="424"/>
                    <a:pt x="291" y="428"/>
                  </a:cubicBezTo>
                  <a:cubicBezTo>
                    <a:pt x="301" y="447"/>
                    <a:pt x="309" y="462"/>
                    <a:pt x="316" y="468"/>
                  </a:cubicBezTo>
                  <a:cubicBezTo>
                    <a:pt x="338" y="488"/>
                    <a:pt x="330" y="480"/>
                    <a:pt x="329" y="501"/>
                  </a:cubicBezTo>
                  <a:cubicBezTo>
                    <a:pt x="329" y="508"/>
                    <a:pt x="330" y="515"/>
                    <a:pt x="331" y="522"/>
                  </a:cubicBezTo>
                  <a:cubicBezTo>
                    <a:pt x="295" y="525"/>
                    <a:pt x="239" y="532"/>
                    <a:pt x="220" y="538"/>
                  </a:cubicBezTo>
                  <a:cubicBezTo>
                    <a:pt x="218" y="539"/>
                    <a:pt x="215" y="540"/>
                    <a:pt x="212" y="541"/>
                  </a:cubicBezTo>
                  <a:cubicBezTo>
                    <a:pt x="212" y="541"/>
                    <a:pt x="212" y="541"/>
                    <a:pt x="212" y="541"/>
                  </a:cubicBezTo>
                  <a:cubicBezTo>
                    <a:pt x="212" y="541"/>
                    <a:pt x="114" y="553"/>
                    <a:pt x="81" y="574"/>
                  </a:cubicBezTo>
                  <a:cubicBezTo>
                    <a:pt x="65" y="585"/>
                    <a:pt x="65" y="627"/>
                    <a:pt x="102" y="649"/>
                  </a:cubicBezTo>
                  <a:cubicBezTo>
                    <a:pt x="110" y="654"/>
                    <a:pt x="119" y="658"/>
                    <a:pt x="128" y="661"/>
                  </a:cubicBezTo>
                  <a:cubicBezTo>
                    <a:pt x="108" y="694"/>
                    <a:pt x="84" y="731"/>
                    <a:pt x="60" y="768"/>
                  </a:cubicBezTo>
                  <a:cubicBezTo>
                    <a:pt x="60" y="770"/>
                    <a:pt x="217" y="962"/>
                    <a:pt x="217" y="962"/>
                  </a:cubicBezTo>
                  <a:cubicBezTo>
                    <a:pt x="330" y="1119"/>
                    <a:pt x="492" y="1159"/>
                    <a:pt x="549" y="1172"/>
                  </a:cubicBezTo>
                  <a:cubicBezTo>
                    <a:pt x="605" y="1185"/>
                    <a:pt x="601" y="1236"/>
                    <a:pt x="601" y="1236"/>
                  </a:cubicBezTo>
                  <a:cubicBezTo>
                    <a:pt x="601" y="1236"/>
                    <a:pt x="669" y="1221"/>
                    <a:pt x="749" y="1182"/>
                  </a:cubicBezTo>
                  <a:cubicBezTo>
                    <a:pt x="828" y="1143"/>
                    <a:pt x="920" y="1110"/>
                    <a:pt x="920" y="1110"/>
                  </a:cubicBezTo>
                  <a:cubicBezTo>
                    <a:pt x="920" y="1110"/>
                    <a:pt x="924" y="1085"/>
                    <a:pt x="912" y="1043"/>
                  </a:cubicBezTo>
                  <a:close/>
                  <a:moveTo>
                    <a:pt x="309" y="706"/>
                  </a:moveTo>
                  <a:cubicBezTo>
                    <a:pt x="291" y="730"/>
                    <a:pt x="279" y="723"/>
                    <a:pt x="255" y="708"/>
                  </a:cubicBezTo>
                  <a:cubicBezTo>
                    <a:pt x="246" y="701"/>
                    <a:pt x="228" y="687"/>
                    <a:pt x="210" y="671"/>
                  </a:cubicBezTo>
                  <a:cubicBezTo>
                    <a:pt x="214" y="671"/>
                    <a:pt x="217" y="671"/>
                    <a:pt x="220" y="670"/>
                  </a:cubicBezTo>
                  <a:cubicBezTo>
                    <a:pt x="251" y="666"/>
                    <a:pt x="320" y="663"/>
                    <a:pt x="337" y="664"/>
                  </a:cubicBezTo>
                  <a:cubicBezTo>
                    <a:pt x="329" y="681"/>
                    <a:pt x="317" y="695"/>
                    <a:pt x="309" y="706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3059" y="2115"/>
              <a:ext cx="47" cy="7"/>
            </a:xfrm>
            <a:custGeom>
              <a:avLst/>
              <a:gdLst>
                <a:gd name="T0" fmla="*/ 0 w 82"/>
                <a:gd name="T1" fmla="*/ 0 h 12"/>
                <a:gd name="T2" fmla="*/ 82 w 82"/>
                <a:gd name="T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2" h="12">
                  <a:moveTo>
                    <a:pt x="0" y="0"/>
                  </a:moveTo>
                  <a:cubicBezTo>
                    <a:pt x="16" y="4"/>
                    <a:pt x="67" y="12"/>
                    <a:pt x="82" y="10"/>
                  </a:cubicBezTo>
                </a:path>
              </a:pathLst>
            </a:custGeom>
            <a:solidFill>
              <a:srgbClr val="FDC1A8"/>
            </a:solidFill>
            <a:ln w="3175" cap="flat">
              <a:solidFill>
                <a:srgbClr val="DD9B8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3059" y="2115"/>
              <a:ext cx="47" cy="7"/>
            </a:xfrm>
            <a:custGeom>
              <a:avLst/>
              <a:gdLst>
                <a:gd name="T0" fmla="*/ 0 w 82"/>
                <a:gd name="T1" fmla="*/ 0 h 12"/>
                <a:gd name="T2" fmla="*/ 82 w 82"/>
                <a:gd name="T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2" h="12">
                  <a:moveTo>
                    <a:pt x="0" y="0"/>
                  </a:moveTo>
                  <a:cubicBezTo>
                    <a:pt x="16" y="4"/>
                    <a:pt x="67" y="12"/>
                    <a:pt x="82" y="10"/>
                  </a:cubicBezTo>
                </a:path>
              </a:pathLst>
            </a:custGeom>
            <a:noFill/>
            <a:ln w="3175" cap="flat">
              <a:solidFill>
                <a:srgbClr val="DD9B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3031" y="2056"/>
              <a:ext cx="59" cy="35"/>
            </a:xfrm>
            <a:custGeom>
              <a:avLst/>
              <a:gdLst>
                <a:gd name="T0" fmla="*/ 5 w 102"/>
                <a:gd name="T1" fmla="*/ 25 h 61"/>
                <a:gd name="T2" fmla="*/ 35 w 102"/>
                <a:gd name="T3" fmla="*/ 61 h 61"/>
                <a:gd name="T4" fmla="*/ 84 w 102"/>
                <a:gd name="T5" fmla="*/ 43 h 61"/>
                <a:gd name="T6" fmla="*/ 96 w 102"/>
                <a:gd name="T7" fmla="*/ 13 h 61"/>
                <a:gd name="T8" fmla="*/ 65 w 102"/>
                <a:gd name="T9" fmla="*/ 3 h 61"/>
                <a:gd name="T10" fmla="*/ 5 w 102"/>
                <a:gd name="T11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61">
                  <a:moveTo>
                    <a:pt x="5" y="25"/>
                  </a:moveTo>
                  <a:cubicBezTo>
                    <a:pt x="5" y="25"/>
                    <a:pt x="20" y="61"/>
                    <a:pt x="35" y="61"/>
                  </a:cubicBezTo>
                  <a:cubicBezTo>
                    <a:pt x="51" y="60"/>
                    <a:pt x="77" y="50"/>
                    <a:pt x="84" y="43"/>
                  </a:cubicBezTo>
                  <a:cubicBezTo>
                    <a:pt x="92" y="36"/>
                    <a:pt x="102" y="22"/>
                    <a:pt x="96" y="13"/>
                  </a:cubicBezTo>
                  <a:cubicBezTo>
                    <a:pt x="89" y="3"/>
                    <a:pt x="79" y="0"/>
                    <a:pt x="65" y="3"/>
                  </a:cubicBezTo>
                  <a:cubicBezTo>
                    <a:pt x="50" y="6"/>
                    <a:pt x="0" y="14"/>
                    <a:pt x="5" y="25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3002" y="1960"/>
              <a:ext cx="53" cy="47"/>
            </a:xfrm>
            <a:custGeom>
              <a:avLst/>
              <a:gdLst>
                <a:gd name="T0" fmla="*/ 81 w 92"/>
                <a:gd name="T1" fmla="*/ 22 h 81"/>
                <a:gd name="T2" fmla="*/ 58 w 92"/>
                <a:gd name="T3" fmla="*/ 68 h 81"/>
                <a:gd name="T4" fmla="*/ 29 w 92"/>
                <a:gd name="T5" fmla="*/ 81 h 81"/>
                <a:gd name="T6" fmla="*/ 2 w 92"/>
                <a:gd name="T7" fmla="*/ 57 h 81"/>
                <a:gd name="T8" fmla="*/ 61 w 92"/>
                <a:gd name="T9" fmla="*/ 5 h 81"/>
                <a:gd name="T10" fmla="*/ 81 w 92"/>
                <a:gd name="T11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1">
                  <a:moveTo>
                    <a:pt x="81" y="22"/>
                  </a:moveTo>
                  <a:cubicBezTo>
                    <a:pt x="92" y="36"/>
                    <a:pt x="65" y="61"/>
                    <a:pt x="58" y="68"/>
                  </a:cubicBezTo>
                  <a:cubicBezTo>
                    <a:pt x="50" y="76"/>
                    <a:pt x="31" y="81"/>
                    <a:pt x="29" y="81"/>
                  </a:cubicBezTo>
                  <a:cubicBezTo>
                    <a:pt x="26" y="81"/>
                    <a:pt x="5" y="77"/>
                    <a:pt x="2" y="57"/>
                  </a:cubicBezTo>
                  <a:cubicBezTo>
                    <a:pt x="0" y="46"/>
                    <a:pt x="49" y="0"/>
                    <a:pt x="61" y="5"/>
                  </a:cubicBezTo>
                  <a:cubicBezTo>
                    <a:pt x="70" y="9"/>
                    <a:pt x="73" y="12"/>
                    <a:pt x="81" y="22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47"/>
            <p:cNvSpPr>
              <a:spLocks/>
            </p:cNvSpPr>
            <p:nvPr userDrawn="1"/>
          </p:nvSpPr>
          <p:spPr bwMode="auto">
            <a:xfrm>
              <a:off x="3013" y="1860"/>
              <a:ext cx="49" cy="49"/>
            </a:xfrm>
            <a:custGeom>
              <a:avLst/>
              <a:gdLst>
                <a:gd name="T0" fmla="*/ 66 w 86"/>
                <a:gd name="T1" fmla="*/ 6 h 85"/>
                <a:gd name="T2" fmla="*/ 81 w 86"/>
                <a:gd name="T3" fmla="*/ 35 h 85"/>
                <a:gd name="T4" fmla="*/ 53 w 86"/>
                <a:gd name="T5" fmla="*/ 78 h 85"/>
                <a:gd name="T6" fmla="*/ 22 w 86"/>
                <a:gd name="T7" fmla="*/ 79 h 85"/>
                <a:gd name="T8" fmla="*/ 9 w 86"/>
                <a:gd name="T9" fmla="*/ 55 h 85"/>
                <a:gd name="T10" fmla="*/ 66 w 86"/>
                <a:gd name="T11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5">
                  <a:moveTo>
                    <a:pt x="66" y="6"/>
                  </a:moveTo>
                  <a:cubicBezTo>
                    <a:pt x="66" y="6"/>
                    <a:pt x="86" y="22"/>
                    <a:pt x="81" y="35"/>
                  </a:cubicBezTo>
                  <a:cubicBezTo>
                    <a:pt x="77" y="48"/>
                    <a:pt x="60" y="74"/>
                    <a:pt x="53" y="78"/>
                  </a:cubicBezTo>
                  <a:cubicBezTo>
                    <a:pt x="44" y="83"/>
                    <a:pt x="31" y="85"/>
                    <a:pt x="22" y="79"/>
                  </a:cubicBezTo>
                  <a:cubicBezTo>
                    <a:pt x="13" y="73"/>
                    <a:pt x="0" y="62"/>
                    <a:pt x="9" y="55"/>
                  </a:cubicBezTo>
                  <a:cubicBezTo>
                    <a:pt x="18" y="48"/>
                    <a:pt x="61" y="0"/>
                    <a:pt x="66" y="6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590732" y="1785630"/>
            <a:ext cx="2253076" cy="993139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71%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71799" y="3090779"/>
            <a:ext cx="2688034" cy="99313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5094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/>
          <p:cNvSpPr>
            <a:spLocks/>
          </p:cNvSpPr>
          <p:nvPr userDrawn="1"/>
        </p:nvSpPr>
        <p:spPr bwMode="auto">
          <a:xfrm>
            <a:off x="1588" y="2535238"/>
            <a:ext cx="3617913" cy="2606675"/>
          </a:xfrm>
          <a:custGeom>
            <a:avLst/>
            <a:gdLst>
              <a:gd name="T0" fmla="*/ 0 w 2279"/>
              <a:gd name="T1" fmla="*/ 0 h 1642"/>
              <a:gd name="T2" fmla="*/ 0 w 2279"/>
              <a:gd name="T3" fmla="*/ 1642 h 1642"/>
              <a:gd name="T4" fmla="*/ 2279 w 2279"/>
              <a:gd name="T5" fmla="*/ 1642 h 1642"/>
              <a:gd name="T6" fmla="*/ 0 w 2279"/>
              <a:gd name="T7" fmla="*/ 0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79" h="1642">
                <a:moveTo>
                  <a:pt x="0" y="0"/>
                </a:moveTo>
                <a:lnTo>
                  <a:pt x="0" y="1642"/>
                </a:lnTo>
                <a:lnTo>
                  <a:pt x="2279" y="1642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1588" y="3027363"/>
            <a:ext cx="3617913" cy="2114550"/>
          </a:xfrm>
          <a:custGeom>
            <a:avLst/>
            <a:gdLst>
              <a:gd name="T0" fmla="*/ 0 w 2279"/>
              <a:gd name="T1" fmla="*/ 0 h 1332"/>
              <a:gd name="T2" fmla="*/ 0 w 2279"/>
              <a:gd name="T3" fmla="*/ 1332 h 1332"/>
              <a:gd name="T4" fmla="*/ 2279 w 2279"/>
              <a:gd name="T5" fmla="*/ 1332 h 1332"/>
              <a:gd name="T6" fmla="*/ 0 w 2279"/>
              <a:gd name="T7" fmla="*/ 0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79" h="1332">
                <a:moveTo>
                  <a:pt x="0" y="0"/>
                </a:moveTo>
                <a:lnTo>
                  <a:pt x="0" y="1332"/>
                </a:lnTo>
                <a:lnTo>
                  <a:pt x="2279" y="1332"/>
                </a:lnTo>
                <a:lnTo>
                  <a:pt x="0" y="0"/>
                </a:lnTo>
                <a:close/>
              </a:path>
            </a:pathLst>
          </a:custGeom>
          <a:solidFill>
            <a:srgbClr val="FFDA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Social Media Strategy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87598" y="1491630"/>
            <a:ext cx="3122205" cy="3206900"/>
            <a:chOff x="3134890" y="1419619"/>
            <a:chExt cx="3192314" cy="3278911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3913908" y="2567063"/>
              <a:ext cx="736736" cy="744630"/>
              <a:chOff x="2132492" y="1763635"/>
              <a:chExt cx="889000" cy="898526"/>
            </a:xfrm>
          </p:grpSpPr>
          <p:sp>
            <p:nvSpPr>
              <p:cNvPr id="27" name="Freeform 28"/>
              <p:cNvSpPr>
                <a:spLocks/>
              </p:cNvSpPr>
              <p:nvPr userDrawn="1"/>
            </p:nvSpPr>
            <p:spPr bwMode="auto">
              <a:xfrm>
                <a:off x="2132492" y="1763635"/>
                <a:ext cx="889000" cy="898526"/>
              </a:xfrm>
              <a:custGeom>
                <a:avLst/>
                <a:gdLst>
                  <a:gd name="T0" fmla="*/ 847 w 974"/>
                  <a:gd name="T1" fmla="*/ 711 h 983"/>
                  <a:gd name="T2" fmla="*/ 169 w 974"/>
                  <a:gd name="T3" fmla="*/ 983 h 983"/>
                  <a:gd name="T4" fmla="*/ 263 w 974"/>
                  <a:gd name="T5" fmla="*/ 838 h 983"/>
                  <a:gd name="T6" fmla="*/ 97 w 974"/>
                  <a:gd name="T7" fmla="*/ 333 h 983"/>
                  <a:gd name="T8" fmla="*/ 137 w 974"/>
                  <a:gd name="T9" fmla="*/ 253 h 983"/>
                  <a:gd name="T10" fmla="*/ 721 w 974"/>
                  <a:gd name="T11" fmla="*/ 127 h 983"/>
                  <a:gd name="T12" fmla="*/ 847 w 974"/>
                  <a:gd name="T13" fmla="*/ 711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4" h="983">
                    <a:moveTo>
                      <a:pt x="847" y="711"/>
                    </a:moveTo>
                    <a:cubicBezTo>
                      <a:pt x="681" y="970"/>
                      <a:pt x="169" y="983"/>
                      <a:pt x="169" y="983"/>
                    </a:cubicBezTo>
                    <a:cubicBezTo>
                      <a:pt x="263" y="838"/>
                      <a:pt x="263" y="838"/>
                      <a:pt x="263" y="838"/>
                    </a:cubicBezTo>
                    <a:cubicBezTo>
                      <a:pt x="263" y="838"/>
                      <a:pt x="0" y="596"/>
                      <a:pt x="97" y="333"/>
                    </a:cubicBezTo>
                    <a:cubicBezTo>
                      <a:pt x="106" y="309"/>
                      <a:pt x="135" y="256"/>
                      <a:pt x="137" y="253"/>
                    </a:cubicBezTo>
                    <a:cubicBezTo>
                      <a:pt x="263" y="57"/>
                      <a:pt x="525" y="0"/>
                      <a:pt x="721" y="127"/>
                    </a:cubicBezTo>
                    <a:cubicBezTo>
                      <a:pt x="917" y="253"/>
                      <a:pt x="974" y="515"/>
                      <a:pt x="847" y="7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5"/>
              <p:cNvSpPr>
                <a:spLocks/>
              </p:cNvSpPr>
              <p:nvPr userDrawn="1"/>
            </p:nvSpPr>
            <p:spPr bwMode="auto">
              <a:xfrm>
                <a:off x="2339752" y="2000878"/>
                <a:ext cx="520700" cy="424040"/>
              </a:xfrm>
              <a:custGeom>
                <a:avLst/>
                <a:gdLst>
                  <a:gd name="T0" fmla="*/ 905 w 905"/>
                  <a:gd name="T1" fmla="*/ 87 h 736"/>
                  <a:gd name="T2" fmla="*/ 799 w 905"/>
                  <a:gd name="T3" fmla="*/ 117 h 736"/>
                  <a:gd name="T4" fmla="*/ 880 w 905"/>
                  <a:gd name="T5" fmla="*/ 14 h 736"/>
                  <a:gd name="T6" fmla="*/ 762 w 905"/>
                  <a:gd name="T7" fmla="*/ 59 h 736"/>
                  <a:gd name="T8" fmla="*/ 627 w 905"/>
                  <a:gd name="T9" fmla="*/ 0 h 736"/>
                  <a:gd name="T10" fmla="*/ 441 w 905"/>
                  <a:gd name="T11" fmla="*/ 186 h 736"/>
                  <a:gd name="T12" fmla="*/ 446 w 905"/>
                  <a:gd name="T13" fmla="*/ 228 h 736"/>
                  <a:gd name="T14" fmla="*/ 63 w 905"/>
                  <a:gd name="T15" fmla="*/ 34 h 736"/>
                  <a:gd name="T16" fmla="*/ 38 w 905"/>
                  <a:gd name="T17" fmla="*/ 128 h 736"/>
                  <a:gd name="T18" fmla="*/ 121 w 905"/>
                  <a:gd name="T19" fmla="*/ 282 h 736"/>
                  <a:gd name="T20" fmla="*/ 37 w 905"/>
                  <a:gd name="T21" fmla="*/ 259 h 736"/>
                  <a:gd name="T22" fmla="*/ 37 w 905"/>
                  <a:gd name="T23" fmla="*/ 261 h 736"/>
                  <a:gd name="T24" fmla="*/ 186 w 905"/>
                  <a:gd name="T25" fmla="*/ 443 h 736"/>
                  <a:gd name="T26" fmla="*/ 137 w 905"/>
                  <a:gd name="T27" fmla="*/ 450 h 736"/>
                  <a:gd name="T28" fmla="*/ 102 w 905"/>
                  <a:gd name="T29" fmla="*/ 446 h 736"/>
                  <a:gd name="T30" fmla="*/ 275 w 905"/>
                  <a:gd name="T31" fmla="*/ 575 h 736"/>
                  <a:gd name="T32" fmla="*/ 45 w 905"/>
                  <a:gd name="T33" fmla="*/ 655 h 736"/>
                  <a:gd name="T34" fmla="*/ 0 w 905"/>
                  <a:gd name="T35" fmla="*/ 652 h 736"/>
                  <a:gd name="T36" fmla="*/ 285 w 905"/>
                  <a:gd name="T37" fmla="*/ 736 h 736"/>
                  <a:gd name="T38" fmla="*/ 813 w 905"/>
                  <a:gd name="T39" fmla="*/ 207 h 736"/>
                  <a:gd name="T40" fmla="*/ 813 w 905"/>
                  <a:gd name="T41" fmla="*/ 183 h 736"/>
                  <a:gd name="T42" fmla="*/ 905 w 905"/>
                  <a:gd name="T43" fmla="*/ 87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5" h="736">
                    <a:moveTo>
                      <a:pt x="905" y="87"/>
                    </a:moveTo>
                    <a:cubicBezTo>
                      <a:pt x="872" y="102"/>
                      <a:pt x="836" y="112"/>
                      <a:pt x="799" y="117"/>
                    </a:cubicBezTo>
                    <a:cubicBezTo>
                      <a:pt x="837" y="94"/>
                      <a:pt x="866" y="57"/>
                      <a:pt x="880" y="14"/>
                    </a:cubicBezTo>
                    <a:cubicBezTo>
                      <a:pt x="844" y="35"/>
                      <a:pt x="805" y="51"/>
                      <a:pt x="762" y="59"/>
                    </a:cubicBezTo>
                    <a:cubicBezTo>
                      <a:pt x="728" y="23"/>
                      <a:pt x="680" y="0"/>
                      <a:pt x="627" y="0"/>
                    </a:cubicBezTo>
                    <a:cubicBezTo>
                      <a:pt x="524" y="0"/>
                      <a:pt x="441" y="83"/>
                      <a:pt x="441" y="186"/>
                    </a:cubicBezTo>
                    <a:cubicBezTo>
                      <a:pt x="441" y="201"/>
                      <a:pt x="443" y="215"/>
                      <a:pt x="446" y="228"/>
                    </a:cubicBezTo>
                    <a:cubicBezTo>
                      <a:pt x="292" y="221"/>
                      <a:pt x="155" y="147"/>
                      <a:pt x="63" y="34"/>
                    </a:cubicBezTo>
                    <a:cubicBezTo>
                      <a:pt x="47" y="62"/>
                      <a:pt x="38" y="94"/>
                      <a:pt x="38" y="128"/>
                    </a:cubicBezTo>
                    <a:cubicBezTo>
                      <a:pt x="38" y="192"/>
                      <a:pt x="71" y="249"/>
                      <a:pt x="121" y="282"/>
                    </a:cubicBezTo>
                    <a:cubicBezTo>
                      <a:pt x="90" y="281"/>
                      <a:pt x="62" y="273"/>
                      <a:pt x="37" y="259"/>
                    </a:cubicBezTo>
                    <a:cubicBezTo>
                      <a:pt x="37" y="261"/>
                      <a:pt x="37" y="261"/>
                      <a:pt x="37" y="261"/>
                    </a:cubicBezTo>
                    <a:cubicBezTo>
                      <a:pt x="37" y="351"/>
                      <a:pt x="101" y="426"/>
                      <a:pt x="186" y="443"/>
                    </a:cubicBezTo>
                    <a:cubicBezTo>
                      <a:pt x="170" y="448"/>
                      <a:pt x="154" y="450"/>
                      <a:pt x="137" y="450"/>
                    </a:cubicBezTo>
                    <a:cubicBezTo>
                      <a:pt x="125" y="450"/>
                      <a:pt x="113" y="449"/>
                      <a:pt x="102" y="446"/>
                    </a:cubicBezTo>
                    <a:cubicBezTo>
                      <a:pt x="125" y="520"/>
                      <a:pt x="194" y="574"/>
                      <a:pt x="275" y="575"/>
                    </a:cubicBezTo>
                    <a:cubicBezTo>
                      <a:pt x="212" y="625"/>
                      <a:pt x="132" y="655"/>
                      <a:pt x="45" y="655"/>
                    </a:cubicBezTo>
                    <a:cubicBezTo>
                      <a:pt x="30" y="655"/>
                      <a:pt x="15" y="654"/>
                      <a:pt x="0" y="652"/>
                    </a:cubicBezTo>
                    <a:cubicBezTo>
                      <a:pt x="82" y="705"/>
                      <a:pt x="180" y="736"/>
                      <a:pt x="285" y="736"/>
                    </a:cubicBezTo>
                    <a:cubicBezTo>
                      <a:pt x="626" y="736"/>
                      <a:pt x="813" y="453"/>
                      <a:pt x="813" y="207"/>
                    </a:cubicBezTo>
                    <a:cubicBezTo>
                      <a:pt x="813" y="199"/>
                      <a:pt x="813" y="191"/>
                      <a:pt x="813" y="183"/>
                    </a:cubicBezTo>
                    <a:cubicBezTo>
                      <a:pt x="849" y="157"/>
                      <a:pt x="880" y="125"/>
                      <a:pt x="905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4719066" y="2119207"/>
              <a:ext cx="1608138" cy="1790702"/>
              <a:chOff x="4841964" y="2737387"/>
              <a:chExt cx="1608138" cy="1790702"/>
            </a:xfrm>
          </p:grpSpPr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4841964" y="2737387"/>
                <a:ext cx="1608138" cy="1790702"/>
              </a:xfrm>
              <a:custGeom>
                <a:avLst/>
                <a:gdLst>
                  <a:gd name="T0" fmla="*/ 151 w 1762"/>
                  <a:gd name="T1" fmla="*/ 1177 h 1961"/>
                  <a:gd name="T2" fmla="*/ 1289 w 1762"/>
                  <a:gd name="T3" fmla="*/ 1961 h 1961"/>
                  <a:gd name="T4" fmla="*/ 1177 w 1762"/>
                  <a:gd name="T5" fmla="*/ 1653 h 1961"/>
                  <a:gd name="T6" fmla="*/ 1694 w 1762"/>
                  <a:gd name="T7" fmla="*/ 791 h 1961"/>
                  <a:gd name="T8" fmla="*/ 1653 w 1762"/>
                  <a:gd name="T9" fmla="*/ 628 h 1961"/>
                  <a:gd name="T10" fmla="*/ 627 w 1762"/>
                  <a:gd name="T11" fmla="*/ 152 h 1961"/>
                  <a:gd name="T12" fmla="*/ 151 w 1762"/>
                  <a:gd name="T13" fmla="*/ 1177 h 1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2" h="1961">
                    <a:moveTo>
                      <a:pt x="151" y="1177"/>
                    </a:moveTo>
                    <a:cubicBezTo>
                      <a:pt x="351" y="1724"/>
                      <a:pt x="1289" y="1961"/>
                      <a:pt x="1289" y="1961"/>
                    </a:cubicBezTo>
                    <a:cubicBezTo>
                      <a:pt x="1177" y="1653"/>
                      <a:pt x="1177" y="1653"/>
                      <a:pt x="1177" y="1653"/>
                    </a:cubicBezTo>
                    <a:cubicBezTo>
                      <a:pt x="1177" y="1653"/>
                      <a:pt x="1762" y="1317"/>
                      <a:pt x="1694" y="791"/>
                    </a:cubicBezTo>
                    <a:cubicBezTo>
                      <a:pt x="1687" y="743"/>
                      <a:pt x="1655" y="635"/>
                      <a:pt x="1653" y="628"/>
                    </a:cubicBezTo>
                    <a:cubicBezTo>
                      <a:pt x="1501" y="213"/>
                      <a:pt x="1042" y="0"/>
                      <a:pt x="627" y="152"/>
                    </a:cubicBezTo>
                    <a:cubicBezTo>
                      <a:pt x="213" y="304"/>
                      <a:pt x="0" y="763"/>
                      <a:pt x="151" y="1177"/>
                    </a:cubicBezTo>
                    <a:close/>
                  </a:path>
                </a:pathLst>
              </a:custGeom>
              <a:solidFill>
                <a:srgbClr val="3C8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22"/>
              <p:cNvSpPr>
                <a:spLocks/>
              </p:cNvSpPr>
              <p:nvPr userDrawn="1"/>
            </p:nvSpPr>
            <p:spPr bwMode="auto">
              <a:xfrm>
                <a:off x="5407998" y="3129122"/>
                <a:ext cx="476070" cy="916434"/>
              </a:xfrm>
              <a:custGeom>
                <a:avLst/>
                <a:gdLst>
                  <a:gd name="T0" fmla="*/ 331 w 511"/>
                  <a:gd name="T1" fmla="*/ 248 h 983"/>
                  <a:gd name="T2" fmla="*/ 331 w 511"/>
                  <a:gd name="T3" fmla="*/ 360 h 983"/>
                  <a:gd name="T4" fmla="*/ 511 w 511"/>
                  <a:gd name="T5" fmla="*/ 360 h 983"/>
                  <a:gd name="T6" fmla="*/ 487 w 511"/>
                  <a:gd name="T7" fmla="*/ 534 h 983"/>
                  <a:gd name="T8" fmla="*/ 331 w 511"/>
                  <a:gd name="T9" fmla="*/ 534 h 983"/>
                  <a:gd name="T10" fmla="*/ 331 w 511"/>
                  <a:gd name="T11" fmla="*/ 983 h 983"/>
                  <a:gd name="T12" fmla="*/ 151 w 511"/>
                  <a:gd name="T13" fmla="*/ 983 h 983"/>
                  <a:gd name="T14" fmla="*/ 151 w 511"/>
                  <a:gd name="T15" fmla="*/ 534 h 983"/>
                  <a:gd name="T16" fmla="*/ 0 w 511"/>
                  <a:gd name="T17" fmla="*/ 534 h 983"/>
                  <a:gd name="T18" fmla="*/ 0 w 511"/>
                  <a:gd name="T19" fmla="*/ 360 h 983"/>
                  <a:gd name="T20" fmla="*/ 151 w 511"/>
                  <a:gd name="T21" fmla="*/ 360 h 983"/>
                  <a:gd name="T22" fmla="*/ 151 w 511"/>
                  <a:gd name="T23" fmla="*/ 231 h 983"/>
                  <a:gd name="T24" fmla="*/ 376 w 511"/>
                  <a:gd name="T25" fmla="*/ 0 h 983"/>
                  <a:gd name="T26" fmla="*/ 511 w 511"/>
                  <a:gd name="T27" fmla="*/ 7 h 983"/>
                  <a:gd name="T28" fmla="*/ 511 w 511"/>
                  <a:gd name="T29" fmla="*/ 163 h 983"/>
                  <a:gd name="T30" fmla="*/ 418 w 511"/>
                  <a:gd name="T31" fmla="*/ 163 h 983"/>
                  <a:gd name="T32" fmla="*/ 331 w 511"/>
                  <a:gd name="T33" fmla="*/ 248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1" h="983">
                    <a:moveTo>
                      <a:pt x="331" y="248"/>
                    </a:moveTo>
                    <a:cubicBezTo>
                      <a:pt x="331" y="360"/>
                      <a:pt x="331" y="360"/>
                      <a:pt x="331" y="360"/>
                    </a:cubicBezTo>
                    <a:cubicBezTo>
                      <a:pt x="511" y="360"/>
                      <a:pt x="511" y="360"/>
                      <a:pt x="511" y="360"/>
                    </a:cubicBezTo>
                    <a:cubicBezTo>
                      <a:pt x="487" y="534"/>
                      <a:pt x="487" y="534"/>
                      <a:pt x="487" y="534"/>
                    </a:cubicBezTo>
                    <a:cubicBezTo>
                      <a:pt x="331" y="534"/>
                      <a:pt x="331" y="534"/>
                      <a:pt x="331" y="534"/>
                    </a:cubicBezTo>
                    <a:cubicBezTo>
                      <a:pt x="331" y="983"/>
                      <a:pt x="331" y="983"/>
                      <a:pt x="331" y="983"/>
                    </a:cubicBezTo>
                    <a:cubicBezTo>
                      <a:pt x="151" y="983"/>
                      <a:pt x="151" y="983"/>
                      <a:pt x="151" y="983"/>
                    </a:cubicBezTo>
                    <a:cubicBezTo>
                      <a:pt x="151" y="534"/>
                      <a:pt x="151" y="534"/>
                      <a:pt x="151" y="534"/>
                    </a:cubicBezTo>
                    <a:cubicBezTo>
                      <a:pt x="0" y="534"/>
                      <a:pt x="0" y="534"/>
                      <a:pt x="0" y="534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151" y="360"/>
                      <a:pt x="151" y="360"/>
                      <a:pt x="151" y="360"/>
                    </a:cubicBezTo>
                    <a:cubicBezTo>
                      <a:pt x="151" y="231"/>
                      <a:pt x="151" y="231"/>
                      <a:pt x="151" y="231"/>
                    </a:cubicBezTo>
                    <a:cubicBezTo>
                      <a:pt x="151" y="81"/>
                      <a:pt x="242" y="0"/>
                      <a:pt x="376" y="0"/>
                    </a:cubicBezTo>
                    <a:cubicBezTo>
                      <a:pt x="440" y="0"/>
                      <a:pt x="495" y="4"/>
                      <a:pt x="511" y="7"/>
                    </a:cubicBezTo>
                    <a:cubicBezTo>
                      <a:pt x="511" y="163"/>
                      <a:pt x="511" y="163"/>
                      <a:pt x="511" y="163"/>
                    </a:cubicBezTo>
                    <a:cubicBezTo>
                      <a:pt x="418" y="163"/>
                      <a:pt x="418" y="163"/>
                      <a:pt x="418" y="163"/>
                    </a:cubicBezTo>
                    <a:cubicBezTo>
                      <a:pt x="346" y="163"/>
                      <a:pt x="331" y="197"/>
                      <a:pt x="331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" name="Group 2"/>
            <p:cNvGrpSpPr/>
            <p:nvPr userDrawn="1"/>
          </p:nvGrpSpPr>
          <p:grpSpPr>
            <a:xfrm>
              <a:off x="3754525" y="3290416"/>
              <a:ext cx="1306513" cy="1408114"/>
              <a:chOff x="3535451" y="3219059"/>
              <a:chExt cx="1306513" cy="1408114"/>
            </a:xfrm>
          </p:grpSpPr>
          <p:sp>
            <p:nvSpPr>
              <p:cNvPr id="30" name="Freeform 27"/>
              <p:cNvSpPr>
                <a:spLocks/>
              </p:cNvSpPr>
              <p:nvPr userDrawn="1"/>
            </p:nvSpPr>
            <p:spPr bwMode="auto">
              <a:xfrm>
                <a:off x="3535451" y="3219059"/>
                <a:ext cx="1306513" cy="1408114"/>
              </a:xfrm>
              <a:custGeom>
                <a:avLst/>
                <a:gdLst>
                  <a:gd name="T0" fmla="*/ 145 w 1432"/>
                  <a:gd name="T1" fmla="*/ 987 h 1543"/>
                  <a:gd name="T2" fmla="*/ 1094 w 1432"/>
                  <a:gd name="T3" fmla="*/ 1543 h 1543"/>
                  <a:gd name="T4" fmla="*/ 986 w 1432"/>
                  <a:gd name="T5" fmla="*/ 1306 h 1543"/>
                  <a:gd name="T6" fmla="*/ 1347 w 1432"/>
                  <a:gd name="T7" fmla="*/ 591 h 1543"/>
                  <a:gd name="T8" fmla="*/ 1305 w 1432"/>
                  <a:gd name="T9" fmla="*/ 464 h 1543"/>
                  <a:gd name="T10" fmla="*/ 463 w 1432"/>
                  <a:gd name="T11" fmla="*/ 145 h 1543"/>
                  <a:gd name="T12" fmla="*/ 145 w 1432"/>
                  <a:gd name="T13" fmla="*/ 987 h 1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2" h="1543">
                    <a:moveTo>
                      <a:pt x="145" y="987"/>
                    </a:moveTo>
                    <a:cubicBezTo>
                      <a:pt x="335" y="1410"/>
                      <a:pt x="1094" y="1543"/>
                      <a:pt x="1094" y="1543"/>
                    </a:cubicBezTo>
                    <a:cubicBezTo>
                      <a:pt x="986" y="1306"/>
                      <a:pt x="986" y="1306"/>
                      <a:pt x="986" y="1306"/>
                    </a:cubicBezTo>
                    <a:cubicBezTo>
                      <a:pt x="986" y="1306"/>
                      <a:pt x="1432" y="1005"/>
                      <a:pt x="1347" y="591"/>
                    </a:cubicBezTo>
                    <a:cubicBezTo>
                      <a:pt x="1339" y="553"/>
                      <a:pt x="1308" y="469"/>
                      <a:pt x="1305" y="464"/>
                    </a:cubicBezTo>
                    <a:cubicBezTo>
                      <a:pt x="1161" y="143"/>
                      <a:pt x="784" y="0"/>
                      <a:pt x="463" y="145"/>
                    </a:cubicBezTo>
                    <a:cubicBezTo>
                      <a:pt x="143" y="289"/>
                      <a:pt x="0" y="666"/>
                      <a:pt x="145" y="9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34" name="Group 33"/>
              <p:cNvGrpSpPr/>
              <p:nvPr userDrawn="1"/>
            </p:nvGrpSpPr>
            <p:grpSpPr>
              <a:xfrm>
                <a:off x="3694834" y="3678789"/>
                <a:ext cx="962452" cy="397856"/>
                <a:chOff x="6078025" y="1821615"/>
                <a:chExt cx="1205892" cy="498487"/>
              </a:xfrm>
            </p:grpSpPr>
            <p:sp>
              <p:nvSpPr>
                <p:cNvPr id="35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6078025" y="1903238"/>
                  <a:ext cx="457675" cy="326494"/>
                </a:xfrm>
                <a:custGeom>
                  <a:avLst/>
                  <a:gdLst>
                    <a:gd name="T0" fmla="*/ 93 w 502"/>
                    <a:gd name="T1" fmla="*/ 139 h 357"/>
                    <a:gd name="T2" fmla="*/ 0 w 502"/>
                    <a:gd name="T3" fmla="*/ 0 h 357"/>
                    <a:gd name="T4" fmla="*/ 66 w 502"/>
                    <a:gd name="T5" fmla="*/ 210 h 357"/>
                    <a:gd name="T6" fmla="*/ 119 w 502"/>
                    <a:gd name="T7" fmla="*/ 354 h 357"/>
                    <a:gd name="T8" fmla="*/ 183 w 502"/>
                    <a:gd name="T9" fmla="*/ 0 h 357"/>
                    <a:gd name="T10" fmla="*/ 310 w 502"/>
                    <a:gd name="T11" fmla="*/ 114 h 357"/>
                    <a:gd name="T12" fmla="*/ 198 w 502"/>
                    <a:gd name="T13" fmla="*/ 114 h 357"/>
                    <a:gd name="T14" fmla="*/ 183 w 502"/>
                    <a:gd name="T15" fmla="*/ 268 h 357"/>
                    <a:gd name="T16" fmla="*/ 254 w 502"/>
                    <a:gd name="T17" fmla="*/ 357 h 357"/>
                    <a:gd name="T18" fmla="*/ 325 w 502"/>
                    <a:gd name="T19" fmla="*/ 268 h 357"/>
                    <a:gd name="T20" fmla="*/ 310 w 502"/>
                    <a:gd name="T21" fmla="*/ 114 h 357"/>
                    <a:gd name="T22" fmla="*/ 254 w 502"/>
                    <a:gd name="T23" fmla="*/ 314 h 357"/>
                    <a:gd name="T24" fmla="*/ 231 w 502"/>
                    <a:gd name="T25" fmla="*/ 166 h 357"/>
                    <a:gd name="T26" fmla="*/ 277 w 502"/>
                    <a:gd name="T27" fmla="*/ 166 h 357"/>
                    <a:gd name="T28" fmla="*/ 310 w 502"/>
                    <a:gd name="T29" fmla="*/ 114 h 357"/>
                    <a:gd name="T30" fmla="*/ 198 w 502"/>
                    <a:gd name="T31" fmla="*/ 114 h 357"/>
                    <a:gd name="T32" fmla="*/ 183 w 502"/>
                    <a:gd name="T33" fmla="*/ 268 h 357"/>
                    <a:gd name="T34" fmla="*/ 254 w 502"/>
                    <a:gd name="T35" fmla="*/ 357 h 357"/>
                    <a:gd name="T36" fmla="*/ 325 w 502"/>
                    <a:gd name="T37" fmla="*/ 268 h 357"/>
                    <a:gd name="T38" fmla="*/ 310 w 502"/>
                    <a:gd name="T39" fmla="*/ 114 h 357"/>
                    <a:gd name="T40" fmla="*/ 254 w 502"/>
                    <a:gd name="T41" fmla="*/ 314 h 357"/>
                    <a:gd name="T42" fmla="*/ 231 w 502"/>
                    <a:gd name="T43" fmla="*/ 166 h 357"/>
                    <a:gd name="T44" fmla="*/ 277 w 502"/>
                    <a:gd name="T45" fmla="*/ 166 h 357"/>
                    <a:gd name="T46" fmla="*/ 454 w 502"/>
                    <a:gd name="T47" fmla="*/ 90 h 357"/>
                    <a:gd name="T48" fmla="*/ 423 w 502"/>
                    <a:gd name="T49" fmla="*/ 314 h 357"/>
                    <a:gd name="T50" fmla="*/ 412 w 502"/>
                    <a:gd name="T51" fmla="*/ 284 h 357"/>
                    <a:gd name="T52" fmla="*/ 364 w 502"/>
                    <a:gd name="T53" fmla="*/ 90 h 357"/>
                    <a:gd name="T54" fmla="*/ 368 w 502"/>
                    <a:gd name="T55" fmla="*/ 338 h 357"/>
                    <a:gd name="T56" fmla="*/ 454 w 502"/>
                    <a:gd name="T57" fmla="*/ 325 h 357"/>
                    <a:gd name="T58" fmla="*/ 502 w 502"/>
                    <a:gd name="T59" fmla="*/ 354 h 357"/>
                    <a:gd name="T60" fmla="*/ 454 w 502"/>
                    <a:gd name="T61" fmla="*/ 90 h 357"/>
                    <a:gd name="T62" fmla="*/ 198 w 502"/>
                    <a:gd name="T63" fmla="*/ 114 h 357"/>
                    <a:gd name="T64" fmla="*/ 183 w 502"/>
                    <a:gd name="T65" fmla="*/ 268 h 357"/>
                    <a:gd name="T66" fmla="*/ 254 w 502"/>
                    <a:gd name="T67" fmla="*/ 357 h 357"/>
                    <a:gd name="T68" fmla="*/ 325 w 502"/>
                    <a:gd name="T69" fmla="*/ 268 h 357"/>
                    <a:gd name="T70" fmla="*/ 310 w 502"/>
                    <a:gd name="T71" fmla="*/ 114 h 357"/>
                    <a:gd name="T72" fmla="*/ 277 w 502"/>
                    <a:gd name="T73" fmla="*/ 277 h 357"/>
                    <a:gd name="T74" fmla="*/ 231 w 502"/>
                    <a:gd name="T75" fmla="*/ 277 h 357"/>
                    <a:gd name="T76" fmla="*/ 254 w 502"/>
                    <a:gd name="T77" fmla="*/ 130 h 357"/>
                    <a:gd name="T78" fmla="*/ 277 w 502"/>
                    <a:gd name="T79" fmla="*/ 27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02" h="357">
                      <a:moveTo>
                        <a:pt x="129" y="0"/>
                      </a:moveTo>
                      <a:cubicBezTo>
                        <a:pt x="93" y="139"/>
                        <a:pt x="93" y="139"/>
                        <a:pt x="93" y="139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33"/>
                        <a:pt x="23" y="66"/>
                        <a:pt x="34" y="98"/>
                      </a:cubicBezTo>
                      <a:cubicBezTo>
                        <a:pt x="51" y="148"/>
                        <a:pt x="61" y="185"/>
                        <a:pt x="66" y="210"/>
                      </a:cubicBezTo>
                      <a:cubicBezTo>
                        <a:pt x="66" y="354"/>
                        <a:pt x="66" y="354"/>
                        <a:pt x="66" y="354"/>
                      </a:cubicBezTo>
                      <a:cubicBezTo>
                        <a:pt x="119" y="354"/>
                        <a:pt x="119" y="354"/>
                        <a:pt x="119" y="354"/>
                      </a:cubicBezTo>
                      <a:cubicBezTo>
                        <a:pt x="119" y="210"/>
                        <a:pt x="119" y="210"/>
                        <a:pt x="119" y="210"/>
                      </a:cubicBezTo>
                      <a:cubicBezTo>
                        <a:pt x="183" y="0"/>
                        <a:pt x="183" y="0"/>
                        <a:pt x="183" y="0"/>
                      </a:cubicBezTo>
                      <a:lnTo>
                        <a:pt x="129" y="0"/>
                      </a:lnTo>
                      <a:close/>
                      <a:moveTo>
                        <a:pt x="310" y="114"/>
                      </a:moveTo>
                      <a:cubicBezTo>
                        <a:pt x="297" y="96"/>
                        <a:pt x="278" y="87"/>
                        <a:pt x="254" y="87"/>
                      </a:cubicBezTo>
                      <a:cubicBezTo>
                        <a:pt x="230" y="87"/>
                        <a:pt x="212" y="96"/>
                        <a:pt x="198" y="114"/>
                      </a:cubicBezTo>
                      <a:cubicBezTo>
                        <a:pt x="188" y="127"/>
                        <a:pt x="183" y="148"/>
                        <a:pt x="183" y="176"/>
                      </a:cubicBezTo>
                      <a:cubicBezTo>
                        <a:pt x="183" y="268"/>
                        <a:pt x="183" y="268"/>
                        <a:pt x="183" y="268"/>
                      </a:cubicBezTo>
                      <a:cubicBezTo>
                        <a:pt x="183" y="296"/>
                        <a:pt x="188" y="317"/>
                        <a:pt x="198" y="330"/>
                      </a:cubicBezTo>
                      <a:cubicBezTo>
                        <a:pt x="212" y="348"/>
                        <a:pt x="230" y="357"/>
                        <a:pt x="254" y="357"/>
                      </a:cubicBezTo>
                      <a:cubicBezTo>
                        <a:pt x="278" y="357"/>
                        <a:pt x="297" y="348"/>
                        <a:pt x="310" y="330"/>
                      </a:cubicBezTo>
                      <a:cubicBezTo>
                        <a:pt x="320" y="317"/>
                        <a:pt x="325" y="296"/>
                        <a:pt x="325" y="268"/>
                      </a:cubicBezTo>
                      <a:cubicBezTo>
                        <a:pt x="325" y="176"/>
                        <a:pt x="325" y="176"/>
                        <a:pt x="325" y="176"/>
                      </a:cubicBezTo>
                      <a:cubicBezTo>
                        <a:pt x="325" y="148"/>
                        <a:pt x="320" y="127"/>
                        <a:pt x="310" y="114"/>
                      </a:cubicBezTo>
                      <a:close/>
                      <a:moveTo>
                        <a:pt x="277" y="277"/>
                      </a:moveTo>
                      <a:cubicBezTo>
                        <a:pt x="277" y="302"/>
                        <a:pt x="270" y="314"/>
                        <a:pt x="254" y="314"/>
                      </a:cubicBezTo>
                      <a:cubicBezTo>
                        <a:pt x="239" y="314"/>
                        <a:pt x="231" y="302"/>
                        <a:pt x="231" y="277"/>
                      </a:cubicBezTo>
                      <a:cubicBezTo>
                        <a:pt x="231" y="166"/>
                        <a:pt x="231" y="166"/>
                        <a:pt x="231" y="166"/>
                      </a:cubicBezTo>
                      <a:cubicBezTo>
                        <a:pt x="231" y="142"/>
                        <a:pt x="239" y="130"/>
                        <a:pt x="254" y="130"/>
                      </a:cubicBezTo>
                      <a:cubicBezTo>
                        <a:pt x="270" y="130"/>
                        <a:pt x="277" y="142"/>
                        <a:pt x="277" y="166"/>
                      </a:cubicBezTo>
                      <a:lnTo>
                        <a:pt x="277" y="277"/>
                      </a:lnTo>
                      <a:close/>
                      <a:moveTo>
                        <a:pt x="310" y="114"/>
                      </a:moveTo>
                      <a:cubicBezTo>
                        <a:pt x="297" y="96"/>
                        <a:pt x="278" y="87"/>
                        <a:pt x="254" y="87"/>
                      </a:cubicBezTo>
                      <a:cubicBezTo>
                        <a:pt x="230" y="87"/>
                        <a:pt x="212" y="96"/>
                        <a:pt x="198" y="114"/>
                      </a:cubicBezTo>
                      <a:cubicBezTo>
                        <a:pt x="188" y="127"/>
                        <a:pt x="183" y="148"/>
                        <a:pt x="183" y="176"/>
                      </a:cubicBezTo>
                      <a:cubicBezTo>
                        <a:pt x="183" y="268"/>
                        <a:pt x="183" y="268"/>
                        <a:pt x="183" y="268"/>
                      </a:cubicBezTo>
                      <a:cubicBezTo>
                        <a:pt x="183" y="296"/>
                        <a:pt x="188" y="317"/>
                        <a:pt x="198" y="330"/>
                      </a:cubicBezTo>
                      <a:cubicBezTo>
                        <a:pt x="212" y="348"/>
                        <a:pt x="230" y="357"/>
                        <a:pt x="254" y="357"/>
                      </a:cubicBezTo>
                      <a:cubicBezTo>
                        <a:pt x="278" y="357"/>
                        <a:pt x="297" y="348"/>
                        <a:pt x="310" y="330"/>
                      </a:cubicBezTo>
                      <a:cubicBezTo>
                        <a:pt x="320" y="317"/>
                        <a:pt x="325" y="296"/>
                        <a:pt x="325" y="268"/>
                      </a:cubicBezTo>
                      <a:cubicBezTo>
                        <a:pt x="325" y="176"/>
                        <a:pt x="325" y="176"/>
                        <a:pt x="325" y="176"/>
                      </a:cubicBezTo>
                      <a:cubicBezTo>
                        <a:pt x="325" y="148"/>
                        <a:pt x="320" y="127"/>
                        <a:pt x="310" y="114"/>
                      </a:cubicBezTo>
                      <a:close/>
                      <a:moveTo>
                        <a:pt x="277" y="277"/>
                      </a:moveTo>
                      <a:cubicBezTo>
                        <a:pt x="277" y="302"/>
                        <a:pt x="270" y="314"/>
                        <a:pt x="254" y="314"/>
                      </a:cubicBezTo>
                      <a:cubicBezTo>
                        <a:pt x="239" y="314"/>
                        <a:pt x="231" y="302"/>
                        <a:pt x="231" y="277"/>
                      </a:cubicBezTo>
                      <a:cubicBezTo>
                        <a:pt x="231" y="166"/>
                        <a:pt x="231" y="166"/>
                        <a:pt x="231" y="166"/>
                      </a:cubicBezTo>
                      <a:cubicBezTo>
                        <a:pt x="231" y="142"/>
                        <a:pt x="239" y="130"/>
                        <a:pt x="254" y="130"/>
                      </a:cubicBezTo>
                      <a:cubicBezTo>
                        <a:pt x="270" y="130"/>
                        <a:pt x="277" y="142"/>
                        <a:pt x="277" y="166"/>
                      </a:cubicBezTo>
                      <a:lnTo>
                        <a:pt x="277" y="277"/>
                      </a:lnTo>
                      <a:close/>
                      <a:moveTo>
                        <a:pt x="454" y="90"/>
                      </a:moveTo>
                      <a:cubicBezTo>
                        <a:pt x="454" y="292"/>
                        <a:pt x="454" y="292"/>
                        <a:pt x="454" y="292"/>
                      </a:cubicBezTo>
                      <a:cubicBezTo>
                        <a:pt x="443" y="307"/>
                        <a:pt x="433" y="314"/>
                        <a:pt x="423" y="314"/>
                      </a:cubicBezTo>
                      <a:cubicBezTo>
                        <a:pt x="417" y="314"/>
                        <a:pt x="413" y="310"/>
                        <a:pt x="412" y="303"/>
                      </a:cubicBezTo>
                      <a:cubicBezTo>
                        <a:pt x="412" y="301"/>
                        <a:pt x="412" y="295"/>
                        <a:pt x="412" y="284"/>
                      </a:cubicBezTo>
                      <a:cubicBezTo>
                        <a:pt x="412" y="90"/>
                        <a:pt x="412" y="90"/>
                        <a:pt x="412" y="90"/>
                      </a:cubicBezTo>
                      <a:cubicBezTo>
                        <a:pt x="364" y="90"/>
                        <a:pt x="364" y="90"/>
                        <a:pt x="364" y="90"/>
                      </a:cubicBezTo>
                      <a:cubicBezTo>
                        <a:pt x="364" y="299"/>
                        <a:pt x="364" y="299"/>
                        <a:pt x="364" y="299"/>
                      </a:cubicBezTo>
                      <a:cubicBezTo>
                        <a:pt x="364" y="317"/>
                        <a:pt x="366" y="330"/>
                        <a:pt x="368" y="338"/>
                      </a:cubicBezTo>
                      <a:cubicBezTo>
                        <a:pt x="373" y="351"/>
                        <a:pt x="384" y="357"/>
                        <a:pt x="399" y="357"/>
                      </a:cubicBezTo>
                      <a:cubicBezTo>
                        <a:pt x="417" y="357"/>
                        <a:pt x="435" y="347"/>
                        <a:pt x="454" y="325"/>
                      </a:cubicBezTo>
                      <a:cubicBezTo>
                        <a:pt x="454" y="354"/>
                        <a:pt x="454" y="354"/>
                        <a:pt x="454" y="354"/>
                      </a:cubicBezTo>
                      <a:cubicBezTo>
                        <a:pt x="502" y="354"/>
                        <a:pt x="502" y="354"/>
                        <a:pt x="502" y="354"/>
                      </a:cubicBezTo>
                      <a:cubicBezTo>
                        <a:pt x="502" y="90"/>
                        <a:pt x="502" y="90"/>
                        <a:pt x="502" y="90"/>
                      </a:cubicBezTo>
                      <a:lnTo>
                        <a:pt x="454" y="90"/>
                      </a:lnTo>
                      <a:close/>
                      <a:moveTo>
                        <a:pt x="254" y="87"/>
                      </a:moveTo>
                      <a:cubicBezTo>
                        <a:pt x="230" y="87"/>
                        <a:pt x="212" y="96"/>
                        <a:pt x="198" y="114"/>
                      </a:cubicBezTo>
                      <a:cubicBezTo>
                        <a:pt x="188" y="127"/>
                        <a:pt x="183" y="148"/>
                        <a:pt x="183" y="176"/>
                      </a:cubicBezTo>
                      <a:cubicBezTo>
                        <a:pt x="183" y="268"/>
                        <a:pt x="183" y="268"/>
                        <a:pt x="183" y="268"/>
                      </a:cubicBezTo>
                      <a:cubicBezTo>
                        <a:pt x="183" y="296"/>
                        <a:pt x="188" y="317"/>
                        <a:pt x="198" y="330"/>
                      </a:cubicBezTo>
                      <a:cubicBezTo>
                        <a:pt x="212" y="348"/>
                        <a:pt x="230" y="357"/>
                        <a:pt x="254" y="357"/>
                      </a:cubicBezTo>
                      <a:cubicBezTo>
                        <a:pt x="278" y="357"/>
                        <a:pt x="297" y="348"/>
                        <a:pt x="310" y="330"/>
                      </a:cubicBezTo>
                      <a:cubicBezTo>
                        <a:pt x="320" y="317"/>
                        <a:pt x="325" y="296"/>
                        <a:pt x="325" y="268"/>
                      </a:cubicBezTo>
                      <a:cubicBezTo>
                        <a:pt x="325" y="176"/>
                        <a:pt x="325" y="176"/>
                        <a:pt x="325" y="176"/>
                      </a:cubicBezTo>
                      <a:cubicBezTo>
                        <a:pt x="325" y="148"/>
                        <a:pt x="320" y="127"/>
                        <a:pt x="310" y="114"/>
                      </a:cubicBezTo>
                      <a:cubicBezTo>
                        <a:pt x="297" y="96"/>
                        <a:pt x="278" y="87"/>
                        <a:pt x="254" y="87"/>
                      </a:cubicBezTo>
                      <a:close/>
                      <a:moveTo>
                        <a:pt x="277" y="277"/>
                      </a:moveTo>
                      <a:cubicBezTo>
                        <a:pt x="277" y="302"/>
                        <a:pt x="270" y="314"/>
                        <a:pt x="254" y="314"/>
                      </a:cubicBezTo>
                      <a:cubicBezTo>
                        <a:pt x="239" y="314"/>
                        <a:pt x="231" y="302"/>
                        <a:pt x="231" y="277"/>
                      </a:cubicBezTo>
                      <a:cubicBezTo>
                        <a:pt x="231" y="166"/>
                        <a:pt x="231" y="166"/>
                        <a:pt x="231" y="166"/>
                      </a:cubicBezTo>
                      <a:cubicBezTo>
                        <a:pt x="231" y="142"/>
                        <a:pt x="239" y="130"/>
                        <a:pt x="254" y="130"/>
                      </a:cubicBezTo>
                      <a:cubicBezTo>
                        <a:pt x="270" y="130"/>
                        <a:pt x="277" y="142"/>
                        <a:pt x="277" y="166"/>
                      </a:cubicBezTo>
                      <a:lnTo>
                        <a:pt x="277" y="2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7144962" y="2021787"/>
                  <a:ext cx="43727" cy="56359"/>
                </a:xfrm>
                <a:custGeom>
                  <a:avLst/>
                  <a:gdLst>
                    <a:gd name="T0" fmla="*/ 24 w 48"/>
                    <a:gd name="T1" fmla="*/ 0 h 61"/>
                    <a:gd name="T2" fmla="*/ 0 w 48"/>
                    <a:gd name="T3" fmla="*/ 37 h 61"/>
                    <a:gd name="T4" fmla="*/ 0 w 48"/>
                    <a:gd name="T5" fmla="*/ 61 h 61"/>
                    <a:gd name="T6" fmla="*/ 48 w 48"/>
                    <a:gd name="T7" fmla="*/ 61 h 61"/>
                    <a:gd name="T8" fmla="*/ 48 w 48"/>
                    <a:gd name="T9" fmla="*/ 37 h 61"/>
                    <a:gd name="T10" fmla="*/ 24 w 48"/>
                    <a:gd name="T11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61">
                      <a:moveTo>
                        <a:pt x="24" y="0"/>
                      </a:moveTo>
                      <a:cubicBezTo>
                        <a:pt x="8" y="0"/>
                        <a:pt x="0" y="12"/>
                        <a:pt x="0" y="37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8" y="12"/>
                        <a:pt x="40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6984630" y="2021787"/>
                  <a:ext cx="40812" cy="167134"/>
                </a:xfrm>
                <a:custGeom>
                  <a:avLst/>
                  <a:gdLst>
                    <a:gd name="T0" fmla="*/ 23 w 44"/>
                    <a:gd name="T1" fmla="*/ 0 h 183"/>
                    <a:gd name="T2" fmla="*/ 0 w 44"/>
                    <a:gd name="T3" fmla="*/ 12 h 183"/>
                    <a:gd name="T4" fmla="*/ 0 w 44"/>
                    <a:gd name="T5" fmla="*/ 171 h 183"/>
                    <a:gd name="T6" fmla="*/ 23 w 44"/>
                    <a:gd name="T7" fmla="*/ 183 h 183"/>
                    <a:gd name="T8" fmla="*/ 44 w 44"/>
                    <a:gd name="T9" fmla="*/ 147 h 183"/>
                    <a:gd name="T10" fmla="*/ 44 w 44"/>
                    <a:gd name="T11" fmla="*/ 36 h 183"/>
                    <a:gd name="T12" fmla="*/ 23 w 44"/>
                    <a:gd name="T13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83">
                      <a:moveTo>
                        <a:pt x="23" y="0"/>
                      </a:moveTo>
                      <a:cubicBezTo>
                        <a:pt x="16" y="0"/>
                        <a:pt x="8" y="4"/>
                        <a:pt x="0" y="1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8" y="179"/>
                        <a:pt x="16" y="183"/>
                        <a:pt x="23" y="183"/>
                      </a:cubicBezTo>
                      <a:cubicBezTo>
                        <a:pt x="37" y="183"/>
                        <a:pt x="44" y="171"/>
                        <a:pt x="44" y="147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4" y="12"/>
                        <a:pt x="37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6570682" y="1821615"/>
                  <a:ext cx="713235" cy="498487"/>
                </a:xfrm>
                <a:custGeom>
                  <a:avLst/>
                  <a:gdLst>
                    <a:gd name="T0" fmla="*/ 684 w 782"/>
                    <a:gd name="T1" fmla="*/ 11 h 546"/>
                    <a:gd name="T2" fmla="*/ 98 w 782"/>
                    <a:gd name="T3" fmla="*/ 11 h 546"/>
                    <a:gd name="T4" fmla="*/ 0 w 782"/>
                    <a:gd name="T5" fmla="*/ 273 h 546"/>
                    <a:gd name="T6" fmla="*/ 98 w 782"/>
                    <a:gd name="T7" fmla="*/ 535 h 546"/>
                    <a:gd name="T8" fmla="*/ 684 w 782"/>
                    <a:gd name="T9" fmla="*/ 535 h 546"/>
                    <a:gd name="T10" fmla="*/ 778 w 782"/>
                    <a:gd name="T11" fmla="*/ 394 h 546"/>
                    <a:gd name="T12" fmla="*/ 782 w 782"/>
                    <a:gd name="T13" fmla="*/ 273 h 546"/>
                    <a:gd name="T14" fmla="*/ 166 w 782"/>
                    <a:gd name="T15" fmla="*/ 141 h 546"/>
                    <a:gd name="T16" fmla="*/ 113 w 782"/>
                    <a:gd name="T17" fmla="*/ 442 h 546"/>
                    <a:gd name="T18" fmla="*/ 58 w 782"/>
                    <a:gd name="T19" fmla="*/ 141 h 546"/>
                    <a:gd name="T20" fmla="*/ 223 w 782"/>
                    <a:gd name="T21" fmla="*/ 92 h 546"/>
                    <a:gd name="T22" fmla="*/ 166 w 782"/>
                    <a:gd name="T23" fmla="*/ 141 h 546"/>
                    <a:gd name="T24" fmla="*/ 318 w 782"/>
                    <a:gd name="T25" fmla="*/ 414 h 546"/>
                    <a:gd name="T26" fmla="*/ 234 w 782"/>
                    <a:gd name="T27" fmla="*/ 426 h 546"/>
                    <a:gd name="T28" fmla="*/ 230 w 782"/>
                    <a:gd name="T29" fmla="*/ 181 h 546"/>
                    <a:gd name="T30" fmla="*/ 277 w 782"/>
                    <a:gd name="T31" fmla="*/ 373 h 546"/>
                    <a:gd name="T32" fmla="*/ 288 w 782"/>
                    <a:gd name="T33" fmla="*/ 403 h 546"/>
                    <a:gd name="T34" fmla="*/ 318 w 782"/>
                    <a:gd name="T35" fmla="*/ 181 h 546"/>
                    <a:gd name="T36" fmla="*/ 366 w 782"/>
                    <a:gd name="T37" fmla="*/ 442 h 546"/>
                    <a:gd name="T38" fmla="*/ 545 w 782"/>
                    <a:gd name="T39" fmla="*/ 364 h 546"/>
                    <a:gd name="T40" fmla="*/ 503 w 782"/>
                    <a:gd name="T41" fmla="*/ 446 h 546"/>
                    <a:gd name="T42" fmla="*/ 454 w 782"/>
                    <a:gd name="T43" fmla="*/ 442 h 546"/>
                    <a:gd name="T44" fmla="*/ 407 w 782"/>
                    <a:gd name="T45" fmla="*/ 92 h 546"/>
                    <a:gd name="T46" fmla="*/ 454 w 782"/>
                    <a:gd name="T47" fmla="*/ 206 h 546"/>
                    <a:gd name="T48" fmla="*/ 541 w 782"/>
                    <a:gd name="T49" fmla="*/ 207 h 546"/>
                    <a:gd name="T50" fmla="*/ 545 w 782"/>
                    <a:gd name="T51" fmla="*/ 364 h 546"/>
                    <a:gd name="T52" fmla="*/ 655 w 782"/>
                    <a:gd name="T53" fmla="*/ 446 h 546"/>
                    <a:gd name="T54" fmla="*/ 582 w 782"/>
                    <a:gd name="T55" fmla="*/ 358 h 546"/>
                    <a:gd name="T56" fmla="*/ 597 w 782"/>
                    <a:gd name="T57" fmla="*/ 205 h 546"/>
                    <a:gd name="T58" fmla="*/ 709 w 782"/>
                    <a:gd name="T59" fmla="*/ 205 h 546"/>
                    <a:gd name="T60" fmla="*/ 724 w 782"/>
                    <a:gd name="T61" fmla="*/ 320 h 546"/>
                    <a:gd name="T62" fmla="*/ 629 w 782"/>
                    <a:gd name="T63" fmla="*/ 366 h 546"/>
                    <a:gd name="T64" fmla="*/ 675 w 782"/>
                    <a:gd name="T65" fmla="*/ 384 h 546"/>
                    <a:gd name="T66" fmla="*/ 724 w 782"/>
                    <a:gd name="T67" fmla="*/ 352 h 546"/>
                    <a:gd name="T68" fmla="*/ 723 w 782"/>
                    <a:gd name="T69" fmla="*/ 384 h 546"/>
                    <a:gd name="T70" fmla="*/ 712 w 782"/>
                    <a:gd name="T71" fmla="*/ 417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82" h="546">
                      <a:moveTo>
                        <a:pt x="769" y="88"/>
                      </a:moveTo>
                      <a:cubicBezTo>
                        <a:pt x="759" y="46"/>
                        <a:pt x="725" y="15"/>
                        <a:pt x="684" y="11"/>
                      </a:cubicBezTo>
                      <a:cubicBezTo>
                        <a:pt x="587" y="0"/>
                        <a:pt x="489" y="0"/>
                        <a:pt x="391" y="0"/>
                      </a:cubicBezTo>
                      <a:cubicBezTo>
                        <a:pt x="293" y="0"/>
                        <a:pt x="195" y="0"/>
                        <a:pt x="98" y="11"/>
                      </a:cubicBezTo>
                      <a:cubicBezTo>
                        <a:pt x="57" y="15"/>
                        <a:pt x="23" y="46"/>
                        <a:pt x="13" y="88"/>
                      </a:cubicBezTo>
                      <a:cubicBezTo>
                        <a:pt x="0" y="147"/>
                        <a:pt x="0" y="212"/>
                        <a:pt x="0" y="273"/>
                      </a:cubicBezTo>
                      <a:cubicBezTo>
                        <a:pt x="0" y="334"/>
                        <a:pt x="0" y="398"/>
                        <a:pt x="13" y="458"/>
                      </a:cubicBezTo>
                      <a:cubicBezTo>
                        <a:pt x="23" y="499"/>
                        <a:pt x="57" y="530"/>
                        <a:pt x="98" y="535"/>
                      </a:cubicBezTo>
                      <a:cubicBezTo>
                        <a:pt x="195" y="545"/>
                        <a:pt x="293" y="546"/>
                        <a:pt x="391" y="545"/>
                      </a:cubicBezTo>
                      <a:cubicBezTo>
                        <a:pt x="489" y="546"/>
                        <a:pt x="587" y="545"/>
                        <a:pt x="684" y="535"/>
                      </a:cubicBezTo>
                      <a:cubicBezTo>
                        <a:pt x="725" y="530"/>
                        <a:pt x="759" y="499"/>
                        <a:pt x="769" y="458"/>
                      </a:cubicBezTo>
                      <a:cubicBezTo>
                        <a:pt x="773" y="437"/>
                        <a:pt x="776" y="416"/>
                        <a:pt x="778" y="394"/>
                      </a:cubicBezTo>
                      <a:cubicBezTo>
                        <a:pt x="779" y="392"/>
                        <a:pt x="779" y="391"/>
                        <a:pt x="779" y="389"/>
                      </a:cubicBezTo>
                      <a:cubicBezTo>
                        <a:pt x="782" y="350"/>
                        <a:pt x="782" y="311"/>
                        <a:pt x="782" y="273"/>
                      </a:cubicBezTo>
                      <a:cubicBezTo>
                        <a:pt x="782" y="212"/>
                        <a:pt x="782" y="147"/>
                        <a:pt x="769" y="88"/>
                      </a:cubicBezTo>
                      <a:close/>
                      <a:moveTo>
                        <a:pt x="166" y="141"/>
                      </a:moveTo>
                      <a:cubicBezTo>
                        <a:pt x="166" y="442"/>
                        <a:pt x="166" y="442"/>
                        <a:pt x="166" y="442"/>
                      </a:cubicBezTo>
                      <a:cubicBezTo>
                        <a:pt x="113" y="442"/>
                        <a:pt x="113" y="442"/>
                        <a:pt x="113" y="442"/>
                      </a:cubicBezTo>
                      <a:cubicBezTo>
                        <a:pt x="113" y="141"/>
                        <a:pt x="113" y="141"/>
                        <a:pt x="113" y="141"/>
                      </a:cubicBezTo>
                      <a:cubicBezTo>
                        <a:pt x="58" y="141"/>
                        <a:pt x="58" y="141"/>
                        <a:pt x="58" y="14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223" y="92"/>
                        <a:pt x="223" y="92"/>
                        <a:pt x="223" y="92"/>
                      </a:cubicBezTo>
                      <a:cubicBezTo>
                        <a:pt x="223" y="141"/>
                        <a:pt x="223" y="141"/>
                        <a:pt x="223" y="141"/>
                      </a:cubicBezTo>
                      <a:lnTo>
                        <a:pt x="166" y="141"/>
                      </a:lnTo>
                      <a:close/>
                      <a:moveTo>
                        <a:pt x="318" y="442"/>
                      </a:moveTo>
                      <a:cubicBezTo>
                        <a:pt x="318" y="414"/>
                        <a:pt x="318" y="414"/>
                        <a:pt x="318" y="414"/>
                      </a:cubicBezTo>
                      <a:cubicBezTo>
                        <a:pt x="300" y="435"/>
                        <a:pt x="282" y="446"/>
                        <a:pt x="264" y="446"/>
                      </a:cubicBezTo>
                      <a:cubicBezTo>
                        <a:pt x="249" y="446"/>
                        <a:pt x="239" y="439"/>
                        <a:pt x="234" y="426"/>
                      </a:cubicBezTo>
                      <a:cubicBezTo>
                        <a:pt x="231" y="418"/>
                        <a:pt x="230" y="406"/>
                        <a:pt x="230" y="387"/>
                      </a:cubicBezTo>
                      <a:cubicBezTo>
                        <a:pt x="230" y="181"/>
                        <a:pt x="230" y="181"/>
                        <a:pt x="230" y="181"/>
                      </a:cubicBezTo>
                      <a:cubicBezTo>
                        <a:pt x="277" y="181"/>
                        <a:pt x="277" y="181"/>
                        <a:pt x="277" y="181"/>
                      </a:cubicBezTo>
                      <a:cubicBezTo>
                        <a:pt x="277" y="373"/>
                        <a:pt x="277" y="373"/>
                        <a:pt x="277" y="373"/>
                      </a:cubicBezTo>
                      <a:cubicBezTo>
                        <a:pt x="277" y="384"/>
                        <a:pt x="277" y="390"/>
                        <a:pt x="277" y="392"/>
                      </a:cubicBezTo>
                      <a:cubicBezTo>
                        <a:pt x="279" y="399"/>
                        <a:pt x="282" y="403"/>
                        <a:pt x="288" y="403"/>
                      </a:cubicBezTo>
                      <a:cubicBezTo>
                        <a:pt x="298" y="403"/>
                        <a:pt x="308" y="395"/>
                        <a:pt x="318" y="381"/>
                      </a:cubicBezTo>
                      <a:cubicBezTo>
                        <a:pt x="318" y="181"/>
                        <a:pt x="318" y="181"/>
                        <a:pt x="318" y="181"/>
                      </a:cubicBezTo>
                      <a:cubicBezTo>
                        <a:pt x="366" y="181"/>
                        <a:pt x="366" y="181"/>
                        <a:pt x="366" y="181"/>
                      </a:cubicBezTo>
                      <a:cubicBezTo>
                        <a:pt x="366" y="442"/>
                        <a:pt x="366" y="442"/>
                        <a:pt x="366" y="442"/>
                      </a:cubicBezTo>
                      <a:lnTo>
                        <a:pt x="318" y="442"/>
                      </a:lnTo>
                      <a:close/>
                      <a:moveTo>
                        <a:pt x="545" y="364"/>
                      </a:moveTo>
                      <a:cubicBezTo>
                        <a:pt x="545" y="388"/>
                        <a:pt x="544" y="405"/>
                        <a:pt x="541" y="416"/>
                      </a:cubicBezTo>
                      <a:cubicBezTo>
                        <a:pt x="534" y="436"/>
                        <a:pt x="522" y="446"/>
                        <a:pt x="503" y="446"/>
                      </a:cubicBezTo>
                      <a:cubicBezTo>
                        <a:pt x="486" y="446"/>
                        <a:pt x="470" y="436"/>
                        <a:pt x="454" y="417"/>
                      </a:cubicBezTo>
                      <a:cubicBezTo>
                        <a:pt x="454" y="442"/>
                        <a:pt x="454" y="442"/>
                        <a:pt x="454" y="442"/>
                      </a:cubicBezTo>
                      <a:cubicBezTo>
                        <a:pt x="407" y="442"/>
                        <a:pt x="407" y="442"/>
                        <a:pt x="407" y="442"/>
                      </a:cubicBezTo>
                      <a:cubicBezTo>
                        <a:pt x="407" y="92"/>
                        <a:pt x="407" y="92"/>
                        <a:pt x="407" y="92"/>
                      </a:cubicBezTo>
                      <a:cubicBezTo>
                        <a:pt x="454" y="92"/>
                        <a:pt x="454" y="92"/>
                        <a:pt x="454" y="92"/>
                      </a:cubicBezTo>
                      <a:cubicBezTo>
                        <a:pt x="454" y="206"/>
                        <a:pt x="454" y="206"/>
                        <a:pt x="454" y="206"/>
                      </a:cubicBezTo>
                      <a:cubicBezTo>
                        <a:pt x="469" y="187"/>
                        <a:pt x="485" y="178"/>
                        <a:pt x="503" y="178"/>
                      </a:cubicBezTo>
                      <a:cubicBezTo>
                        <a:pt x="522" y="178"/>
                        <a:pt x="534" y="188"/>
                        <a:pt x="541" y="207"/>
                      </a:cubicBezTo>
                      <a:cubicBezTo>
                        <a:pt x="544" y="218"/>
                        <a:pt x="545" y="235"/>
                        <a:pt x="545" y="260"/>
                      </a:cubicBezTo>
                      <a:lnTo>
                        <a:pt x="545" y="364"/>
                      </a:lnTo>
                      <a:close/>
                      <a:moveTo>
                        <a:pt x="712" y="417"/>
                      </a:moveTo>
                      <a:cubicBezTo>
                        <a:pt x="699" y="436"/>
                        <a:pt x="679" y="446"/>
                        <a:pt x="655" y="446"/>
                      </a:cubicBezTo>
                      <a:cubicBezTo>
                        <a:pt x="630" y="446"/>
                        <a:pt x="611" y="437"/>
                        <a:pt x="597" y="419"/>
                      </a:cubicBezTo>
                      <a:cubicBezTo>
                        <a:pt x="587" y="406"/>
                        <a:pt x="582" y="385"/>
                        <a:pt x="582" y="358"/>
                      </a:cubicBezTo>
                      <a:cubicBezTo>
                        <a:pt x="582" y="266"/>
                        <a:pt x="582" y="266"/>
                        <a:pt x="582" y="266"/>
                      </a:cubicBezTo>
                      <a:cubicBezTo>
                        <a:pt x="582" y="238"/>
                        <a:pt x="587" y="218"/>
                        <a:pt x="597" y="205"/>
                      </a:cubicBezTo>
                      <a:cubicBezTo>
                        <a:pt x="610" y="187"/>
                        <a:pt x="629" y="178"/>
                        <a:pt x="653" y="178"/>
                      </a:cubicBezTo>
                      <a:cubicBezTo>
                        <a:pt x="677" y="178"/>
                        <a:pt x="696" y="187"/>
                        <a:pt x="709" y="205"/>
                      </a:cubicBezTo>
                      <a:cubicBezTo>
                        <a:pt x="719" y="218"/>
                        <a:pt x="724" y="238"/>
                        <a:pt x="724" y="266"/>
                      </a:cubicBezTo>
                      <a:cubicBezTo>
                        <a:pt x="724" y="320"/>
                        <a:pt x="724" y="320"/>
                        <a:pt x="724" y="320"/>
                      </a:cubicBezTo>
                      <a:cubicBezTo>
                        <a:pt x="629" y="320"/>
                        <a:pt x="629" y="320"/>
                        <a:pt x="629" y="320"/>
                      </a:cubicBezTo>
                      <a:cubicBezTo>
                        <a:pt x="629" y="366"/>
                        <a:pt x="629" y="366"/>
                        <a:pt x="629" y="366"/>
                      </a:cubicBezTo>
                      <a:cubicBezTo>
                        <a:pt x="629" y="391"/>
                        <a:pt x="637" y="403"/>
                        <a:pt x="653" y="403"/>
                      </a:cubicBezTo>
                      <a:cubicBezTo>
                        <a:pt x="665" y="403"/>
                        <a:pt x="672" y="396"/>
                        <a:pt x="675" y="384"/>
                      </a:cubicBezTo>
                      <a:cubicBezTo>
                        <a:pt x="675" y="381"/>
                        <a:pt x="676" y="371"/>
                        <a:pt x="676" y="352"/>
                      </a:cubicBezTo>
                      <a:cubicBezTo>
                        <a:pt x="724" y="352"/>
                        <a:pt x="724" y="352"/>
                        <a:pt x="724" y="352"/>
                      </a:cubicBezTo>
                      <a:cubicBezTo>
                        <a:pt x="724" y="359"/>
                        <a:pt x="724" y="359"/>
                        <a:pt x="724" y="359"/>
                      </a:cubicBezTo>
                      <a:cubicBezTo>
                        <a:pt x="724" y="370"/>
                        <a:pt x="724" y="379"/>
                        <a:pt x="723" y="384"/>
                      </a:cubicBezTo>
                      <a:cubicBezTo>
                        <a:pt x="723" y="386"/>
                        <a:pt x="723" y="388"/>
                        <a:pt x="723" y="389"/>
                      </a:cubicBezTo>
                      <a:cubicBezTo>
                        <a:pt x="721" y="399"/>
                        <a:pt x="718" y="409"/>
                        <a:pt x="712" y="4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 userDrawn="1"/>
          </p:nvGrpSpPr>
          <p:grpSpPr>
            <a:xfrm>
              <a:off x="4266039" y="1419619"/>
              <a:ext cx="998835" cy="1009678"/>
              <a:chOff x="6066100" y="1833574"/>
              <a:chExt cx="1169988" cy="1182689"/>
            </a:xfrm>
          </p:grpSpPr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6066100" y="1833574"/>
                <a:ext cx="1169988" cy="1182689"/>
              </a:xfrm>
              <a:custGeom>
                <a:avLst/>
                <a:gdLst>
                  <a:gd name="T0" fmla="*/ 1116 w 1283"/>
                  <a:gd name="T1" fmla="*/ 937 h 1296"/>
                  <a:gd name="T2" fmla="*/ 222 w 1283"/>
                  <a:gd name="T3" fmla="*/ 1296 h 1296"/>
                  <a:gd name="T4" fmla="*/ 346 w 1283"/>
                  <a:gd name="T5" fmla="*/ 1104 h 1296"/>
                  <a:gd name="T6" fmla="*/ 127 w 1283"/>
                  <a:gd name="T7" fmla="*/ 438 h 1296"/>
                  <a:gd name="T8" fmla="*/ 180 w 1283"/>
                  <a:gd name="T9" fmla="*/ 333 h 1296"/>
                  <a:gd name="T10" fmla="*/ 950 w 1283"/>
                  <a:gd name="T11" fmla="*/ 167 h 1296"/>
                  <a:gd name="T12" fmla="*/ 1116 w 1283"/>
                  <a:gd name="T13" fmla="*/ 93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3" h="1296">
                    <a:moveTo>
                      <a:pt x="1116" y="937"/>
                    </a:moveTo>
                    <a:cubicBezTo>
                      <a:pt x="896" y="1279"/>
                      <a:pt x="222" y="1296"/>
                      <a:pt x="222" y="1296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46" y="1104"/>
                      <a:pt x="0" y="785"/>
                      <a:pt x="127" y="438"/>
                    </a:cubicBezTo>
                    <a:cubicBezTo>
                      <a:pt x="139" y="406"/>
                      <a:pt x="177" y="338"/>
                      <a:pt x="180" y="333"/>
                    </a:cubicBezTo>
                    <a:cubicBezTo>
                      <a:pt x="346" y="75"/>
                      <a:pt x="691" y="0"/>
                      <a:pt x="950" y="167"/>
                    </a:cubicBezTo>
                    <a:cubicBezTo>
                      <a:pt x="1209" y="334"/>
                      <a:pt x="1283" y="679"/>
                      <a:pt x="1116" y="93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7"/>
              <p:cNvSpPr>
                <a:spLocks/>
              </p:cNvSpPr>
              <p:nvPr userDrawn="1"/>
            </p:nvSpPr>
            <p:spPr bwMode="auto">
              <a:xfrm>
                <a:off x="6418309" y="2122297"/>
                <a:ext cx="465570" cy="605242"/>
              </a:xfrm>
              <a:custGeom>
                <a:avLst/>
                <a:gdLst>
                  <a:gd name="T0" fmla="*/ 185 w 185"/>
                  <a:gd name="T1" fmla="*/ 78 h 240"/>
                  <a:gd name="T2" fmla="*/ 111 w 185"/>
                  <a:gd name="T3" fmla="*/ 173 h 240"/>
                  <a:gd name="T4" fmla="*/ 77 w 185"/>
                  <a:gd name="T5" fmla="*/ 156 h 240"/>
                  <a:gd name="T6" fmla="*/ 68 w 185"/>
                  <a:gd name="T7" fmla="*/ 194 h 240"/>
                  <a:gd name="T8" fmla="*/ 38 w 185"/>
                  <a:gd name="T9" fmla="*/ 240 h 240"/>
                  <a:gd name="T10" fmla="*/ 40 w 185"/>
                  <a:gd name="T11" fmla="*/ 186 h 240"/>
                  <a:gd name="T12" fmla="*/ 58 w 185"/>
                  <a:gd name="T13" fmla="*/ 110 h 240"/>
                  <a:gd name="T14" fmla="*/ 53 w 185"/>
                  <a:gd name="T15" fmla="*/ 89 h 240"/>
                  <a:gd name="T16" fmla="*/ 80 w 185"/>
                  <a:gd name="T17" fmla="*/ 53 h 240"/>
                  <a:gd name="T18" fmla="*/ 99 w 185"/>
                  <a:gd name="T19" fmla="*/ 74 h 240"/>
                  <a:gd name="T20" fmla="*/ 86 w 185"/>
                  <a:gd name="T21" fmla="*/ 123 h 240"/>
                  <a:gd name="T22" fmla="*/ 108 w 185"/>
                  <a:gd name="T23" fmla="*/ 149 h 240"/>
                  <a:gd name="T24" fmla="*/ 152 w 185"/>
                  <a:gd name="T25" fmla="*/ 76 h 240"/>
                  <a:gd name="T26" fmla="*/ 94 w 185"/>
                  <a:gd name="T27" fmla="*/ 23 h 240"/>
                  <a:gd name="T28" fmla="*/ 27 w 185"/>
                  <a:gd name="T29" fmla="*/ 89 h 240"/>
                  <a:gd name="T30" fmla="*/ 36 w 185"/>
                  <a:gd name="T31" fmla="*/ 116 h 240"/>
                  <a:gd name="T32" fmla="*/ 38 w 185"/>
                  <a:gd name="T33" fmla="*/ 124 h 240"/>
                  <a:gd name="T34" fmla="*/ 35 w 185"/>
                  <a:gd name="T35" fmla="*/ 135 h 240"/>
                  <a:gd name="T36" fmla="*/ 28 w 185"/>
                  <a:gd name="T37" fmla="*/ 138 h 240"/>
                  <a:gd name="T38" fmla="*/ 0 w 185"/>
                  <a:gd name="T39" fmla="*/ 86 h 240"/>
                  <a:gd name="T40" fmla="*/ 98 w 185"/>
                  <a:gd name="T41" fmla="*/ 0 h 240"/>
                  <a:gd name="T42" fmla="*/ 185 w 185"/>
                  <a:gd name="T43" fmla="*/ 7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5" h="240">
                    <a:moveTo>
                      <a:pt x="185" y="78"/>
                    </a:moveTo>
                    <a:cubicBezTo>
                      <a:pt x="185" y="133"/>
                      <a:pt x="155" y="173"/>
                      <a:pt x="111" y="173"/>
                    </a:cubicBezTo>
                    <a:cubicBezTo>
                      <a:pt x="96" y="173"/>
                      <a:pt x="82" y="165"/>
                      <a:pt x="77" y="156"/>
                    </a:cubicBezTo>
                    <a:cubicBezTo>
                      <a:pt x="77" y="156"/>
                      <a:pt x="69" y="187"/>
                      <a:pt x="68" y="194"/>
                    </a:cubicBezTo>
                    <a:cubicBezTo>
                      <a:pt x="65" y="204"/>
                      <a:pt x="38" y="240"/>
                      <a:pt x="38" y="240"/>
                    </a:cubicBezTo>
                    <a:cubicBezTo>
                      <a:pt x="38" y="240"/>
                      <a:pt x="38" y="196"/>
                      <a:pt x="40" y="186"/>
                    </a:cubicBezTo>
                    <a:cubicBezTo>
                      <a:pt x="43" y="174"/>
                      <a:pt x="58" y="110"/>
                      <a:pt x="58" y="110"/>
                    </a:cubicBezTo>
                    <a:cubicBezTo>
                      <a:pt x="58" y="110"/>
                      <a:pt x="53" y="102"/>
                      <a:pt x="53" y="89"/>
                    </a:cubicBezTo>
                    <a:cubicBezTo>
                      <a:pt x="53" y="68"/>
                      <a:pt x="65" y="53"/>
                      <a:pt x="80" y="53"/>
                    </a:cubicBezTo>
                    <a:cubicBezTo>
                      <a:pt x="92" y="53"/>
                      <a:pt x="99" y="62"/>
                      <a:pt x="99" y="74"/>
                    </a:cubicBezTo>
                    <a:cubicBezTo>
                      <a:pt x="99" y="86"/>
                      <a:pt x="90" y="105"/>
                      <a:pt x="86" y="123"/>
                    </a:cubicBezTo>
                    <a:cubicBezTo>
                      <a:pt x="83" y="137"/>
                      <a:pt x="94" y="149"/>
                      <a:pt x="108" y="149"/>
                    </a:cubicBezTo>
                    <a:cubicBezTo>
                      <a:pt x="134" y="149"/>
                      <a:pt x="152" y="116"/>
                      <a:pt x="152" y="76"/>
                    </a:cubicBezTo>
                    <a:cubicBezTo>
                      <a:pt x="152" y="46"/>
                      <a:pt x="131" y="23"/>
                      <a:pt x="94" y="23"/>
                    </a:cubicBezTo>
                    <a:cubicBezTo>
                      <a:pt x="53" y="23"/>
                      <a:pt x="27" y="54"/>
                      <a:pt x="27" y="89"/>
                    </a:cubicBezTo>
                    <a:cubicBezTo>
                      <a:pt x="27" y="101"/>
                      <a:pt x="30" y="109"/>
                      <a:pt x="36" y="116"/>
                    </a:cubicBezTo>
                    <a:cubicBezTo>
                      <a:pt x="38" y="119"/>
                      <a:pt x="39" y="120"/>
                      <a:pt x="38" y="124"/>
                    </a:cubicBezTo>
                    <a:cubicBezTo>
                      <a:pt x="37" y="126"/>
                      <a:pt x="36" y="132"/>
                      <a:pt x="35" y="135"/>
                    </a:cubicBezTo>
                    <a:cubicBezTo>
                      <a:pt x="34" y="138"/>
                      <a:pt x="31" y="140"/>
                      <a:pt x="28" y="138"/>
                    </a:cubicBezTo>
                    <a:cubicBezTo>
                      <a:pt x="9" y="130"/>
                      <a:pt x="0" y="109"/>
                      <a:pt x="0" y="86"/>
                    </a:cubicBezTo>
                    <a:cubicBezTo>
                      <a:pt x="0" y="46"/>
                      <a:pt x="33" y="0"/>
                      <a:pt x="98" y="0"/>
                    </a:cubicBezTo>
                    <a:cubicBezTo>
                      <a:pt x="151" y="0"/>
                      <a:pt x="185" y="38"/>
                      <a:pt x="185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3134890" y="1680285"/>
              <a:ext cx="1080056" cy="1090274"/>
              <a:chOff x="412215" y="3381146"/>
              <a:chExt cx="1174750" cy="1185864"/>
            </a:xfrm>
          </p:grpSpPr>
          <p:sp>
            <p:nvSpPr>
              <p:cNvPr id="31" name="Freeform 31"/>
              <p:cNvSpPr>
                <a:spLocks/>
              </p:cNvSpPr>
              <p:nvPr userDrawn="1"/>
            </p:nvSpPr>
            <p:spPr bwMode="auto">
              <a:xfrm>
                <a:off x="412215" y="3381146"/>
                <a:ext cx="1174750" cy="1185864"/>
              </a:xfrm>
              <a:custGeom>
                <a:avLst/>
                <a:gdLst>
                  <a:gd name="T0" fmla="*/ 1120 w 1287"/>
                  <a:gd name="T1" fmla="*/ 940 h 1299"/>
                  <a:gd name="T2" fmla="*/ 224 w 1287"/>
                  <a:gd name="T3" fmla="*/ 1299 h 1299"/>
                  <a:gd name="T4" fmla="*/ 348 w 1287"/>
                  <a:gd name="T5" fmla="*/ 1107 h 1299"/>
                  <a:gd name="T6" fmla="*/ 128 w 1287"/>
                  <a:gd name="T7" fmla="*/ 439 h 1299"/>
                  <a:gd name="T8" fmla="*/ 181 w 1287"/>
                  <a:gd name="T9" fmla="*/ 334 h 1299"/>
                  <a:gd name="T10" fmla="*/ 953 w 1287"/>
                  <a:gd name="T11" fmla="*/ 168 h 1299"/>
                  <a:gd name="T12" fmla="*/ 1120 w 1287"/>
                  <a:gd name="T13" fmla="*/ 940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7" h="1299">
                    <a:moveTo>
                      <a:pt x="1120" y="940"/>
                    </a:moveTo>
                    <a:cubicBezTo>
                      <a:pt x="899" y="1282"/>
                      <a:pt x="224" y="1299"/>
                      <a:pt x="224" y="1299"/>
                    </a:cubicBezTo>
                    <a:cubicBezTo>
                      <a:pt x="348" y="1107"/>
                      <a:pt x="348" y="1107"/>
                      <a:pt x="348" y="1107"/>
                    </a:cubicBezTo>
                    <a:cubicBezTo>
                      <a:pt x="348" y="1107"/>
                      <a:pt x="0" y="788"/>
                      <a:pt x="128" y="439"/>
                    </a:cubicBezTo>
                    <a:cubicBezTo>
                      <a:pt x="140" y="408"/>
                      <a:pt x="178" y="338"/>
                      <a:pt x="181" y="334"/>
                    </a:cubicBezTo>
                    <a:cubicBezTo>
                      <a:pt x="348" y="75"/>
                      <a:pt x="694" y="0"/>
                      <a:pt x="953" y="168"/>
                    </a:cubicBezTo>
                    <a:cubicBezTo>
                      <a:pt x="1213" y="335"/>
                      <a:pt x="1287" y="681"/>
                      <a:pt x="1120" y="9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683568" y="3677437"/>
                <a:ext cx="632044" cy="593282"/>
              </a:xfrm>
              <a:custGeom>
                <a:avLst/>
                <a:gdLst>
                  <a:gd name="T0" fmla="*/ 1020 w 1020"/>
                  <a:gd name="T1" fmla="*/ 753 h 957"/>
                  <a:gd name="T2" fmla="*/ 1020 w 1020"/>
                  <a:gd name="T3" fmla="*/ 754 h 957"/>
                  <a:gd name="T4" fmla="*/ 969 w 1020"/>
                  <a:gd name="T5" fmla="*/ 781 h 957"/>
                  <a:gd name="T6" fmla="*/ 910 w 1020"/>
                  <a:gd name="T7" fmla="*/ 795 h 957"/>
                  <a:gd name="T8" fmla="*/ 889 w 1020"/>
                  <a:gd name="T9" fmla="*/ 799 h 957"/>
                  <a:gd name="T10" fmla="*/ 868 w 1020"/>
                  <a:gd name="T11" fmla="*/ 852 h 957"/>
                  <a:gd name="T12" fmla="*/ 859 w 1020"/>
                  <a:gd name="T13" fmla="*/ 865 h 957"/>
                  <a:gd name="T14" fmla="*/ 770 w 1020"/>
                  <a:gd name="T15" fmla="*/ 856 h 957"/>
                  <a:gd name="T16" fmla="*/ 677 w 1020"/>
                  <a:gd name="T17" fmla="*/ 884 h 957"/>
                  <a:gd name="T18" fmla="*/ 524 w 1020"/>
                  <a:gd name="T19" fmla="*/ 956 h 957"/>
                  <a:gd name="T20" fmla="*/ 508 w 1020"/>
                  <a:gd name="T21" fmla="*/ 956 h 957"/>
                  <a:gd name="T22" fmla="*/ 461 w 1020"/>
                  <a:gd name="T23" fmla="*/ 951 h 957"/>
                  <a:gd name="T24" fmla="*/ 352 w 1020"/>
                  <a:gd name="T25" fmla="*/ 891 h 957"/>
                  <a:gd name="T26" fmla="*/ 263 w 1020"/>
                  <a:gd name="T27" fmla="*/ 857 h 957"/>
                  <a:gd name="T28" fmla="*/ 171 w 1020"/>
                  <a:gd name="T29" fmla="*/ 865 h 957"/>
                  <a:gd name="T30" fmla="*/ 155 w 1020"/>
                  <a:gd name="T31" fmla="*/ 865 h 957"/>
                  <a:gd name="T32" fmla="*/ 137 w 1020"/>
                  <a:gd name="T33" fmla="*/ 805 h 957"/>
                  <a:gd name="T34" fmla="*/ 98 w 1020"/>
                  <a:gd name="T35" fmla="*/ 793 h 957"/>
                  <a:gd name="T36" fmla="*/ 14 w 1020"/>
                  <a:gd name="T37" fmla="*/ 767 h 957"/>
                  <a:gd name="T38" fmla="*/ 0 w 1020"/>
                  <a:gd name="T39" fmla="*/ 751 h 957"/>
                  <a:gd name="T40" fmla="*/ 238 w 1020"/>
                  <a:gd name="T41" fmla="*/ 514 h 957"/>
                  <a:gd name="T42" fmla="*/ 155 w 1020"/>
                  <a:gd name="T43" fmla="*/ 451 h 957"/>
                  <a:gd name="T44" fmla="*/ 108 w 1020"/>
                  <a:gd name="T45" fmla="*/ 417 h 957"/>
                  <a:gd name="T46" fmla="*/ 139 w 1020"/>
                  <a:gd name="T47" fmla="*/ 399 h 957"/>
                  <a:gd name="T48" fmla="*/ 162 w 1020"/>
                  <a:gd name="T49" fmla="*/ 407 h 957"/>
                  <a:gd name="T50" fmla="*/ 227 w 1020"/>
                  <a:gd name="T51" fmla="*/ 411 h 957"/>
                  <a:gd name="T52" fmla="*/ 247 w 1020"/>
                  <a:gd name="T53" fmla="*/ 398 h 957"/>
                  <a:gd name="T54" fmla="*/ 242 w 1020"/>
                  <a:gd name="T55" fmla="*/ 298 h 957"/>
                  <a:gd name="T56" fmla="*/ 251 w 1020"/>
                  <a:gd name="T57" fmla="*/ 171 h 957"/>
                  <a:gd name="T58" fmla="*/ 312 w 1020"/>
                  <a:gd name="T59" fmla="*/ 75 h 957"/>
                  <a:gd name="T60" fmla="*/ 496 w 1020"/>
                  <a:gd name="T61" fmla="*/ 0 h 957"/>
                  <a:gd name="T62" fmla="*/ 594 w 1020"/>
                  <a:gd name="T63" fmla="*/ 10 h 957"/>
                  <a:gd name="T64" fmla="*/ 745 w 1020"/>
                  <a:gd name="T65" fmla="*/ 122 h 957"/>
                  <a:gd name="T66" fmla="*/ 774 w 1020"/>
                  <a:gd name="T67" fmla="*/ 193 h 957"/>
                  <a:gd name="T68" fmla="*/ 774 w 1020"/>
                  <a:gd name="T69" fmla="*/ 372 h 957"/>
                  <a:gd name="T70" fmla="*/ 773 w 1020"/>
                  <a:gd name="T71" fmla="*/ 398 h 957"/>
                  <a:gd name="T72" fmla="*/ 813 w 1020"/>
                  <a:gd name="T73" fmla="*/ 415 h 957"/>
                  <a:gd name="T74" fmla="*/ 814 w 1020"/>
                  <a:gd name="T75" fmla="*/ 415 h 957"/>
                  <a:gd name="T76" fmla="*/ 863 w 1020"/>
                  <a:gd name="T77" fmla="*/ 403 h 957"/>
                  <a:gd name="T78" fmla="*/ 894 w 1020"/>
                  <a:gd name="T79" fmla="*/ 401 h 957"/>
                  <a:gd name="T80" fmla="*/ 912 w 1020"/>
                  <a:gd name="T81" fmla="*/ 420 h 957"/>
                  <a:gd name="T82" fmla="*/ 833 w 1020"/>
                  <a:gd name="T83" fmla="*/ 462 h 957"/>
                  <a:gd name="T84" fmla="*/ 791 w 1020"/>
                  <a:gd name="T85" fmla="*/ 55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0" h="957">
                    <a:moveTo>
                      <a:pt x="1020" y="751"/>
                    </a:moveTo>
                    <a:cubicBezTo>
                      <a:pt x="1020" y="752"/>
                      <a:pt x="1020" y="752"/>
                      <a:pt x="1020" y="753"/>
                    </a:cubicBezTo>
                    <a:cubicBezTo>
                      <a:pt x="1020" y="753"/>
                      <a:pt x="1020" y="753"/>
                      <a:pt x="1020" y="753"/>
                    </a:cubicBezTo>
                    <a:cubicBezTo>
                      <a:pt x="1020" y="754"/>
                      <a:pt x="1020" y="754"/>
                      <a:pt x="1020" y="754"/>
                    </a:cubicBezTo>
                    <a:cubicBezTo>
                      <a:pt x="1017" y="758"/>
                      <a:pt x="1013" y="762"/>
                      <a:pt x="1009" y="765"/>
                    </a:cubicBezTo>
                    <a:cubicBezTo>
                      <a:pt x="997" y="773"/>
                      <a:pt x="983" y="777"/>
                      <a:pt x="969" y="781"/>
                    </a:cubicBezTo>
                    <a:cubicBezTo>
                      <a:pt x="958" y="785"/>
                      <a:pt x="946" y="788"/>
                      <a:pt x="933" y="790"/>
                    </a:cubicBezTo>
                    <a:cubicBezTo>
                      <a:pt x="926" y="792"/>
                      <a:pt x="918" y="794"/>
                      <a:pt x="910" y="795"/>
                    </a:cubicBezTo>
                    <a:cubicBezTo>
                      <a:pt x="906" y="796"/>
                      <a:pt x="902" y="796"/>
                      <a:pt x="898" y="797"/>
                    </a:cubicBezTo>
                    <a:cubicBezTo>
                      <a:pt x="895" y="797"/>
                      <a:pt x="892" y="798"/>
                      <a:pt x="889" y="799"/>
                    </a:cubicBezTo>
                    <a:cubicBezTo>
                      <a:pt x="879" y="805"/>
                      <a:pt x="876" y="819"/>
                      <a:pt x="873" y="829"/>
                    </a:cubicBezTo>
                    <a:cubicBezTo>
                      <a:pt x="871" y="837"/>
                      <a:pt x="870" y="845"/>
                      <a:pt x="868" y="852"/>
                    </a:cubicBezTo>
                    <a:cubicBezTo>
                      <a:pt x="867" y="856"/>
                      <a:pt x="866" y="860"/>
                      <a:pt x="865" y="864"/>
                    </a:cubicBezTo>
                    <a:cubicBezTo>
                      <a:pt x="864" y="866"/>
                      <a:pt x="860" y="865"/>
                      <a:pt x="859" y="865"/>
                    </a:cubicBezTo>
                    <a:cubicBezTo>
                      <a:pt x="845" y="864"/>
                      <a:pt x="832" y="861"/>
                      <a:pt x="819" y="859"/>
                    </a:cubicBezTo>
                    <a:cubicBezTo>
                      <a:pt x="803" y="857"/>
                      <a:pt x="786" y="856"/>
                      <a:pt x="770" y="856"/>
                    </a:cubicBezTo>
                    <a:cubicBezTo>
                      <a:pt x="753" y="857"/>
                      <a:pt x="735" y="859"/>
                      <a:pt x="719" y="864"/>
                    </a:cubicBezTo>
                    <a:cubicBezTo>
                      <a:pt x="704" y="869"/>
                      <a:pt x="690" y="876"/>
                      <a:pt x="677" y="884"/>
                    </a:cubicBezTo>
                    <a:cubicBezTo>
                      <a:pt x="653" y="900"/>
                      <a:pt x="631" y="918"/>
                      <a:pt x="606" y="932"/>
                    </a:cubicBezTo>
                    <a:cubicBezTo>
                      <a:pt x="581" y="946"/>
                      <a:pt x="554" y="955"/>
                      <a:pt x="524" y="956"/>
                    </a:cubicBezTo>
                    <a:cubicBezTo>
                      <a:pt x="519" y="956"/>
                      <a:pt x="514" y="956"/>
                      <a:pt x="509" y="956"/>
                    </a:cubicBezTo>
                    <a:cubicBezTo>
                      <a:pt x="508" y="956"/>
                      <a:pt x="508" y="956"/>
                      <a:pt x="508" y="956"/>
                    </a:cubicBezTo>
                    <a:cubicBezTo>
                      <a:pt x="508" y="956"/>
                      <a:pt x="508" y="956"/>
                      <a:pt x="508" y="956"/>
                    </a:cubicBezTo>
                    <a:cubicBezTo>
                      <a:pt x="492" y="957"/>
                      <a:pt x="476" y="955"/>
                      <a:pt x="461" y="951"/>
                    </a:cubicBezTo>
                    <a:cubicBezTo>
                      <a:pt x="448" y="948"/>
                      <a:pt x="435" y="942"/>
                      <a:pt x="422" y="936"/>
                    </a:cubicBezTo>
                    <a:cubicBezTo>
                      <a:pt x="397" y="924"/>
                      <a:pt x="375" y="906"/>
                      <a:pt x="352" y="891"/>
                    </a:cubicBezTo>
                    <a:cubicBezTo>
                      <a:pt x="339" y="882"/>
                      <a:pt x="326" y="874"/>
                      <a:pt x="311" y="868"/>
                    </a:cubicBezTo>
                    <a:cubicBezTo>
                      <a:pt x="296" y="861"/>
                      <a:pt x="280" y="859"/>
                      <a:pt x="263" y="857"/>
                    </a:cubicBezTo>
                    <a:cubicBezTo>
                      <a:pt x="246" y="856"/>
                      <a:pt x="229" y="856"/>
                      <a:pt x="211" y="858"/>
                    </a:cubicBezTo>
                    <a:cubicBezTo>
                      <a:pt x="198" y="859"/>
                      <a:pt x="185" y="862"/>
                      <a:pt x="171" y="865"/>
                    </a:cubicBezTo>
                    <a:cubicBezTo>
                      <a:pt x="168" y="865"/>
                      <a:pt x="165" y="866"/>
                      <a:pt x="162" y="866"/>
                    </a:cubicBezTo>
                    <a:cubicBezTo>
                      <a:pt x="160" y="866"/>
                      <a:pt x="156" y="867"/>
                      <a:pt x="155" y="865"/>
                    </a:cubicBezTo>
                    <a:cubicBezTo>
                      <a:pt x="152" y="857"/>
                      <a:pt x="151" y="848"/>
                      <a:pt x="149" y="841"/>
                    </a:cubicBezTo>
                    <a:cubicBezTo>
                      <a:pt x="147" y="829"/>
                      <a:pt x="145" y="814"/>
                      <a:pt x="137" y="805"/>
                    </a:cubicBezTo>
                    <a:cubicBezTo>
                      <a:pt x="133" y="800"/>
                      <a:pt x="129" y="798"/>
                      <a:pt x="123" y="797"/>
                    </a:cubicBezTo>
                    <a:cubicBezTo>
                      <a:pt x="115" y="796"/>
                      <a:pt x="106" y="794"/>
                      <a:pt x="98" y="793"/>
                    </a:cubicBezTo>
                    <a:cubicBezTo>
                      <a:pt x="85" y="790"/>
                      <a:pt x="72" y="787"/>
                      <a:pt x="59" y="784"/>
                    </a:cubicBezTo>
                    <a:cubicBezTo>
                      <a:pt x="44" y="780"/>
                      <a:pt x="28" y="775"/>
                      <a:pt x="14" y="767"/>
                    </a:cubicBezTo>
                    <a:cubicBezTo>
                      <a:pt x="9" y="764"/>
                      <a:pt x="4" y="760"/>
                      <a:pt x="1" y="754"/>
                    </a:cubicBezTo>
                    <a:cubicBezTo>
                      <a:pt x="0" y="753"/>
                      <a:pt x="0" y="752"/>
                      <a:pt x="0" y="751"/>
                    </a:cubicBezTo>
                    <a:cubicBezTo>
                      <a:pt x="155" y="725"/>
                      <a:pt x="225" y="570"/>
                      <a:pt x="229" y="559"/>
                    </a:cubicBezTo>
                    <a:cubicBezTo>
                      <a:pt x="236" y="545"/>
                      <a:pt x="241" y="530"/>
                      <a:pt x="238" y="514"/>
                    </a:cubicBezTo>
                    <a:cubicBezTo>
                      <a:pt x="236" y="502"/>
                      <a:pt x="230" y="491"/>
                      <a:pt x="220" y="482"/>
                    </a:cubicBezTo>
                    <a:cubicBezTo>
                      <a:pt x="202" y="465"/>
                      <a:pt x="178" y="459"/>
                      <a:pt x="155" y="451"/>
                    </a:cubicBezTo>
                    <a:cubicBezTo>
                      <a:pt x="142" y="447"/>
                      <a:pt x="128" y="441"/>
                      <a:pt x="118" y="433"/>
                    </a:cubicBezTo>
                    <a:cubicBezTo>
                      <a:pt x="113" y="429"/>
                      <a:pt x="107" y="423"/>
                      <a:pt x="108" y="417"/>
                    </a:cubicBezTo>
                    <a:cubicBezTo>
                      <a:pt x="109" y="411"/>
                      <a:pt x="114" y="407"/>
                      <a:pt x="119" y="404"/>
                    </a:cubicBezTo>
                    <a:cubicBezTo>
                      <a:pt x="125" y="401"/>
                      <a:pt x="132" y="398"/>
                      <a:pt x="139" y="399"/>
                    </a:cubicBezTo>
                    <a:cubicBezTo>
                      <a:pt x="143" y="399"/>
                      <a:pt x="146" y="400"/>
                      <a:pt x="149" y="402"/>
                    </a:cubicBezTo>
                    <a:cubicBezTo>
                      <a:pt x="153" y="404"/>
                      <a:pt x="158" y="405"/>
                      <a:pt x="162" y="407"/>
                    </a:cubicBezTo>
                    <a:cubicBezTo>
                      <a:pt x="169" y="410"/>
                      <a:pt x="177" y="412"/>
                      <a:pt x="185" y="413"/>
                    </a:cubicBezTo>
                    <a:cubicBezTo>
                      <a:pt x="199" y="416"/>
                      <a:pt x="214" y="416"/>
                      <a:pt x="227" y="411"/>
                    </a:cubicBezTo>
                    <a:cubicBezTo>
                      <a:pt x="233" y="409"/>
                      <a:pt x="240" y="406"/>
                      <a:pt x="244" y="401"/>
                    </a:cubicBezTo>
                    <a:cubicBezTo>
                      <a:pt x="247" y="398"/>
                      <a:pt x="247" y="398"/>
                      <a:pt x="247" y="39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5" y="362"/>
                      <a:pt x="243" y="330"/>
                      <a:pt x="242" y="298"/>
                    </a:cubicBezTo>
                    <a:cubicBezTo>
                      <a:pt x="240" y="268"/>
                      <a:pt x="240" y="238"/>
                      <a:pt x="244" y="209"/>
                    </a:cubicBezTo>
                    <a:cubicBezTo>
                      <a:pt x="245" y="196"/>
                      <a:pt x="247" y="183"/>
                      <a:pt x="251" y="171"/>
                    </a:cubicBezTo>
                    <a:cubicBezTo>
                      <a:pt x="255" y="159"/>
                      <a:pt x="261" y="147"/>
                      <a:pt x="267" y="136"/>
                    </a:cubicBezTo>
                    <a:cubicBezTo>
                      <a:pt x="279" y="113"/>
                      <a:pt x="294" y="93"/>
                      <a:pt x="312" y="75"/>
                    </a:cubicBezTo>
                    <a:cubicBezTo>
                      <a:pt x="341" y="46"/>
                      <a:pt x="377" y="25"/>
                      <a:pt x="416" y="13"/>
                    </a:cubicBezTo>
                    <a:cubicBezTo>
                      <a:pt x="442" y="5"/>
                      <a:pt x="469" y="0"/>
                      <a:pt x="496" y="0"/>
                    </a:cubicBezTo>
                    <a:cubicBezTo>
                      <a:pt x="503" y="0"/>
                      <a:pt x="511" y="0"/>
                      <a:pt x="518" y="0"/>
                    </a:cubicBezTo>
                    <a:cubicBezTo>
                      <a:pt x="544" y="0"/>
                      <a:pt x="569" y="3"/>
                      <a:pt x="594" y="10"/>
                    </a:cubicBezTo>
                    <a:cubicBezTo>
                      <a:pt x="633" y="20"/>
                      <a:pt x="668" y="39"/>
                      <a:pt x="698" y="65"/>
                    </a:cubicBezTo>
                    <a:cubicBezTo>
                      <a:pt x="716" y="82"/>
                      <a:pt x="732" y="101"/>
                      <a:pt x="745" y="122"/>
                    </a:cubicBezTo>
                    <a:cubicBezTo>
                      <a:pt x="752" y="133"/>
                      <a:pt x="759" y="145"/>
                      <a:pt x="764" y="158"/>
                    </a:cubicBezTo>
                    <a:cubicBezTo>
                      <a:pt x="769" y="169"/>
                      <a:pt x="772" y="181"/>
                      <a:pt x="774" y="193"/>
                    </a:cubicBezTo>
                    <a:cubicBezTo>
                      <a:pt x="779" y="221"/>
                      <a:pt x="780" y="251"/>
                      <a:pt x="779" y="279"/>
                    </a:cubicBezTo>
                    <a:cubicBezTo>
                      <a:pt x="778" y="310"/>
                      <a:pt x="776" y="341"/>
                      <a:pt x="774" y="372"/>
                    </a:cubicBezTo>
                    <a:cubicBezTo>
                      <a:pt x="774" y="379"/>
                      <a:pt x="774" y="386"/>
                      <a:pt x="773" y="393"/>
                    </a:cubicBezTo>
                    <a:cubicBezTo>
                      <a:pt x="773" y="398"/>
                      <a:pt x="773" y="398"/>
                      <a:pt x="773" y="398"/>
                    </a:cubicBezTo>
                    <a:cubicBezTo>
                      <a:pt x="776" y="401"/>
                      <a:pt x="776" y="401"/>
                      <a:pt x="776" y="401"/>
                    </a:cubicBezTo>
                    <a:cubicBezTo>
                      <a:pt x="777" y="402"/>
                      <a:pt x="788" y="414"/>
                      <a:pt x="813" y="415"/>
                    </a:cubicBezTo>
                    <a:cubicBezTo>
                      <a:pt x="813" y="415"/>
                      <a:pt x="813" y="415"/>
                      <a:pt x="813" y="415"/>
                    </a:cubicBezTo>
                    <a:cubicBezTo>
                      <a:pt x="814" y="415"/>
                      <a:pt x="814" y="415"/>
                      <a:pt x="814" y="415"/>
                    </a:cubicBezTo>
                    <a:cubicBezTo>
                      <a:pt x="827" y="415"/>
                      <a:pt x="840" y="411"/>
                      <a:pt x="852" y="407"/>
                    </a:cubicBezTo>
                    <a:cubicBezTo>
                      <a:pt x="856" y="406"/>
                      <a:pt x="859" y="404"/>
                      <a:pt x="863" y="403"/>
                    </a:cubicBezTo>
                    <a:cubicBezTo>
                      <a:pt x="866" y="401"/>
                      <a:pt x="869" y="399"/>
                      <a:pt x="873" y="399"/>
                    </a:cubicBezTo>
                    <a:cubicBezTo>
                      <a:pt x="880" y="397"/>
                      <a:pt x="887" y="398"/>
                      <a:pt x="894" y="401"/>
                    </a:cubicBezTo>
                    <a:cubicBezTo>
                      <a:pt x="894" y="401"/>
                      <a:pt x="894" y="401"/>
                      <a:pt x="894" y="401"/>
                    </a:cubicBezTo>
                    <a:cubicBezTo>
                      <a:pt x="901" y="403"/>
                      <a:pt x="914" y="410"/>
                      <a:pt x="912" y="420"/>
                    </a:cubicBezTo>
                    <a:cubicBezTo>
                      <a:pt x="911" y="425"/>
                      <a:pt x="907" y="429"/>
                      <a:pt x="903" y="432"/>
                    </a:cubicBezTo>
                    <a:cubicBezTo>
                      <a:pt x="883" y="449"/>
                      <a:pt x="856" y="453"/>
                      <a:pt x="833" y="462"/>
                    </a:cubicBezTo>
                    <a:cubicBezTo>
                      <a:pt x="816" y="469"/>
                      <a:pt x="799" y="479"/>
                      <a:pt x="789" y="495"/>
                    </a:cubicBezTo>
                    <a:cubicBezTo>
                      <a:pt x="776" y="515"/>
                      <a:pt x="781" y="539"/>
                      <a:pt x="791" y="559"/>
                    </a:cubicBezTo>
                    <a:cubicBezTo>
                      <a:pt x="795" y="569"/>
                      <a:pt x="865" y="725"/>
                      <a:pt x="1020" y="7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067944" y="2378778"/>
            <a:ext cx="4296661" cy="2065180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067944" y="1845907"/>
            <a:ext cx="4296661" cy="47280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56367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5 Step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89" name="Freeform 5"/>
          <p:cNvSpPr>
            <a:spLocks/>
          </p:cNvSpPr>
          <p:nvPr userDrawn="1"/>
        </p:nvSpPr>
        <p:spPr bwMode="auto">
          <a:xfrm>
            <a:off x="958820" y="3081220"/>
            <a:ext cx="1532489" cy="767499"/>
          </a:xfrm>
          <a:custGeom>
            <a:avLst/>
            <a:gdLst>
              <a:gd name="T0" fmla="*/ 1134 w 1134"/>
              <a:gd name="T1" fmla="*/ 0 h 567"/>
              <a:gd name="T2" fmla="*/ 1094 w 1134"/>
              <a:gd name="T3" fmla="*/ 209 h 567"/>
              <a:gd name="T4" fmla="*/ 567 w 1134"/>
              <a:gd name="T5" fmla="*/ 567 h 567"/>
              <a:gd name="T6" fmla="*/ 0 w 1134"/>
              <a:gd name="T7" fmla="*/ 0 h 567"/>
              <a:gd name="T8" fmla="*/ 80 w 1134"/>
              <a:gd name="T9" fmla="*/ 0 h 567"/>
              <a:gd name="T10" fmla="*/ 567 w 1134"/>
              <a:gd name="T11" fmla="*/ 487 h 567"/>
              <a:gd name="T12" fmla="*/ 1054 w 1134"/>
              <a:gd name="T13" fmla="*/ 0 h 567"/>
              <a:gd name="T14" fmla="*/ 1134 w 1134"/>
              <a:gd name="T15" fmla="*/ 0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567">
                <a:moveTo>
                  <a:pt x="1134" y="0"/>
                </a:moveTo>
                <a:cubicBezTo>
                  <a:pt x="1134" y="74"/>
                  <a:pt x="1119" y="144"/>
                  <a:pt x="1094" y="209"/>
                </a:cubicBezTo>
                <a:cubicBezTo>
                  <a:pt x="1010" y="418"/>
                  <a:pt x="806" y="567"/>
                  <a:pt x="567" y="567"/>
                </a:cubicBezTo>
                <a:cubicBezTo>
                  <a:pt x="254" y="567"/>
                  <a:pt x="0" y="312"/>
                  <a:pt x="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268"/>
                  <a:pt x="299" y="487"/>
                  <a:pt x="567" y="487"/>
                </a:cubicBezTo>
                <a:cubicBezTo>
                  <a:pt x="835" y="487"/>
                  <a:pt x="1054" y="268"/>
                  <a:pt x="1054" y="0"/>
                </a:cubicBezTo>
                <a:lnTo>
                  <a:pt x="11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>
            <a:off x="2383458" y="2313721"/>
            <a:ext cx="1529981" cy="767499"/>
          </a:xfrm>
          <a:custGeom>
            <a:avLst/>
            <a:gdLst>
              <a:gd name="T0" fmla="*/ 1133 w 1133"/>
              <a:gd name="T1" fmla="*/ 567 h 567"/>
              <a:gd name="T2" fmla="*/ 1053 w 1133"/>
              <a:gd name="T3" fmla="*/ 567 h 567"/>
              <a:gd name="T4" fmla="*/ 566 w 1133"/>
              <a:gd name="T5" fmla="*/ 80 h 567"/>
              <a:gd name="T6" fmla="*/ 80 w 1133"/>
              <a:gd name="T7" fmla="*/ 567 h 567"/>
              <a:gd name="T8" fmla="*/ 0 w 1133"/>
              <a:gd name="T9" fmla="*/ 567 h 567"/>
              <a:gd name="T10" fmla="*/ 40 w 1133"/>
              <a:gd name="T11" fmla="*/ 358 h 567"/>
              <a:gd name="T12" fmla="*/ 566 w 1133"/>
              <a:gd name="T13" fmla="*/ 0 h 567"/>
              <a:gd name="T14" fmla="*/ 1093 w 1133"/>
              <a:gd name="T15" fmla="*/ 358 h 567"/>
              <a:gd name="T16" fmla="*/ 1133 w 1133"/>
              <a:gd name="T17" fmla="*/ 567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3" h="567">
                <a:moveTo>
                  <a:pt x="1133" y="567"/>
                </a:moveTo>
                <a:cubicBezTo>
                  <a:pt x="1053" y="567"/>
                  <a:pt x="1053" y="567"/>
                  <a:pt x="1053" y="567"/>
                </a:cubicBezTo>
                <a:cubicBezTo>
                  <a:pt x="1053" y="299"/>
                  <a:pt x="835" y="80"/>
                  <a:pt x="566" y="80"/>
                </a:cubicBezTo>
                <a:cubicBezTo>
                  <a:pt x="298" y="80"/>
                  <a:pt x="80" y="299"/>
                  <a:pt x="80" y="567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493"/>
                  <a:pt x="14" y="423"/>
                  <a:pt x="40" y="358"/>
                </a:cubicBezTo>
                <a:cubicBezTo>
                  <a:pt x="123" y="149"/>
                  <a:pt x="328" y="0"/>
                  <a:pt x="566" y="0"/>
                </a:cubicBezTo>
                <a:cubicBezTo>
                  <a:pt x="805" y="0"/>
                  <a:pt x="1010" y="149"/>
                  <a:pt x="1093" y="358"/>
                </a:cubicBezTo>
                <a:cubicBezTo>
                  <a:pt x="1119" y="423"/>
                  <a:pt x="1133" y="493"/>
                  <a:pt x="1133" y="5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1" name="Freeform 7"/>
          <p:cNvSpPr>
            <a:spLocks/>
          </p:cNvSpPr>
          <p:nvPr userDrawn="1"/>
        </p:nvSpPr>
        <p:spPr bwMode="auto">
          <a:xfrm>
            <a:off x="3805588" y="3081220"/>
            <a:ext cx="1531235" cy="767499"/>
          </a:xfrm>
          <a:custGeom>
            <a:avLst/>
            <a:gdLst>
              <a:gd name="T0" fmla="*/ 1133 w 1133"/>
              <a:gd name="T1" fmla="*/ 0 h 567"/>
              <a:gd name="T2" fmla="*/ 1093 w 1133"/>
              <a:gd name="T3" fmla="*/ 209 h 567"/>
              <a:gd name="T4" fmla="*/ 567 w 1133"/>
              <a:gd name="T5" fmla="*/ 567 h 567"/>
              <a:gd name="T6" fmla="*/ 40 w 1133"/>
              <a:gd name="T7" fmla="*/ 209 h 567"/>
              <a:gd name="T8" fmla="*/ 0 w 1133"/>
              <a:gd name="T9" fmla="*/ 0 h 567"/>
              <a:gd name="T10" fmla="*/ 80 w 1133"/>
              <a:gd name="T11" fmla="*/ 0 h 567"/>
              <a:gd name="T12" fmla="*/ 567 w 1133"/>
              <a:gd name="T13" fmla="*/ 487 h 567"/>
              <a:gd name="T14" fmla="*/ 1053 w 1133"/>
              <a:gd name="T15" fmla="*/ 0 h 567"/>
              <a:gd name="T16" fmla="*/ 1133 w 1133"/>
              <a:gd name="T17" fmla="*/ 0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3" h="567">
                <a:moveTo>
                  <a:pt x="1133" y="0"/>
                </a:moveTo>
                <a:cubicBezTo>
                  <a:pt x="1133" y="74"/>
                  <a:pt x="1119" y="144"/>
                  <a:pt x="1093" y="209"/>
                </a:cubicBezTo>
                <a:cubicBezTo>
                  <a:pt x="1010" y="418"/>
                  <a:pt x="805" y="567"/>
                  <a:pt x="567" y="567"/>
                </a:cubicBezTo>
                <a:cubicBezTo>
                  <a:pt x="328" y="567"/>
                  <a:pt x="123" y="418"/>
                  <a:pt x="40" y="209"/>
                </a:cubicBezTo>
                <a:cubicBezTo>
                  <a:pt x="14" y="144"/>
                  <a:pt x="0" y="74"/>
                  <a:pt x="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268"/>
                  <a:pt x="298" y="487"/>
                  <a:pt x="567" y="487"/>
                </a:cubicBezTo>
                <a:cubicBezTo>
                  <a:pt x="835" y="487"/>
                  <a:pt x="1053" y="268"/>
                  <a:pt x="1053" y="0"/>
                </a:cubicBezTo>
                <a:lnTo>
                  <a:pt x="11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2" name="Freeform 8"/>
          <p:cNvSpPr>
            <a:spLocks/>
          </p:cNvSpPr>
          <p:nvPr userDrawn="1"/>
        </p:nvSpPr>
        <p:spPr bwMode="auto">
          <a:xfrm>
            <a:off x="6652357" y="3081220"/>
            <a:ext cx="1531235" cy="767499"/>
          </a:xfrm>
          <a:custGeom>
            <a:avLst/>
            <a:gdLst>
              <a:gd name="T0" fmla="*/ 1133 w 1133"/>
              <a:gd name="T1" fmla="*/ 0 h 567"/>
              <a:gd name="T2" fmla="*/ 566 w 1133"/>
              <a:gd name="T3" fmla="*/ 567 h 567"/>
              <a:gd name="T4" fmla="*/ 40 w 1133"/>
              <a:gd name="T5" fmla="*/ 209 h 567"/>
              <a:gd name="T6" fmla="*/ 0 w 1133"/>
              <a:gd name="T7" fmla="*/ 0 h 567"/>
              <a:gd name="T8" fmla="*/ 80 w 1133"/>
              <a:gd name="T9" fmla="*/ 0 h 567"/>
              <a:gd name="T10" fmla="*/ 566 w 1133"/>
              <a:gd name="T11" fmla="*/ 487 h 567"/>
              <a:gd name="T12" fmla="*/ 1053 w 1133"/>
              <a:gd name="T13" fmla="*/ 0 h 567"/>
              <a:gd name="T14" fmla="*/ 1133 w 1133"/>
              <a:gd name="T15" fmla="*/ 0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3" h="567">
                <a:moveTo>
                  <a:pt x="1133" y="0"/>
                </a:moveTo>
                <a:cubicBezTo>
                  <a:pt x="1133" y="312"/>
                  <a:pt x="879" y="567"/>
                  <a:pt x="566" y="567"/>
                </a:cubicBezTo>
                <a:cubicBezTo>
                  <a:pt x="328" y="567"/>
                  <a:pt x="123" y="418"/>
                  <a:pt x="40" y="209"/>
                </a:cubicBezTo>
                <a:cubicBezTo>
                  <a:pt x="14" y="144"/>
                  <a:pt x="0" y="74"/>
                  <a:pt x="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268"/>
                  <a:pt x="298" y="487"/>
                  <a:pt x="566" y="487"/>
                </a:cubicBezTo>
                <a:cubicBezTo>
                  <a:pt x="835" y="487"/>
                  <a:pt x="1053" y="268"/>
                  <a:pt x="1053" y="0"/>
                </a:cubicBezTo>
                <a:lnTo>
                  <a:pt x="11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3" name="Freeform 9"/>
          <p:cNvSpPr>
            <a:spLocks/>
          </p:cNvSpPr>
          <p:nvPr userDrawn="1"/>
        </p:nvSpPr>
        <p:spPr bwMode="auto">
          <a:xfrm>
            <a:off x="5228973" y="2313721"/>
            <a:ext cx="1531235" cy="767499"/>
          </a:xfrm>
          <a:custGeom>
            <a:avLst/>
            <a:gdLst>
              <a:gd name="T0" fmla="*/ 1134 w 1134"/>
              <a:gd name="T1" fmla="*/ 567 h 567"/>
              <a:gd name="T2" fmla="*/ 1054 w 1134"/>
              <a:gd name="T3" fmla="*/ 567 h 567"/>
              <a:gd name="T4" fmla="*/ 567 w 1134"/>
              <a:gd name="T5" fmla="*/ 80 h 567"/>
              <a:gd name="T6" fmla="*/ 80 w 1134"/>
              <a:gd name="T7" fmla="*/ 567 h 567"/>
              <a:gd name="T8" fmla="*/ 0 w 1134"/>
              <a:gd name="T9" fmla="*/ 567 h 567"/>
              <a:gd name="T10" fmla="*/ 40 w 1134"/>
              <a:gd name="T11" fmla="*/ 358 h 567"/>
              <a:gd name="T12" fmla="*/ 567 w 1134"/>
              <a:gd name="T13" fmla="*/ 0 h 567"/>
              <a:gd name="T14" fmla="*/ 1094 w 1134"/>
              <a:gd name="T15" fmla="*/ 358 h 567"/>
              <a:gd name="T16" fmla="*/ 1134 w 1134"/>
              <a:gd name="T17" fmla="*/ 567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4" h="567">
                <a:moveTo>
                  <a:pt x="1134" y="567"/>
                </a:moveTo>
                <a:cubicBezTo>
                  <a:pt x="1054" y="567"/>
                  <a:pt x="1054" y="567"/>
                  <a:pt x="1054" y="567"/>
                </a:cubicBezTo>
                <a:cubicBezTo>
                  <a:pt x="1054" y="299"/>
                  <a:pt x="835" y="80"/>
                  <a:pt x="567" y="80"/>
                </a:cubicBezTo>
                <a:cubicBezTo>
                  <a:pt x="299" y="80"/>
                  <a:pt x="80" y="299"/>
                  <a:pt x="80" y="567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493"/>
                  <a:pt x="14" y="423"/>
                  <a:pt x="40" y="358"/>
                </a:cubicBezTo>
                <a:cubicBezTo>
                  <a:pt x="124" y="149"/>
                  <a:pt x="328" y="0"/>
                  <a:pt x="567" y="0"/>
                </a:cubicBezTo>
                <a:cubicBezTo>
                  <a:pt x="806" y="0"/>
                  <a:pt x="1010" y="149"/>
                  <a:pt x="1094" y="358"/>
                </a:cubicBezTo>
                <a:cubicBezTo>
                  <a:pt x="1119" y="423"/>
                  <a:pt x="1134" y="493"/>
                  <a:pt x="1134" y="5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5481676" y="2568305"/>
            <a:ext cx="1025827" cy="1025826"/>
            <a:chOff x="7658100" y="3086100"/>
            <a:chExt cx="1028700" cy="1028700"/>
          </a:xfrm>
        </p:grpSpPr>
        <p:sp>
          <p:nvSpPr>
            <p:cNvPr id="95" name="Freeform 40"/>
            <p:cNvSpPr>
              <a:spLocks/>
            </p:cNvSpPr>
            <p:nvPr/>
          </p:nvSpPr>
          <p:spPr bwMode="auto">
            <a:xfrm>
              <a:off x="7658100" y="308610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800 w 1600"/>
                <a:gd name="T5" fmla="*/ 1600 h 1600"/>
                <a:gd name="T6" fmla="*/ 0 w 1600"/>
                <a:gd name="T7" fmla="*/ 800 h 1600"/>
                <a:gd name="T8" fmla="*/ 800 w 1600"/>
                <a:gd name="T9" fmla="*/ 0 h 1600"/>
                <a:gd name="T10" fmla="*/ 800 w 1600"/>
                <a:gd name="T11" fmla="*/ 0 h 1600"/>
                <a:gd name="T12" fmla="*/ 1600 w 1600"/>
                <a:gd name="T13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800" y="1600"/>
                    <a:pt x="80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6" name="Freeform 159"/>
            <p:cNvSpPr>
              <a:spLocks noEditPoints="1"/>
            </p:cNvSpPr>
            <p:nvPr/>
          </p:nvSpPr>
          <p:spPr bwMode="auto">
            <a:xfrm>
              <a:off x="8054975" y="3335338"/>
              <a:ext cx="236538" cy="114300"/>
            </a:xfrm>
            <a:custGeom>
              <a:avLst/>
              <a:gdLst>
                <a:gd name="T0" fmla="*/ 366 w 366"/>
                <a:gd name="T1" fmla="*/ 176 h 176"/>
                <a:gd name="T2" fmla="*/ 293 w 366"/>
                <a:gd name="T3" fmla="*/ 176 h 176"/>
                <a:gd name="T4" fmla="*/ 292 w 366"/>
                <a:gd name="T5" fmla="*/ 169 h 176"/>
                <a:gd name="T6" fmla="*/ 183 w 366"/>
                <a:gd name="T7" fmla="*/ 73 h 176"/>
                <a:gd name="T8" fmla="*/ 73 w 366"/>
                <a:gd name="T9" fmla="*/ 169 h 176"/>
                <a:gd name="T10" fmla="*/ 73 w 366"/>
                <a:gd name="T11" fmla="*/ 176 h 176"/>
                <a:gd name="T12" fmla="*/ 0 w 366"/>
                <a:gd name="T13" fmla="*/ 176 h 176"/>
                <a:gd name="T14" fmla="*/ 1 w 366"/>
                <a:gd name="T15" fmla="*/ 167 h 176"/>
                <a:gd name="T16" fmla="*/ 183 w 366"/>
                <a:gd name="T17" fmla="*/ 0 h 176"/>
                <a:gd name="T18" fmla="*/ 365 w 366"/>
                <a:gd name="T19" fmla="*/ 167 h 176"/>
                <a:gd name="T20" fmla="*/ 366 w 366"/>
                <a:gd name="T21" fmla="*/ 176 h 176"/>
                <a:gd name="T22" fmla="*/ 307 w 366"/>
                <a:gd name="T23" fmla="*/ 160 h 176"/>
                <a:gd name="T24" fmla="*/ 348 w 366"/>
                <a:gd name="T25" fmla="*/ 160 h 176"/>
                <a:gd name="T26" fmla="*/ 183 w 366"/>
                <a:gd name="T27" fmla="*/ 16 h 176"/>
                <a:gd name="T28" fmla="*/ 18 w 366"/>
                <a:gd name="T29" fmla="*/ 160 h 176"/>
                <a:gd name="T30" fmla="*/ 59 w 366"/>
                <a:gd name="T31" fmla="*/ 160 h 176"/>
                <a:gd name="T32" fmla="*/ 183 w 366"/>
                <a:gd name="T33" fmla="*/ 57 h 176"/>
                <a:gd name="T34" fmla="*/ 307 w 366"/>
                <a:gd name="T35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176">
                  <a:moveTo>
                    <a:pt x="366" y="176"/>
                  </a:moveTo>
                  <a:cubicBezTo>
                    <a:pt x="293" y="176"/>
                    <a:pt x="293" y="176"/>
                    <a:pt x="293" y="176"/>
                  </a:cubicBezTo>
                  <a:cubicBezTo>
                    <a:pt x="292" y="169"/>
                    <a:pt x="292" y="169"/>
                    <a:pt x="292" y="169"/>
                  </a:cubicBezTo>
                  <a:cubicBezTo>
                    <a:pt x="285" y="114"/>
                    <a:pt x="238" y="73"/>
                    <a:pt x="183" y="73"/>
                  </a:cubicBezTo>
                  <a:cubicBezTo>
                    <a:pt x="127" y="73"/>
                    <a:pt x="80" y="114"/>
                    <a:pt x="73" y="169"/>
                  </a:cubicBezTo>
                  <a:cubicBezTo>
                    <a:pt x="73" y="176"/>
                    <a:pt x="73" y="176"/>
                    <a:pt x="73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9" y="74"/>
                    <a:pt x="89" y="0"/>
                    <a:pt x="183" y="0"/>
                  </a:cubicBezTo>
                  <a:cubicBezTo>
                    <a:pt x="277" y="0"/>
                    <a:pt x="357" y="74"/>
                    <a:pt x="365" y="167"/>
                  </a:cubicBezTo>
                  <a:lnTo>
                    <a:pt x="366" y="176"/>
                  </a:lnTo>
                  <a:close/>
                  <a:moveTo>
                    <a:pt x="307" y="160"/>
                  </a:moveTo>
                  <a:cubicBezTo>
                    <a:pt x="348" y="160"/>
                    <a:pt x="348" y="160"/>
                    <a:pt x="348" y="160"/>
                  </a:cubicBezTo>
                  <a:cubicBezTo>
                    <a:pt x="337" y="79"/>
                    <a:pt x="266" y="16"/>
                    <a:pt x="183" y="16"/>
                  </a:cubicBezTo>
                  <a:cubicBezTo>
                    <a:pt x="100" y="16"/>
                    <a:pt x="29" y="79"/>
                    <a:pt x="18" y="160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70" y="101"/>
                    <a:pt x="122" y="57"/>
                    <a:pt x="183" y="57"/>
                  </a:cubicBezTo>
                  <a:cubicBezTo>
                    <a:pt x="244" y="57"/>
                    <a:pt x="296" y="101"/>
                    <a:pt x="307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Freeform 160"/>
            <p:cNvSpPr>
              <a:spLocks noEditPoints="1"/>
            </p:cNvSpPr>
            <p:nvPr/>
          </p:nvSpPr>
          <p:spPr bwMode="auto">
            <a:xfrm>
              <a:off x="7869238" y="3438525"/>
              <a:ext cx="608013" cy="114300"/>
            </a:xfrm>
            <a:custGeom>
              <a:avLst/>
              <a:gdLst>
                <a:gd name="T0" fmla="*/ 946 w 946"/>
                <a:gd name="T1" fmla="*/ 177 h 177"/>
                <a:gd name="T2" fmla="*/ 713 w 946"/>
                <a:gd name="T3" fmla="*/ 177 h 177"/>
                <a:gd name="T4" fmla="*/ 713 w 946"/>
                <a:gd name="T5" fmla="*/ 153 h 177"/>
                <a:gd name="T6" fmla="*/ 702 w 946"/>
                <a:gd name="T7" fmla="*/ 143 h 177"/>
                <a:gd name="T8" fmla="*/ 666 w 946"/>
                <a:gd name="T9" fmla="*/ 143 h 177"/>
                <a:gd name="T10" fmla="*/ 655 w 946"/>
                <a:gd name="T11" fmla="*/ 153 h 177"/>
                <a:gd name="T12" fmla="*/ 655 w 946"/>
                <a:gd name="T13" fmla="*/ 177 h 177"/>
                <a:gd name="T14" fmla="*/ 291 w 946"/>
                <a:gd name="T15" fmla="*/ 177 h 177"/>
                <a:gd name="T16" fmla="*/ 291 w 946"/>
                <a:gd name="T17" fmla="*/ 153 h 177"/>
                <a:gd name="T18" fmla="*/ 280 w 946"/>
                <a:gd name="T19" fmla="*/ 143 h 177"/>
                <a:gd name="T20" fmla="*/ 244 w 946"/>
                <a:gd name="T21" fmla="*/ 143 h 177"/>
                <a:gd name="T22" fmla="*/ 233 w 946"/>
                <a:gd name="T23" fmla="*/ 153 h 177"/>
                <a:gd name="T24" fmla="*/ 233 w 946"/>
                <a:gd name="T25" fmla="*/ 177 h 177"/>
                <a:gd name="T26" fmla="*/ 0 w 946"/>
                <a:gd name="T27" fmla="*/ 177 h 177"/>
                <a:gd name="T28" fmla="*/ 0 w 946"/>
                <a:gd name="T29" fmla="*/ 131 h 177"/>
                <a:gd name="T30" fmla="*/ 131 w 946"/>
                <a:gd name="T31" fmla="*/ 0 h 177"/>
                <a:gd name="T32" fmla="*/ 815 w 946"/>
                <a:gd name="T33" fmla="*/ 0 h 177"/>
                <a:gd name="T34" fmla="*/ 946 w 946"/>
                <a:gd name="T35" fmla="*/ 131 h 177"/>
                <a:gd name="T36" fmla="*/ 946 w 946"/>
                <a:gd name="T37" fmla="*/ 177 h 177"/>
                <a:gd name="T38" fmla="*/ 729 w 946"/>
                <a:gd name="T39" fmla="*/ 161 h 177"/>
                <a:gd name="T40" fmla="*/ 930 w 946"/>
                <a:gd name="T41" fmla="*/ 161 h 177"/>
                <a:gd name="T42" fmla="*/ 930 w 946"/>
                <a:gd name="T43" fmla="*/ 131 h 177"/>
                <a:gd name="T44" fmla="*/ 815 w 946"/>
                <a:gd name="T45" fmla="*/ 16 h 177"/>
                <a:gd name="T46" fmla="*/ 131 w 946"/>
                <a:gd name="T47" fmla="*/ 16 h 177"/>
                <a:gd name="T48" fmla="*/ 16 w 946"/>
                <a:gd name="T49" fmla="*/ 131 h 177"/>
                <a:gd name="T50" fmla="*/ 16 w 946"/>
                <a:gd name="T51" fmla="*/ 161 h 177"/>
                <a:gd name="T52" fmla="*/ 217 w 946"/>
                <a:gd name="T53" fmla="*/ 161 h 177"/>
                <a:gd name="T54" fmla="*/ 217 w 946"/>
                <a:gd name="T55" fmla="*/ 153 h 177"/>
                <a:gd name="T56" fmla="*/ 244 w 946"/>
                <a:gd name="T57" fmla="*/ 127 h 177"/>
                <a:gd name="T58" fmla="*/ 280 w 946"/>
                <a:gd name="T59" fmla="*/ 127 h 177"/>
                <a:gd name="T60" fmla="*/ 307 w 946"/>
                <a:gd name="T61" fmla="*/ 153 h 177"/>
                <a:gd name="T62" fmla="*/ 307 w 946"/>
                <a:gd name="T63" fmla="*/ 161 h 177"/>
                <a:gd name="T64" fmla="*/ 639 w 946"/>
                <a:gd name="T65" fmla="*/ 161 h 177"/>
                <a:gd name="T66" fmla="*/ 639 w 946"/>
                <a:gd name="T67" fmla="*/ 153 h 177"/>
                <a:gd name="T68" fmla="*/ 666 w 946"/>
                <a:gd name="T69" fmla="*/ 127 h 177"/>
                <a:gd name="T70" fmla="*/ 702 w 946"/>
                <a:gd name="T71" fmla="*/ 127 h 177"/>
                <a:gd name="T72" fmla="*/ 729 w 946"/>
                <a:gd name="T73" fmla="*/ 153 h 177"/>
                <a:gd name="T74" fmla="*/ 729 w 946"/>
                <a:gd name="T75" fmla="*/ 16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177">
                  <a:moveTo>
                    <a:pt x="946" y="177"/>
                  </a:moveTo>
                  <a:cubicBezTo>
                    <a:pt x="713" y="177"/>
                    <a:pt x="713" y="177"/>
                    <a:pt x="713" y="177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13" y="147"/>
                    <a:pt x="708" y="143"/>
                    <a:pt x="702" y="143"/>
                  </a:cubicBezTo>
                  <a:cubicBezTo>
                    <a:pt x="666" y="143"/>
                    <a:pt x="666" y="143"/>
                    <a:pt x="666" y="143"/>
                  </a:cubicBezTo>
                  <a:cubicBezTo>
                    <a:pt x="660" y="143"/>
                    <a:pt x="655" y="147"/>
                    <a:pt x="655" y="153"/>
                  </a:cubicBezTo>
                  <a:cubicBezTo>
                    <a:pt x="655" y="177"/>
                    <a:pt x="655" y="177"/>
                    <a:pt x="655" y="177"/>
                  </a:cubicBezTo>
                  <a:cubicBezTo>
                    <a:pt x="291" y="177"/>
                    <a:pt x="291" y="177"/>
                    <a:pt x="291" y="177"/>
                  </a:cubicBezTo>
                  <a:cubicBezTo>
                    <a:pt x="291" y="153"/>
                    <a:pt x="291" y="153"/>
                    <a:pt x="291" y="153"/>
                  </a:cubicBezTo>
                  <a:cubicBezTo>
                    <a:pt x="291" y="147"/>
                    <a:pt x="286" y="143"/>
                    <a:pt x="280" y="143"/>
                  </a:cubicBezTo>
                  <a:cubicBezTo>
                    <a:pt x="244" y="143"/>
                    <a:pt x="244" y="143"/>
                    <a:pt x="244" y="143"/>
                  </a:cubicBezTo>
                  <a:cubicBezTo>
                    <a:pt x="238" y="143"/>
                    <a:pt x="233" y="147"/>
                    <a:pt x="233" y="153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7" y="0"/>
                    <a:pt x="946" y="59"/>
                    <a:pt x="946" y="131"/>
                  </a:cubicBezTo>
                  <a:lnTo>
                    <a:pt x="946" y="177"/>
                  </a:lnTo>
                  <a:close/>
                  <a:moveTo>
                    <a:pt x="729" y="161"/>
                  </a:moveTo>
                  <a:cubicBezTo>
                    <a:pt x="930" y="161"/>
                    <a:pt x="930" y="161"/>
                    <a:pt x="930" y="161"/>
                  </a:cubicBezTo>
                  <a:cubicBezTo>
                    <a:pt x="930" y="131"/>
                    <a:pt x="930" y="131"/>
                    <a:pt x="930" y="131"/>
                  </a:cubicBezTo>
                  <a:cubicBezTo>
                    <a:pt x="930" y="68"/>
                    <a:pt x="878" y="16"/>
                    <a:pt x="815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67" y="16"/>
                    <a:pt x="16" y="68"/>
                    <a:pt x="16" y="13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39"/>
                    <a:pt x="229" y="127"/>
                    <a:pt x="244" y="127"/>
                  </a:cubicBezTo>
                  <a:cubicBezTo>
                    <a:pt x="280" y="127"/>
                    <a:pt x="280" y="127"/>
                    <a:pt x="280" y="127"/>
                  </a:cubicBezTo>
                  <a:cubicBezTo>
                    <a:pt x="295" y="127"/>
                    <a:pt x="307" y="139"/>
                    <a:pt x="307" y="153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639" y="161"/>
                    <a:pt x="639" y="161"/>
                    <a:pt x="639" y="161"/>
                  </a:cubicBezTo>
                  <a:cubicBezTo>
                    <a:pt x="639" y="153"/>
                    <a:pt x="639" y="153"/>
                    <a:pt x="639" y="153"/>
                  </a:cubicBezTo>
                  <a:cubicBezTo>
                    <a:pt x="639" y="139"/>
                    <a:pt x="651" y="127"/>
                    <a:pt x="666" y="127"/>
                  </a:cubicBezTo>
                  <a:cubicBezTo>
                    <a:pt x="702" y="127"/>
                    <a:pt x="702" y="127"/>
                    <a:pt x="702" y="127"/>
                  </a:cubicBezTo>
                  <a:cubicBezTo>
                    <a:pt x="717" y="127"/>
                    <a:pt x="729" y="139"/>
                    <a:pt x="729" y="153"/>
                  </a:cubicBezTo>
                  <a:lnTo>
                    <a:pt x="729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8" name="Freeform 161"/>
            <p:cNvSpPr>
              <a:spLocks noEditPoints="1"/>
            </p:cNvSpPr>
            <p:nvPr/>
          </p:nvSpPr>
          <p:spPr bwMode="auto">
            <a:xfrm>
              <a:off x="7869238" y="3576638"/>
              <a:ext cx="608013" cy="276225"/>
            </a:xfrm>
            <a:custGeom>
              <a:avLst/>
              <a:gdLst>
                <a:gd name="T0" fmla="*/ 815 w 946"/>
                <a:gd name="T1" fmla="*/ 430 h 430"/>
                <a:gd name="T2" fmla="*/ 131 w 946"/>
                <a:gd name="T3" fmla="*/ 430 h 430"/>
                <a:gd name="T4" fmla="*/ 0 w 946"/>
                <a:gd name="T5" fmla="*/ 298 h 430"/>
                <a:gd name="T6" fmla="*/ 0 w 946"/>
                <a:gd name="T7" fmla="*/ 0 h 430"/>
                <a:gd name="T8" fmla="*/ 233 w 946"/>
                <a:gd name="T9" fmla="*/ 0 h 430"/>
                <a:gd name="T10" fmla="*/ 233 w 946"/>
                <a:gd name="T11" fmla="*/ 34 h 430"/>
                <a:gd name="T12" fmla="*/ 244 w 946"/>
                <a:gd name="T13" fmla="*/ 45 h 430"/>
                <a:gd name="T14" fmla="*/ 280 w 946"/>
                <a:gd name="T15" fmla="*/ 45 h 430"/>
                <a:gd name="T16" fmla="*/ 291 w 946"/>
                <a:gd name="T17" fmla="*/ 34 h 430"/>
                <a:gd name="T18" fmla="*/ 291 w 946"/>
                <a:gd name="T19" fmla="*/ 0 h 430"/>
                <a:gd name="T20" fmla="*/ 655 w 946"/>
                <a:gd name="T21" fmla="*/ 0 h 430"/>
                <a:gd name="T22" fmla="*/ 655 w 946"/>
                <a:gd name="T23" fmla="*/ 34 h 430"/>
                <a:gd name="T24" fmla="*/ 666 w 946"/>
                <a:gd name="T25" fmla="*/ 45 h 430"/>
                <a:gd name="T26" fmla="*/ 702 w 946"/>
                <a:gd name="T27" fmla="*/ 45 h 430"/>
                <a:gd name="T28" fmla="*/ 713 w 946"/>
                <a:gd name="T29" fmla="*/ 34 h 430"/>
                <a:gd name="T30" fmla="*/ 713 w 946"/>
                <a:gd name="T31" fmla="*/ 0 h 430"/>
                <a:gd name="T32" fmla="*/ 946 w 946"/>
                <a:gd name="T33" fmla="*/ 0 h 430"/>
                <a:gd name="T34" fmla="*/ 946 w 946"/>
                <a:gd name="T35" fmla="*/ 298 h 430"/>
                <a:gd name="T36" fmla="*/ 815 w 946"/>
                <a:gd name="T37" fmla="*/ 430 h 430"/>
                <a:gd name="T38" fmla="*/ 16 w 946"/>
                <a:gd name="T39" fmla="*/ 16 h 430"/>
                <a:gd name="T40" fmla="*/ 16 w 946"/>
                <a:gd name="T41" fmla="*/ 298 h 430"/>
                <a:gd name="T42" fmla="*/ 131 w 946"/>
                <a:gd name="T43" fmla="*/ 414 h 430"/>
                <a:gd name="T44" fmla="*/ 815 w 946"/>
                <a:gd name="T45" fmla="*/ 414 h 430"/>
                <a:gd name="T46" fmla="*/ 930 w 946"/>
                <a:gd name="T47" fmla="*/ 298 h 430"/>
                <a:gd name="T48" fmla="*/ 930 w 946"/>
                <a:gd name="T49" fmla="*/ 16 h 430"/>
                <a:gd name="T50" fmla="*/ 729 w 946"/>
                <a:gd name="T51" fmla="*/ 16 h 430"/>
                <a:gd name="T52" fmla="*/ 729 w 946"/>
                <a:gd name="T53" fmla="*/ 34 h 430"/>
                <a:gd name="T54" fmla="*/ 702 w 946"/>
                <a:gd name="T55" fmla="*/ 61 h 430"/>
                <a:gd name="T56" fmla="*/ 666 w 946"/>
                <a:gd name="T57" fmla="*/ 61 h 430"/>
                <a:gd name="T58" fmla="*/ 639 w 946"/>
                <a:gd name="T59" fmla="*/ 34 h 430"/>
                <a:gd name="T60" fmla="*/ 639 w 946"/>
                <a:gd name="T61" fmla="*/ 16 h 430"/>
                <a:gd name="T62" fmla="*/ 307 w 946"/>
                <a:gd name="T63" fmla="*/ 16 h 430"/>
                <a:gd name="T64" fmla="*/ 307 w 946"/>
                <a:gd name="T65" fmla="*/ 34 h 430"/>
                <a:gd name="T66" fmla="*/ 280 w 946"/>
                <a:gd name="T67" fmla="*/ 61 h 430"/>
                <a:gd name="T68" fmla="*/ 244 w 946"/>
                <a:gd name="T69" fmla="*/ 61 h 430"/>
                <a:gd name="T70" fmla="*/ 217 w 946"/>
                <a:gd name="T71" fmla="*/ 34 h 430"/>
                <a:gd name="T72" fmla="*/ 217 w 946"/>
                <a:gd name="T73" fmla="*/ 16 h 430"/>
                <a:gd name="T74" fmla="*/ 16 w 946"/>
                <a:gd name="T75" fmla="*/ 1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430">
                  <a:moveTo>
                    <a:pt x="815" y="430"/>
                  </a:moveTo>
                  <a:cubicBezTo>
                    <a:pt x="131" y="430"/>
                    <a:pt x="131" y="430"/>
                    <a:pt x="131" y="430"/>
                  </a:cubicBezTo>
                  <a:cubicBezTo>
                    <a:pt x="58" y="430"/>
                    <a:pt x="0" y="371"/>
                    <a:pt x="0" y="2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34"/>
                    <a:pt x="233" y="34"/>
                    <a:pt x="233" y="34"/>
                  </a:cubicBezTo>
                  <a:cubicBezTo>
                    <a:pt x="233" y="40"/>
                    <a:pt x="238" y="45"/>
                    <a:pt x="244" y="45"/>
                  </a:cubicBezTo>
                  <a:cubicBezTo>
                    <a:pt x="280" y="45"/>
                    <a:pt x="280" y="45"/>
                    <a:pt x="280" y="45"/>
                  </a:cubicBezTo>
                  <a:cubicBezTo>
                    <a:pt x="286" y="45"/>
                    <a:pt x="291" y="40"/>
                    <a:pt x="291" y="34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34"/>
                    <a:pt x="655" y="34"/>
                    <a:pt x="655" y="34"/>
                  </a:cubicBezTo>
                  <a:cubicBezTo>
                    <a:pt x="655" y="40"/>
                    <a:pt x="660" y="45"/>
                    <a:pt x="666" y="45"/>
                  </a:cubicBezTo>
                  <a:cubicBezTo>
                    <a:pt x="702" y="45"/>
                    <a:pt x="702" y="45"/>
                    <a:pt x="702" y="45"/>
                  </a:cubicBezTo>
                  <a:cubicBezTo>
                    <a:pt x="708" y="45"/>
                    <a:pt x="713" y="40"/>
                    <a:pt x="713" y="34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46" y="298"/>
                    <a:pt x="946" y="298"/>
                    <a:pt x="946" y="298"/>
                  </a:cubicBezTo>
                  <a:cubicBezTo>
                    <a:pt x="946" y="371"/>
                    <a:pt x="887" y="430"/>
                    <a:pt x="815" y="430"/>
                  </a:cubicBezTo>
                  <a:close/>
                  <a:moveTo>
                    <a:pt x="16" y="16"/>
                  </a:moveTo>
                  <a:cubicBezTo>
                    <a:pt x="16" y="298"/>
                    <a:pt x="16" y="298"/>
                    <a:pt x="16" y="298"/>
                  </a:cubicBezTo>
                  <a:cubicBezTo>
                    <a:pt x="16" y="362"/>
                    <a:pt x="67" y="414"/>
                    <a:pt x="131" y="414"/>
                  </a:cubicBezTo>
                  <a:cubicBezTo>
                    <a:pt x="815" y="414"/>
                    <a:pt x="815" y="414"/>
                    <a:pt x="815" y="414"/>
                  </a:cubicBezTo>
                  <a:cubicBezTo>
                    <a:pt x="878" y="414"/>
                    <a:pt x="930" y="362"/>
                    <a:pt x="930" y="298"/>
                  </a:cubicBezTo>
                  <a:cubicBezTo>
                    <a:pt x="930" y="16"/>
                    <a:pt x="930" y="16"/>
                    <a:pt x="930" y="16"/>
                  </a:cubicBezTo>
                  <a:cubicBezTo>
                    <a:pt x="729" y="16"/>
                    <a:pt x="729" y="16"/>
                    <a:pt x="729" y="16"/>
                  </a:cubicBezTo>
                  <a:cubicBezTo>
                    <a:pt x="729" y="34"/>
                    <a:pt x="729" y="34"/>
                    <a:pt x="729" y="34"/>
                  </a:cubicBezTo>
                  <a:cubicBezTo>
                    <a:pt x="729" y="49"/>
                    <a:pt x="717" y="61"/>
                    <a:pt x="702" y="61"/>
                  </a:cubicBezTo>
                  <a:cubicBezTo>
                    <a:pt x="666" y="61"/>
                    <a:pt x="666" y="61"/>
                    <a:pt x="666" y="61"/>
                  </a:cubicBezTo>
                  <a:cubicBezTo>
                    <a:pt x="651" y="61"/>
                    <a:pt x="639" y="49"/>
                    <a:pt x="639" y="34"/>
                  </a:cubicBezTo>
                  <a:cubicBezTo>
                    <a:pt x="639" y="16"/>
                    <a:pt x="639" y="16"/>
                    <a:pt x="639" y="16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7" y="34"/>
                    <a:pt x="307" y="34"/>
                    <a:pt x="307" y="34"/>
                  </a:cubicBezTo>
                  <a:cubicBezTo>
                    <a:pt x="307" y="49"/>
                    <a:pt x="295" y="61"/>
                    <a:pt x="280" y="61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229" y="61"/>
                    <a:pt x="217" y="49"/>
                    <a:pt x="217" y="34"/>
                  </a:cubicBezTo>
                  <a:cubicBezTo>
                    <a:pt x="217" y="16"/>
                    <a:pt x="217" y="16"/>
                    <a:pt x="217" y="16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9" name="Rectangle 162"/>
            <p:cNvSpPr>
              <a:spLocks noChangeArrowheads="1"/>
            </p:cNvSpPr>
            <p:nvPr/>
          </p:nvSpPr>
          <p:spPr bwMode="auto">
            <a:xfrm>
              <a:off x="8026400" y="3605213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0" name="Rectangle 163"/>
            <p:cNvSpPr>
              <a:spLocks noChangeArrowheads="1"/>
            </p:cNvSpPr>
            <p:nvPr/>
          </p:nvSpPr>
          <p:spPr bwMode="auto">
            <a:xfrm>
              <a:off x="8026400" y="3519488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1" name="Rectangle 164"/>
            <p:cNvSpPr>
              <a:spLocks noChangeArrowheads="1"/>
            </p:cNvSpPr>
            <p:nvPr/>
          </p:nvSpPr>
          <p:spPr bwMode="auto">
            <a:xfrm>
              <a:off x="8056563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2" name="Rectangle 165"/>
            <p:cNvSpPr>
              <a:spLocks noChangeArrowheads="1"/>
            </p:cNvSpPr>
            <p:nvPr/>
          </p:nvSpPr>
          <p:spPr bwMode="auto">
            <a:xfrm>
              <a:off x="8008938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3" name="Rectangle 166"/>
            <p:cNvSpPr>
              <a:spLocks noChangeArrowheads="1"/>
            </p:cNvSpPr>
            <p:nvPr/>
          </p:nvSpPr>
          <p:spPr bwMode="auto">
            <a:xfrm>
              <a:off x="8328025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4" name="Rectangle 167"/>
            <p:cNvSpPr>
              <a:spLocks noChangeArrowheads="1"/>
            </p:cNvSpPr>
            <p:nvPr/>
          </p:nvSpPr>
          <p:spPr bwMode="auto">
            <a:xfrm>
              <a:off x="8280400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5" name="Rectangle 168"/>
            <p:cNvSpPr>
              <a:spLocks noChangeArrowheads="1"/>
            </p:cNvSpPr>
            <p:nvPr/>
          </p:nvSpPr>
          <p:spPr bwMode="auto">
            <a:xfrm>
              <a:off x="8297863" y="3605213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6" name="Rectangle 169"/>
            <p:cNvSpPr>
              <a:spLocks noChangeArrowheads="1"/>
            </p:cNvSpPr>
            <p:nvPr/>
          </p:nvSpPr>
          <p:spPr bwMode="auto">
            <a:xfrm>
              <a:off x="8297863" y="3519488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7" name="Group 106"/>
          <p:cNvGrpSpPr/>
          <p:nvPr userDrawn="1"/>
        </p:nvGrpSpPr>
        <p:grpSpPr>
          <a:xfrm>
            <a:off x="1212151" y="2535061"/>
            <a:ext cx="1025827" cy="1025826"/>
            <a:chOff x="1485900" y="2057400"/>
            <a:chExt cx="1028700" cy="1028700"/>
          </a:xfrm>
        </p:grpSpPr>
        <p:sp>
          <p:nvSpPr>
            <p:cNvPr id="108" name="Freeform 9"/>
            <p:cNvSpPr>
              <a:spLocks/>
            </p:cNvSpPr>
            <p:nvPr/>
          </p:nvSpPr>
          <p:spPr bwMode="auto">
            <a:xfrm>
              <a:off x="1485900" y="205740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0 w 1600"/>
                <a:gd name="T5" fmla="*/ 800 h 1600"/>
                <a:gd name="T6" fmla="*/ 0 w 1600"/>
                <a:gd name="T7" fmla="*/ 800 h 1600"/>
                <a:gd name="T8" fmla="*/ 800 w 1600"/>
                <a:gd name="T9" fmla="*/ 0 h 1600"/>
                <a:gd name="T10" fmla="*/ 1600 w 1600"/>
                <a:gd name="T11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9" name="Freeform 367"/>
            <p:cNvSpPr>
              <a:spLocks noEditPoints="1"/>
            </p:cNvSpPr>
            <p:nvPr/>
          </p:nvSpPr>
          <p:spPr bwMode="auto">
            <a:xfrm>
              <a:off x="1820863" y="2263775"/>
              <a:ext cx="369888" cy="487363"/>
            </a:xfrm>
            <a:custGeom>
              <a:avLst/>
              <a:gdLst>
                <a:gd name="T0" fmla="*/ 383 w 574"/>
                <a:gd name="T1" fmla="*/ 757 h 757"/>
                <a:gd name="T2" fmla="*/ 191 w 574"/>
                <a:gd name="T3" fmla="*/ 757 h 757"/>
                <a:gd name="T4" fmla="*/ 167 w 574"/>
                <a:gd name="T5" fmla="*/ 734 h 757"/>
                <a:gd name="T6" fmla="*/ 167 w 574"/>
                <a:gd name="T7" fmla="*/ 678 h 757"/>
                <a:gd name="T8" fmla="*/ 84 w 574"/>
                <a:gd name="T9" fmla="*/ 499 h 757"/>
                <a:gd name="T10" fmla="*/ 55 w 574"/>
                <a:gd name="T11" fmla="*/ 456 h 757"/>
                <a:gd name="T12" fmla="*/ 29 w 574"/>
                <a:gd name="T13" fmla="*/ 412 h 757"/>
                <a:gd name="T14" fmla="*/ 27 w 574"/>
                <a:gd name="T15" fmla="*/ 408 h 757"/>
                <a:gd name="T16" fmla="*/ 0 w 574"/>
                <a:gd name="T17" fmla="*/ 287 h 757"/>
                <a:gd name="T18" fmla="*/ 287 w 574"/>
                <a:gd name="T19" fmla="*/ 0 h 757"/>
                <a:gd name="T20" fmla="*/ 574 w 574"/>
                <a:gd name="T21" fmla="*/ 287 h 757"/>
                <a:gd name="T22" fmla="*/ 547 w 574"/>
                <a:gd name="T23" fmla="*/ 408 h 757"/>
                <a:gd name="T24" fmla="*/ 545 w 574"/>
                <a:gd name="T25" fmla="*/ 412 h 757"/>
                <a:gd name="T26" fmla="*/ 519 w 574"/>
                <a:gd name="T27" fmla="*/ 456 h 757"/>
                <a:gd name="T28" fmla="*/ 490 w 574"/>
                <a:gd name="T29" fmla="*/ 499 h 757"/>
                <a:gd name="T30" fmla="*/ 407 w 574"/>
                <a:gd name="T31" fmla="*/ 678 h 757"/>
                <a:gd name="T32" fmla="*/ 407 w 574"/>
                <a:gd name="T33" fmla="*/ 734 h 757"/>
                <a:gd name="T34" fmla="*/ 383 w 574"/>
                <a:gd name="T35" fmla="*/ 757 h 757"/>
                <a:gd name="T36" fmla="*/ 287 w 574"/>
                <a:gd name="T37" fmla="*/ 16 h 757"/>
                <a:gd name="T38" fmla="*/ 16 w 574"/>
                <a:gd name="T39" fmla="*/ 287 h 757"/>
                <a:gd name="T40" fmla="*/ 41 w 574"/>
                <a:gd name="T41" fmla="*/ 401 h 757"/>
                <a:gd name="T42" fmla="*/ 43 w 574"/>
                <a:gd name="T43" fmla="*/ 404 h 757"/>
                <a:gd name="T44" fmla="*/ 43 w 574"/>
                <a:gd name="T45" fmla="*/ 405 h 757"/>
                <a:gd name="T46" fmla="*/ 68 w 574"/>
                <a:gd name="T47" fmla="*/ 447 h 757"/>
                <a:gd name="T48" fmla="*/ 69 w 574"/>
                <a:gd name="T49" fmla="*/ 447 h 757"/>
                <a:gd name="T50" fmla="*/ 97 w 574"/>
                <a:gd name="T51" fmla="*/ 490 h 757"/>
                <a:gd name="T52" fmla="*/ 183 w 574"/>
                <a:gd name="T53" fmla="*/ 678 h 757"/>
                <a:gd name="T54" fmla="*/ 183 w 574"/>
                <a:gd name="T55" fmla="*/ 734 h 757"/>
                <a:gd name="T56" fmla="*/ 191 w 574"/>
                <a:gd name="T57" fmla="*/ 741 h 757"/>
                <a:gd name="T58" fmla="*/ 383 w 574"/>
                <a:gd name="T59" fmla="*/ 741 h 757"/>
                <a:gd name="T60" fmla="*/ 391 w 574"/>
                <a:gd name="T61" fmla="*/ 734 h 757"/>
                <a:gd name="T62" fmla="*/ 391 w 574"/>
                <a:gd name="T63" fmla="*/ 678 h 757"/>
                <a:gd name="T64" fmla="*/ 477 w 574"/>
                <a:gd name="T65" fmla="*/ 490 h 757"/>
                <a:gd name="T66" fmla="*/ 505 w 574"/>
                <a:gd name="T67" fmla="*/ 447 h 757"/>
                <a:gd name="T68" fmla="*/ 506 w 574"/>
                <a:gd name="T69" fmla="*/ 447 h 757"/>
                <a:gd name="T70" fmla="*/ 531 w 574"/>
                <a:gd name="T71" fmla="*/ 405 h 757"/>
                <a:gd name="T72" fmla="*/ 531 w 574"/>
                <a:gd name="T73" fmla="*/ 404 h 757"/>
                <a:gd name="T74" fmla="*/ 532 w 574"/>
                <a:gd name="T75" fmla="*/ 402 h 757"/>
                <a:gd name="T76" fmla="*/ 558 w 574"/>
                <a:gd name="T77" fmla="*/ 287 h 757"/>
                <a:gd name="T78" fmla="*/ 287 w 574"/>
                <a:gd name="T79" fmla="*/ 1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4" h="757">
                  <a:moveTo>
                    <a:pt x="383" y="757"/>
                  </a:moveTo>
                  <a:cubicBezTo>
                    <a:pt x="191" y="757"/>
                    <a:pt x="191" y="757"/>
                    <a:pt x="191" y="757"/>
                  </a:cubicBezTo>
                  <a:cubicBezTo>
                    <a:pt x="178" y="757"/>
                    <a:pt x="167" y="746"/>
                    <a:pt x="167" y="734"/>
                  </a:cubicBezTo>
                  <a:cubicBezTo>
                    <a:pt x="167" y="678"/>
                    <a:pt x="167" y="678"/>
                    <a:pt x="167" y="678"/>
                  </a:cubicBezTo>
                  <a:cubicBezTo>
                    <a:pt x="167" y="625"/>
                    <a:pt x="125" y="561"/>
                    <a:pt x="84" y="499"/>
                  </a:cubicBezTo>
                  <a:cubicBezTo>
                    <a:pt x="74" y="485"/>
                    <a:pt x="64" y="470"/>
                    <a:pt x="55" y="456"/>
                  </a:cubicBezTo>
                  <a:cubicBezTo>
                    <a:pt x="45" y="442"/>
                    <a:pt x="36" y="428"/>
                    <a:pt x="29" y="412"/>
                  </a:cubicBezTo>
                  <a:cubicBezTo>
                    <a:pt x="28" y="410"/>
                    <a:pt x="27" y="408"/>
                    <a:pt x="27" y="408"/>
                  </a:cubicBezTo>
                  <a:cubicBezTo>
                    <a:pt x="9" y="370"/>
                    <a:pt x="0" y="329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5" y="0"/>
                    <a:pt x="574" y="129"/>
                    <a:pt x="574" y="287"/>
                  </a:cubicBezTo>
                  <a:cubicBezTo>
                    <a:pt x="574" y="329"/>
                    <a:pt x="565" y="370"/>
                    <a:pt x="547" y="408"/>
                  </a:cubicBezTo>
                  <a:cubicBezTo>
                    <a:pt x="547" y="408"/>
                    <a:pt x="546" y="411"/>
                    <a:pt x="545" y="412"/>
                  </a:cubicBezTo>
                  <a:cubicBezTo>
                    <a:pt x="538" y="428"/>
                    <a:pt x="529" y="442"/>
                    <a:pt x="519" y="456"/>
                  </a:cubicBezTo>
                  <a:cubicBezTo>
                    <a:pt x="510" y="470"/>
                    <a:pt x="500" y="485"/>
                    <a:pt x="490" y="499"/>
                  </a:cubicBezTo>
                  <a:cubicBezTo>
                    <a:pt x="449" y="561"/>
                    <a:pt x="407" y="625"/>
                    <a:pt x="407" y="678"/>
                  </a:cubicBezTo>
                  <a:cubicBezTo>
                    <a:pt x="407" y="734"/>
                    <a:pt x="407" y="734"/>
                    <a:pt x="407" y="734"/>
                  </a:cubicBezTo>
                  <a:cubicBezTo>
                    <a:pt x="407" y="746"/>
                    <a:pt x="396" y="757"/>
                    <a:pt x="383" y="757"/>
                  </a:cubicBezTo>
                  <a:close/>
                  <a:moveTo>
                    <a:pt x="287" y="16"/>
                  </a:moveTo>
                  <a:cubicBezTo>
                    <a:pt x="138" y="16"/>
                    <a:pt x="16" y="138"/>
                    <a:pt x="16" y="287"/>
                  </a:cubicBezTo>
                  <a:cubicBezTo>
                    <a:pt x="16" y="327"/>
                    <a:pt x="25" y="365"/>
                    <a:pt x="41" y="401"/>
                  </a:cubicBezTo>
                  <a:cubicBezTo>
                    <a:pt x="42" y="402"/>
                    <a:pt x="42" y="403"/>
                    <a:pt x="43" y="404"/>
                  </a:cubicBezTo>
                  <a:cubicBezTo>
                    <a:pt x="43" y="405"/>
                    <a:pt x="43" y="405"/>
                    <a:pt x="43" y="405"/>
                  </a:cubicBezTo>
                  <a:cubicBezTo>
                    <a:pt x="50" y="420"/>
                    <a:pt x="59" y="434"/>
                    <a:pt x="68" y="447"/>
                  </a:cubicBezTo>
                  <a:cubicBezTo>
                    <a:pt x="69" y="447"/>
                    <a:pt x="69" y="447"/>
                    <a:pt x="69" y="447"/>
                  </a:cubicBezTo>
                  <a:cubicBezTo>
                    <a:pt x="78" y="462"/>
                    <a:pt x="87" y="476"/>
                    <a:pt x="97" y="490"/>
                  </a:cubicBezTo>
                  <a:cubicBezTo>
                    <a:pt x="141" y="557"/>
                    <a:pt x="183" y="621"/>
                    <a:pt x="183" y="678"/>
                  </a:cubicBezTo>
                  <a:cubicBezTo>
                    <a:pt x="183" y="734"/>
                    <a:pt x="183" y="734"/>
                    <a:pt x="183" y="734"/>
                  </a:cubicBezTo>
                  <a:cubicBezTo>
                    <a:pt x="183" y="738"/>
                    <a:pt x="187" y="741"/>
                    <a:pt x="191" y="741"/>
                  </a:cubicBezTo>
                  <a:cubicBezTo>
                    <a:pt x="383" y="741"/>
                    <a:pt x="383" y="741"/>
                    <a:pt x="383" y="741"/>
                  </a:cubicBezTo>
                  <a:cubicBezTo>
                    <a:pt x="387" y="741"/>
                    <a:pt x="391" y="738"/>
                    <a:pt x="391" y="734"/>
                  </a:cubicBezTo>
                  <a:cubicBezTo>
                    <a:pt x="391" y="678"/>
                    <a:pt x="391" y="678"/>
                    <a:pt x="391" y="678"/>
                  </a:cubicBezTo>
                  <a:cubicBezTo>
                    <a:pt x="391" y="621"/>
                    <a:pt x="433" y="557"/>
                    <a:pt x="477" y="490"/>
                  </a:cubicBezTo>
                  <a:cubicBezTo>
                    <a:pt x="486" y="476"/>
                    <a:pt x="496" y="462"/>
                    <a:pt x="505" y="447"/>
                  </a:cubicBezTo>
                  <a:cubicBezTo>
                    <a:pt x="506" y="447"/>
                    <a:pt x="506" y="447"/>
                    <a:pt x="506" y="447"/>
                  </a:cubicBezTo>
                  <a:cubicBezTo>
                    <a:pt x="515" y="434"/>
                    <a:pt x="524" y="420"/>
                    <a:pt x="531" y="405"/>
                  </a:cubicBezTo>
                  <a:cubicBezTo>
                    <a:pt x="531" y="404"/>
                    <a:pt x="531" y="404"/>
                    <a:pt x="531" y="404"/>
                  </a:cubicBezTo>
                  <a:cubicBezTo>
                    <a:pt x="532" y="403"/>
                    <a:pt x="532" y="402"/>
                    <a:pt x="532" y="402"/>
                  </a:cubicBezTo>
                  <a:cubicBezTo>
                    <a:pt x="549" y="365"/>
                    <a:pt x="558" y="327"/>
                    <a:pt x="558" y="287"/>
                  </a:cubicBezTo>
                  <a:cubicBezTo>
                    <a:pt x="558" y="138"/>
                    <a:pt x="436" y="16"/>
                    <a:pt x="28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0" name="Freeform 368"/>
            <p:cNvSpPr>
              <a:spLocks noEditPoints="1"/>
            </p:cNvSpPr>
            <p:nvPr/>
          </p:nvSpPr>
          <p:spPr bwMode="auto">
            <a:xfrm>
              <a:off x="1928813" y="2768600"/>
              <a:ext cx="153988" cy="31750"/>
            </a:xfrm>
            <a:custGeom>
              <a:avLst/>
              <a:gdLst>
                <a:gd name="T0" fmla="*/ 221 w 240"/>
                <a:gd name="T1" fmla="*/ 50 h 50"/>
                <a:gd name="T2" fmla="*/ 19 w 240"/>
                <a:gd name="T3" fmla="*/ 50 h 50"/>
                <a:gd name="T4" fmla="*/ 0 w 240"/>
                <a:gd name="T5" fmla="*/ 31 h 50"/>
                <a:gd name="T6" fmla="*/ 0 w 240"/>
                <a:gd name="T7" fmla="*/ 19 h 50"/>
                <a:gd name="T8" fmla="*/ 19 w 240"/>
                <a:gd name="T9" fmla="*/ 0 h 50"/>
                <a:gd name="T10" fmla="*/ 221 w 240"/>
                <a:gd name="T11" fmla="*/ 0 h 50"/>
                <a:gd name="T12" fmla="*/ 240 w 240"/>
                <a:gd name="T13" fmla="*/ 19 h 50"/>
                <a:gd name="T14" fmla="*/ 240 w 240"/>
                <a:gd name="T15" fmla="*/ 31 h 50"/>
                <a:gd name="T16" fmla="*/ 221 w 240"/>
                <a:gd name="T17" fmla="*/ 50 h 50"/>
                <a:gd name="T18" fmla="*/ 19 w 240"/>
                <a:gd name="T19" fmla="*/ 16 h 50"/>
                <a:gd name="T20" fmla="*/ 16 w 240"/>
                <a:gd name="T21" fmla="*/ 19 h 50"/>
                <a:gd name="T22" fmla="*/ 16 w 240"/>
                <a:gd name="T23" fmla="*/ 31 h 50"/>
                <a:gd name="T24" fmla="*/ 19 w 240"/>
                <a:gd name="T25" fmla="*/ 34 h 50"/>
                <a:gd name="T26" fmla="*/ 221 w 240"/>
                <a:gd name="T27" fmla="*/ 34 h 50"/>
                <a:gd name="T28" fmla="*/ 224 w 240"/>
                <a:gd name="T29" fmla="*/ 31 h 50"/>
                <a:gd name="T30" fmla="*/ 224 w 240"/>
                <a:gd name="T31" fmla="*/ 19 h 50"/>
                <a:gd name="T32" fmla="*/ 221 w 240"/>
                <a:gd name="T33" fmla="*/ 16 h 50"/>
                <a:gd name="T34" fmla="*/ 19 w 240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50">
                  <a:moveTo>
                    <a:pt x="221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8"/>
                    <a:pt x="240" y="19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42"/>
                    <a:pt x="231" y="50"/>
                    <a:pt x="221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4"/>
                    <a:pt x="224" y="33"/>
                    <a:pt x="224" y="31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7"/>
                    <a:pt x="222" y="16"/>
                    <a:pt x="221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1" name="Freeform 369"/>
            <p:cNvSpPr>
              <a:spLocks noEditPoints="1"/>
            </p:cNvSpPr>
            <p:nvPr/>
          </p:nvSpPr>
          <p:spPr bwMode="auto">
            <a:xfrm>
              <a:off x="1944688" y="2811463"/>
              <a:ext cx="122238" cy="31750"/>
            </a:xfrm>
            <a:custGeom>
              <a:avLst/>
              <a:gdLst>
                <a:gd name="T0" fmla="*/ 173 w 192"/>
                <a:gd name="T1" fmla="*/ 50 h 50"/>
                <a:gd name="T2" fmla="*/ 19 w 192"/>
                <a:gd name="T3" fmla="*/ 50 h 50"/>
                <a:gd name="T4" fmla="*/ 0 w 192"/>
                <a:gd name="T5" fmla="*/ 31 h 50"/>
                <a:gd name="T6" fmla="*/ 0 w 192"/>
                <a:gd name="T7" fmla="*/ 18 h 50"/>
                <a:gd name="T8" fmla="*/ 19 w 192"/>
                <a:gd name="T9" fmla="*/ 0 h 50"/>
                <a:gd name="T10" fmla="*/ 173 w 192"/>
                <a:gd name="T11" fmla="*/ 0 h 50"/>
                <a:gd name="T12" fmla="*/ 192 w 192"/>
                <a:gd name="T13" fmla="*/ 18 h 50"/>
                <a:gd name="T14" fmla="*/ 192 w 192"/>
                <a:gd name="T15" fmla="*/ 31 h 50"/>
                <a:gd name="T16" fmla="*/ 173 w 192"/>
                <a:gd name="T17" fmla="*/ 50 h 50"/>
                <a:gd name="T18" fmla="*/ 19 w 192"/>
                <a:gd name="T19" fmla="*/ 16 h 50"/>
                <a:gd name="T20" fmla="*/ 16 w 192"/>
                <a:gd name="T21" fmla="*/ 18 h 50"/>
                <a:gd name="T22" fmla="*/ 16 w 192"/>
                <a:gd name="T23" fmla="*/ 31 h 50"/>
                <a:gd name="T24" fmla="*/ 19 w 192"/>
                <a:gd name="T25" fmla="*/ 34 h 50"/>
                <a:gd name="T26" fmla="*/ 173 w 192"/>
                <a:gd name="T27" fmla="*/ 34 h 50"/>
                <a:gd name="T28" fmla="*/ 176 w 192"/>
                <a:gd name="T29" fmla="*/ 31 h 50"/>
                <a:gd name="T30" fmla="*/ 176 w 192"/>
                <a:gd name="T31" fmla="*/ 18 h 50"/>
                <a:gd name="T32" fmla="*/ 173 w 192"/>
                <a:gd name="T33" fmla="*/ 16 h 50"/>
                <a:gd name="T34" fmla="*/ 19 w 192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0">
                  <a:moveTo>
                    <a:pt x="173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3" y="0"/>
                    <a:pt x="192" y="8"/>
                    <a:pt x="192" y="18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2" y="42"/>
                    <a:pt x="183" y="50"/>
                    <a:pt x="173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6" y="33"/>
                    <a:pt x="176" y="3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7"/>
                    <a:pt x="174" y="16"/>
                    <a:pt x="173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2" name="Freeform 370"/>
            <p:cNvSpPr>
              <a:spLocks noEditPoints="1"/>
            </p:cNvSpPr>
            <p:nvPr/>
          </p:nvSpPr>
          <p:spPr bwMode="auto">
            <a:xfrm>
              <a:off x="1958975" y="2854325"/>
              <a:ext cx="93663" cy="33338"/>
            </a:xfrm>
            <a:custGeom>
              <a:avLst/>
              <a:gdLst>
                <a:gd name="T0" fmla="*/ 125 w 144"/>
                <a:gd name="T1" fmla="*/ 51 h 51"/>
                <a:gd name="T2" fmla="*/ 19 w 144"/>
                <a:gd name="T3" fmla="*/ 51 h 51"/>
                <a:gd name="T4" fmla="*/ 0 w 144"/>
                <a:gd name="T5" fmla="*/ 32 h 51"/>
                <a:gd name="T6" fmla="*/ 0 w 144"/>
                <a:gd name="T7" fmla="*/ 19 h 51"/>
                <a:gd name="T8" fmla="*/ 19 w 144"/>
                <a:gd name="T9" fmla="*/ 0 h 51"/>
                <a:gd name="T10" fmla="*/ 125 w 144"/>
                <a:gd name="T11" fmla="*/ 0 h 51"/>
                <a:gd name="T12" fmla="*/ 144 w 144"/>
                <a:gd name="T13" fmla="*/ 19 h 51"/>
                <a:gd name="T14" fmla="*/ 144 w 144"/>
                <a:gd name="T15" fmla="*/ 32 h 51"/>
                <a:gd name="T16" fmla="*/ 125 w 144"/>
                <a:gd name="T17" fmla="*/ 51 h 51"/>
                <a:gd name="T18" fmla="*/ 19 w 144"/>
                <a:gd name="T19" fmla="*/ 16 h 51"/>
                <a:gd name="T20" fmla="*/ 16 w 144"/>
                <a:gd name="T21" fmla="*/ 19 h 51"/>
                <a:gd name="T22" fmla="*/ 16 w 144"/>
                <a:gd name="T23" fmla="*/ 32 h 51"/>
                <a:gd name="T24" fmla="*/ 19 w 144"/>
                <a:gd name="T25" fmla="*/ 35 h 51"/>
                <a:gd name="T26" fmla="*/ 125 w 144"/>
                <a:gd name="T27" fmla="*/ 35 h 51"/>
                <a:gd name="T28" fmla="*/ 128 w 144"/>
                <a:gd name="T29" fmla="*/ 32 h 51"/>
                <a:gd name="T30" fmla="*/ 128 w 144"/>
                <a:gd name="T31" fmla="*/ 19 h 51"/>
                <a:gd name="T32" fmla="*/ 125 w 144"/>
                <a:gd name="T33" fmla="*/ 16 h 51"/>
                <a:gd name="T34" fmla="*/ 19 w 144"/>
                <a:gd name="T3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51">
                  <a:moveTo>
                    <a:pt x="125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9" y="51"/>
                    <a:pt x="0" y="4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44" y="9"/>
                    <a:pt x="144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42"/>
                    <a:pt x="135" y="51"/>
                    <a:pt x="125" y="51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8"/>
                    <a:pt x="16" y="1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5"/>
                    <a:pt x="19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8" y="34"/>
                    <a:pt x="128" y="32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8"/>
                    <a:pt x="126" y="16"/>
                    <a:pt x="125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1866900" y="2316163"/>
              <a:ext cx="112713" cy="150813"/>
            </a:xfrm>
            <a:custGeom>
              <a:avLst/>
              <a:gdLst>
                <a:gd name="T0" fmla="*/ 8 w 177"/>
                <a:gd name="T1" fmla="*/ 234 h 234"/>
                <a:gd name="T2" fmla="*/ 0 w 177"/>
                <a:gd name="T3" fmla="*/ 226 h 234"/>
                <a:gd name="T4" fmla="*/ 169 w 177"/>
                <a:gd name="T5" fmla="*/ 0 h 234"/>
                <a:gd name="T6" fmla="*/ 177 w 177"/>
                <a:gd name="T7" fmla="*/ 8 h 234"/>
                <a:gd name="T8" fmla="*/ 169 w 177"/>
                <a:gd name="T9" fmla="*/ 16 h 234"/>
                <a:gd name="T10" fmla="*/ 16 w 177"/>
                <a:gd name="T11" fmla="*/ 226 h 234"/>
                <a:gd name="T12" fmla="*/ 8 w 177"/>
                <a:gd name="T13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34">
                  <a:moveTo>
                    <a:pt x="8" y="234"/>
                  </a:moveTo>
                  <a:cubicBezTo>
                    <a:pt x="4" y="234"/>
                    <a:pt x="0" y="230"/>
                    <a:pt x="0" y="226"/>
                  </a:cubicBezTo>
                  <a:cubicBezTo>
                    <a:pt x="0" y="79"/>
                    <a:pt x="120" y="0"/>
                    <a:pt x="169" y="0"/>
                  </a:cubicBezTo>
                  <a:cubicBezTo>
                    <a:pt x="173" y="0"/>
                    <a:pt x="177" y="3"/>
                    <a:pt x="177" y="8"/>
                  </a:cubicBezTo>
                  <a:cubicBezTo>
                    <a:pt x="177" y="12"/>
                    <a:pt x="173" y="16"/>
                    <a:pt x="169" y="16"/>
                  </a:cubicBezTo>
                  <a:cubicBezTo>
                    <a:pt x="130" y="16"/>
                    <a:pt x="16" y="88"/>
                    <a:pt x="16" y="226"/>
                  </a:cubicBezTo>
                  <a:cubicBezTo>
                    <a:pt x="16" y="230"/>
                    <a:pt x="12" y="234"/>
                    <a:pt x="8" y="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4" name="Group 113"/>
          <p:cNvGrpSpPr/>
          <p:nvPr userDrawn="1"/>
        </p:nvGrpSpPr>
        <p:grpSpPr>
          <a:xfrm>
            <a:off x="2635535" y="2535061"/>
            <a:ext cx="1025827" cy="1025826"/>
            <a:chOff x="6629400" y="0"/>
            <a:chExt cx="1028700" cy="1028700"/>
          </a:xfrm>
        </p:grpSpPr>
        <p:sp>
          <p:nvSpPr>
            <p:cNvPr id="115" name="Freeform 37"/>
            <p:cNvSpPr>
              <a:spLocks/>
            </p:cNvSpPr>
            <p:nvPr/>
          </p:nvSpPr>
          <p:spPr bwMode="auto">
            <a:xfrm>
              <a:off x="6629400" y="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800 w 1600"/>
                <a:gd name="T5" fmla="*/ 1600 h 1600"/>
                <a:gd name="T6" fmla="*/ 0 w 1600"/>
                <a:gd name="T7" fmla="*/ 800 h 1600"/>
                <a:gd name="T8" fmla="*/ 0 w 1600"/>
                <a:gd name="T9" fmla="*/ 800 h 1600"/>
                <a:gd name="T10" fmla="*/ 800 w 1600"/>
                <a:gd name="T11" fmla="*/ 0 h 1600"/>
                <a:gd name="T12" fmla="*/ 800 w 1600"/>
                <a:gd name="T13" fmla="*/ 0 h 1600"/>
                <a:gd name="T14" fmla="*/ 1600 w 1600"/>
                <a:gd name="T15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800" y="1600"/>
                    <a:pt x="80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7" name="Freeform 102"/>
            <p:cNvSpPr>
              <a:spLocks noEditPoints="1"/>
            </p:cNvSpPr>
            <p:nvPr/>
          </p:nvSpPr>
          <p:spPr bwMode="auto">
            <a:xfrm>
              <a:off x="6799263" y="241300"/>
              <a:ext cx="503238" cy="481013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8" name="Freeform 103"/>
            <p:cNvSpPr>
              <a:spLocks noEditPoints="1"/>
            </p:cNvSpPr>
            <p:nvPr/>
          </p:nvSpPr>
          <p:spPr bwMode="auto">
            <a:xfrm>
              <a:off x="7227888" y="531813"/>
              <a:ext cx="239713" cy="2492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>
            <a:off x="6905923" y="2535924"/>
            <a:ext cx="1024099" cy="1024099"/>
            <a:chOff x="4572000" y="2057400"/>
            <a:chExt cx="1028700" cy="1028700"/>
          </a:xfrm>
        </p:grpSpPr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4572000" y="205740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800 w 1600"/>
                <a:gd name="T5" fmla="*/ 1600 h 1600"/>
                <a:gd name="T6" fmla="*/ 0 w 1600"/>
                <a:gd name="T7" fmla="*/ 800 h 1600"/>
                <a:gd name="T8" fmla="*/ 800 w 1600"/>
                <a:gd name="T9" fmla="*/ 0 h 1600"/>
                <a:gd name="T10" fmla="*/ 800 w 1600"/>
                <a:gd name="T11" fmla="*/ 0 h 1600"/>
                <a:gd name="T12" fmla="*/ 1600 w 1600"/>
                <a:gd name="T13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800" y="1600"/>
                    <a:pt x="80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1" name="Freeform 140"/>
            <p:cNvSpPr>
              <a:spLocks noEditPoints="1"/>
            </p:cNvSpPr>
            <p:nvPr/>
          </p:nvSpPr>
          <p:spPr bwMode="auto">
            <a:xfrm>
              <a:off x="4897438" y="2233613"/>
              <a:ext cx="379413" cy="669925"/>
            </a:xfrm>
            <a:custGeom>
              <a:avLst/>
              <a:gdLst>
                <a:gd name="T0" fmla="*/ 470 w 590"/>
                <a:gd name="T1" fmla="*/ 1042 h 1042"/>
                <a:gd name="T2" fmla="*/ 437 w 590"/>
                <a:gd name="T3" fmla="*/ 824 h 1042"/>
                <a:gd name="T4" fmla="*/ 318 w 590"/>
                <a:gd name="T5" fmla="*/ 881 h 1042"/>
                <a:gd name="T6" fmla="*/ 319 w 590"/>
                <a:gd name="T7" fmla="*/ 711 h 1042"/>
                <a:gd name="T8" fmla="*/ 308 w 590"/>
                <a:gd name="T9" fmla="*/ 699 h 1042"/>
                <a:gd name="T10" fmla="*/ 270 w 590"/>
                <a:gd name="T11" fmla="*/ 702 h 1042"/>
                <a:gd name="T12" fmla="*/ 278 w 590"/>
                <a:gd name="T13" fmla="*/ 882 h 1042"/>
                <a:gd name="T14" fmla="*/ 180 w 590"/>
                <a:gd name="T15" fmla="*/ 853 h 1042"/>
                <a:gd name="T16" fmla="*/ 121 w 590"/>
                <a:gd name="T17" fmla="*/ 1035 h 1042"/>
                <a:gd name="T18" fmla="*/ 91 w 590"/>
                <a:gd name="T19" fmla="*/ 1042 h 1042"/>
                <a:gd name="T20" fmla="*/ 16 w 590"/>
                <a:gd name="T21" fmla="*/ 847 h 1042"/>
                <a:gd name="T22" fmla="*/ 113 w 590"/>
                <a:gd name="T23" fmla="*/ 678 h 1042"/>
                <a:gd name="T24" fmla="*/ 295 w 590"/>
                <a:gd name="T25" fmla="*/ 0 h 1042"/>
                <a:gd name="T26" fmla="*/ 476 w 590"/>
                <a:gd name="T27" fmla="*/ 678 h 1042"/>
                <a:gd name="T28" fmla="*/ 574 w 590"/>
                <a:gd name="T29" fmla="*/ 847 h 1042"/>
                <a:gd name="T30" fmla="*/ 498 w 590"/>
                <a:gd name="T31" fmla="*/ 1042 h 1042"/>
                <a:gd name="T32" fmla="*/ 487 w 590"/>
                <a:gd name="T33" fmla="*/ 1026 h 1042"/>
                <a:gd name="T34" fmla="*/ 552 w 590"/>
                <a:gd name="T35" fmla="*/ 738 h 1042"/>
                <a:gd name="T36" fmla="*/ 457 w 590"/>
                <a:gd name="T37" fmla="*/ 693 h 1042"/>
                <a:gd name="T38" fmla="*/ 295 w 590"/>
                <a:gd name="T39" fmla="*/ 23 h 1042"/>
                <a:gd name="T40" fmla="*/ 133 w 590"/>
                <a:gd name="T41" fmla="*/ 693 h 1042"/>
                <a:gd name="T42" fmla="*/ 38 w 590"/>
                <a:gd name="T43" fmla="*/ 738 h 1042"/>
                <a:gd name="T44" fmla="*/ 102 w 590"/>
                <a:gd name="T45" fmla="*/ 1026 h 1042"/>
                <a:gd name="T46" fmla="*/ 143 w 590"/>
                <a:gd name="T47" fmla="*/ 796 h 1042"/>
                <a:gd name="T48" fmla="*/ 158 w 590"/>
                <a:gd name="T49" fmla="*/ 797 h 1042"/>
                <a:gd name="T50" fmla="*/ 260 w 590"/>
                <a:gd name="T51" fmla="*/ 864 h 1042"/>
                <a:gd name="T52" fmla="*/ 258 w 590"/>
                <a:gd name="T53" fmla="*/ 691 h 1042"/>
                <a:gd name="T54" fmla="*/ 308 w 590"/>
                <a:gd name="T55" fmla="*/ 683 h 1042"/>
                <a:gd name="T56" fmla="*/ 335 w 590"/>
                <a:gd name="T57" fmla="*/ 712 h 1042"/>
                <a:gd name="T58" fmla="*/ 401 w 590"/>
                <a:gd name="T59" fmla="*/ 839 h 1042"/>
                <a:gd name="T60" fmla="*/ 438 w 590"/>
                <a:gd name="T61" fmla="*/ 772 h 1042"/>
                <a:gd name="T62" fmla="*/ 484 w 590"/>
                <a:gd name="T63" fmla="*/ 1026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0" h="1042">
                  <a:moveTo>
                    <a:pt x="498" y="1042"/>
                  </a:moveTo>
                  <a:cubicBezTo>
                    <a:pt x="470" y="1042"/>
                    <a:pt x="470" y="1042"/>
                    <a:pt x="470" y="1042"/>
                  </a:cubicBezTo>
                  <a:cubicBezTo>
                    <a:pt x="469" y="1035"/>
                    <a:pt x="469" y="1035"/>
                    <a:pt x="469" y="1035"/>
                  </a:cubicBezTo>
                  <a:cubicBezTo>
                    <a:pt x="468" y="1033"/>
                    <a:pt x="450" y="888"/>
                    <a:pt x="437" y="824"/>
                  </a:cubicBezTo>
                  <a:cubicBezTo>
                    <a:pt x="430" y="836"/>
                    <a:pt x="420" y="846"/>
                    <a:pt x="409" y="853"/>
                  </a:cubicBezTo>
                  <a:cubicBezTo>
                    <a:pt x="381" y="869"/>
                    <a:pt x="351" y="878"/>
                    <a:pt x="318" y="881"/>
                  </a:cubicBezTo>
                  <a:cubicBezTo>
                    <a:pt x="309" y="882"/>
                    <a:pt x="309" y="882"/>
                    <a:pt x="309" y="882"/>
                  </a:cubicBezTo>
                  <a:cubicBezTo>
                    <a:pt x="319" y="711"/>
                    <a:pt x="319" y="711"/>
                    <a:pt x="319" y="711"/>
                  </a:cubicBezTo>
                  <a:cubicBezTo>
                    <a:pt x="319" y="708"/>
                    <a:pt x="318" y="704"/>
                    <a:pt x="316" y="702"/>
                  </a:cubicBezTo>
                  <a:cubicBezTo>
                    <a:pt x="314" y="700"/>
                    <a:pt x="311" y="699"/>
                    <a:pt x="308" y="699"/>
                  </a:cubicBezTo>
                  <a:cubicBezTo>
                    <a:pt x="278" y="699"/>
                    <a:pt x="278" y="699"/>
                    <a:pt x="278" y="699"/>
                  </a:cubicBezTo>
                  <a:cubicBezTo>
                    <a:pt x="275" y="699"/>
                    <a:pt x="272" y="700"/>
                    <a:pt x="270" y="702"/>
                  </a:cubicBezTo>
                  <a:cubicBezTo>
                    <a:pt x="268" y="704"/>
                    <a:pt x="267" y="708"/>
                    <a:pt x="267" y="711"/>
                  </a:cubicBezTo>
                  <a:cubicBezTo>
                    <a:pt x="278" y="882"/>
                    <a:pt x="278" y="882"/>
                    <a:pt x="278" y="882"/>
                  </a:cubicBezTo>
                  <a:cubicBezTo>
                    <a:pt x="268" y="881"/>
                    <a:pt x="268" y="881"/>
                    <a:pt x="268" y="881"/>
                  </a:cubicBezTo>
                  <a:cubicBezTo>
                    <a:pt x="237" y="878"/>
                    <a:pt x="207" y="868"/>
                    <a:pt x="180" y="853"/>
                  </a:cubicBezTo>
                  <a:cubicBezTo>
                    <a:pt x="169" y="846"/>
                    <a:pt x="160" y="836"/>
                    <a:pt x="153" y="824"/>
                  </a:cubicBezTo>
                  <a:cubicBezTo>
                    <a:pt x="139" y="888"/>
                    <a:pt x="121" y="1033"/>
                    <a:pt x="121" y="1035"/>
                  </a:cubicBezTo>
                  <a:cubicBezTo>
                    <a:pt x="120" y="1042"/>
                    <a:pt x="120" y="1042"/>
                    <a:pt x="120" y="1042"/>
                  </a:cubicBezTo>
                  <a:cubicBezTo>
                    <a:pt x="91" y="1042"/>
                    <a:pt x="91" y="1042"/>
                    <a:pt x="91" y="1042"/>
                  </a:cubicBezTo>
                  <a:cubicBezTo>
                    <a:pt x="89" y="1037"/>
                    <a:pt x="89" y="1037"/>
                    <a:pt x="89" y="1037"/>
                  </a:cubicBezTo>
                  <a:cubicBezTo>
                    <a:pt x="89" y="1036"/>
                    <a:pt x="33" y="897"/>
                    <a:pt x="16" y="847"/>
                  </a:cubicBezTo>
                  <a:cubicBezTo>
                    <a:pt x="0" y="799"/>
                    <a:pt x="3" y="760"/>
                    <a:pt x="25" y="729"/>
                  </a:cubicBezTo>
                  <a:cubicBezTo>
                    <a:pt x="50" y="693"/>
                    <a:pt x="92" y="681"/>
                    <a:pt x="113" y="678"/>
                  </a:cubicBezTo>
                  <a:cubicBezTo>
                    <a:pt x="79" y="525"/>
                    <a:pt x="59" y="238"/>
                    <a:pt x="289" y="6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1" y="6"/>
                    <a:pt x="301" y="6"/>
                    <a:pt x="301" y="6"/>
                  </a:cubicBezTo>
                  <a:cubicBezTo>
                    <a:pt x="531" y="238"/>
                    <a:pt x="510" y="525"/>
                    <a:pt x="476" y="678"/>
                  </a:cubicBezTo>
                  <a:cubicBezTo>
                    <a:pt x="497" y="681"/>
                    <a:pt x="540" y="693"/>
                    <a:pt x="565" y="729"/>
                  </a:cubicBezTo>
                  <a:cubicBezTo>
                    <a:pt x="587" y="760"/>
                    <a:pt x="590" y="799"/>
                    <a:pt x="574" y="847"/>
                  </a:cubicBezTo>
                  <a:cubicBezTo>
                    <a:pt x="557" y="897"/>
                    <a:pt x="501" y="1036"/>
                    <a:pt x="500" y="1037"/>
                  </a:cubicBezTo>
                  <a:lnTo>
                    <a:pt x="498" y="1042"/>
                  </a:lnTo>
                  <a:close/>
                  <a:moveTo>
                    <a:pt x="484" y="1026"/>
                  </a:moveTo>
                  <a:cubicBezTo>
                    <a:pt x="487" y="1026"/>
                    <a:pt x="487" y="1026"/>
                    <a:pt x="487" y="1026"/>
                  </a:cubicBezTo>
                  <a:cubicBezTo>
                    <a:pt x="498" y="1001"/>
                    <a:pt x="544" y="886"/>
                    <a:pt x="559" y="841"/>
                  </a:cubicBezTo>
                  <a:cubicBezTo>
                    <a:pt x="573" y="799"/>
                    <a:pt x="571" y="765"/>
                    <a:pt x="552" y="738"/>
                  </a:cubicBezTo>
                  <a:cubicBezTo>
                    <a:pt x="527" y="704"/>
                    <a:pt x="480" y="693"/>
                    <a:pt x="467" y="693"/>
                  </a:cubicBezTo>
                  <a:cubicBezTo>
                    <a:pt x="457" y="693"/>
                    <a:pt x="457" y="693"/>
                    <a:pt x="457" y="693"/>
                  </a:cubicBezTo>
                  <a:cubicBezTo>
                    <a:pt x="460" y="678"/>
                    <a:pt x="460" y="678"/>
                    <a:pt x="460" y="678"/>
                  </a:cubicBezTo>
                  <a:cubicBezTo>
                    <a:pt x="493" y="530"/>
                    <a:pt x="516" y="250"/>
                    <a:pt x="295" y="23"/>
                  </a:cubicBezTo>
                  <a:cubicBezTo>
                    <a:pt x="74" y="250"/>
                    <a:pt x="96" y="530"/>
                    <a:pt x="130" y="678"/>
                  </a:cubicBezTo>
                  <a:cubicBezTo>
                    <a:pt x="133" y="693"/>
                    <a:pt x="133" y="693"/>
                    <a:pt x="133" y="693"/>
                  </a:cubicBezTo>
                  <a:cubicBezTo>
                    <a:pt x="123" y="693"/>
                    <a:pt x="123" y="693"/>
                    <a:pt x="123" y="693"/>
                  </a:cubicBezTo>
                  <a:cubicBezTo>
                    <a:pt x="109" y="693"/>
                    <a:pt x="62" y="704"/>
                    <a:pt x="38" y="738"/>
                  </a:cubicBezTo>
                  <a:cubicBezTo>
                    <a:pt x="19" y="765"/>
                    <a:pt x="16" y="799"/>
                    <a:pt x="31" y="841"/>
                  </a:cubicBezTo>
                  <a:cubicBezTo>
                    <a:pt x="46" y="886"/>
                    <a:pt x="92" y="1001"/>
                    <a:pt x="102" y="1026"/>
                  </a:cubicBezTo>
                  <a:cubicBezTo>
                    <a:pt x="106" y="1026"/>
                    <a:pt x="106" y="1026"/>
                    <a:pt x="106" y="1026"/>
                  </a:cubicBezTo>
                  <a:cubicBezTo>
                    <a:pt x="110" y="991"/>
                    <a:pt x="131" y="834"/>
                    <a:pt x="143" y="796"/>
                  </a:cubicBezTo>
                  <a:cubicBezTo>
                    <a:pt x="151" y="772"/>
                    <a:pt x="151" y="772"/>
                    <a:pt x="151" y="772"/>
                  </a:cubicBezTo>
                  <a:cubicBezTo>
                    <a:pt x="158" y="797"/>
                    <a:pt x="158" y="797"/>
                    <a:pt x="158" y="797"/>
                  </a:cubicBezTo>
                  <a:cubicBezTo>
                    <a:pt x="164" y="816"/>
                    <a:pt x="175" y="831"/>
                    <a:pt x="188" y="839"/>
                  </a:cubicBezTo>
                  <a:cubicBezTo>
                    <a:pt x="211" y="852"/>
                    <a:pt x="235" y="860"/>
                    <a:pt x="260" y="864"/>
                  </a:cubicBezTo>
                  <a:cubicBezTo>
                    <a:pt x="251" y="712"/>
                    <a:pt x="251" y="712"/>
                    <a:pt x="251" y="712"/>
                  </a:cubicBezTo>
                  <a:cubicBezTo>
                    <a:pt x="250" y="704"/>
                    <a:pt x="253" y="697"/>
                    <a:pt x="258" y="691"/>
                  </a:cubicBezTo>
                  <a:cubicBezTo>
                    <a:pt x="263" y="686"/>
                    <a:pt x="271" y="683"/>
                    <a:pt x="278" y="683"/>
                  </a:cubicBezTo>
                  <a:cubicBezTo>
                    <a:pt x="308" y="683"/>
                    <a:pt x="308" y="683"/>
                    <a:pt x="308" y="683"/>
                  </a:cubicBezTo>
                  <a:cubicBezTo>
                    <a:pt x="315" y="683"/>
                    <a:pt x="323" y="686"/>
                    <a:pt x="328" y="691"/>
                  </a:cubicBezTo>
                  <a:cubicBezTo>
                    <a:pt x="333" y="697"/>
                    <a:pt x="336" y="704"/>
                    <a:pt x="335" y="712"/>
                  </a:cubicBezTo>
                  <a:cubicBezTo>
                    <a:pt x="326" y="864"/>
                    <a:pt x="326" y="864"/>
                    <a:pt x="326" y="864"/>
                  </a:cubicBezTo>
                  <a:cubicBezTo>
                    <a:pt x="353" y="861"/>
                    <a:pt x="378" y="852"/>
                    <a:pt x="401" y="839"/>
                  </a:cubicBezTo>
                  <a:cubicBezTo>
                    <a:pt x="415" y="831"/>
                    <a:pt x="426" y="816"/>
                    <a:pt x="431" y="797"/>
                  </a:cubicBezTo>
                  <a:cubicBezTo>
                    <a:pt x="438" y="772"/>
                    <a:pt x="438" y="772"/>
                    <a:pt x="438" y="772"/>
                  </a:cubicBezTo>
                  <a:cubicBezTo>
                    <a:pt x="446" y="796"/>
                    <a:pt x="446" y="796"/>
                    <a:pt x="446" y="796"/>
                  </a:cubicBezTo>
                  <a:cubicBezTo>
                    <a:pt x="459" y="834"/>
                    <a:pt x="479" y="991"/>
                    <a:pt x="484" y="10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2" name="Freeform 141"/>
            <p:cNvSpPr>
              <a:spLocks noEditPoints="1"/>
            </p:cNvSpPr>
            <p:nvPr/>
          </p:nvSpPr>
          <p:spPr bwMode="auto">
            <a:xfrm>
              <a:off x="5018088" y="2417763"/>
              <a:ext cx="138113" cy="136525"/>
            </a:xfrm>
            <a:custGeom>
              <a:avLst/>
              <a:gdLst>
                <a:gd name="T0" fmla="*/ 107 w 214"/>
                <a:gd name="T1" fmla="*/ 214 h 214"/>
                <a:gd name="T2" fmla="*/ 0 w 214"/>
                <a:gd name="T3" fmla="*/ 107 h 214"/>
                <a:gd name="T4" fmla="*/ 107 w 214"/>
                <a:gd name="T5" fmla="*/ 0 h 214"/>
                <a:gd name="T6" fmla="*/ 214 w 214"/>
                <a:gd name="T7" fmla="*/ 107 h 214"/>
                <a:gd name="T8" fmla="*/ 107 w 214"/>
                <a:gd name="T9" fmla="*/ 214 h 214"/>
                <a:gd name="T10" fmla="*/ 107 w 214"/>
                <a:gd name="T11" fmla="*/ 16 h 214"/>
                <a:gd name="T12" fmla="*/ 16 w 214"/>
                <a:gd name="T13" fmla="*/ 107 h 214"/>
                <a:gd name="T14" fmla="*/ 107 w 214"/>
                <a:gd name="T15" fmla="*/ 198 h 214"/>
                <a:gd name="T16" fmla="*/ 198 w 214"/>
                <a:gd name="T17" fmla="*/ 107 h 214"/>
                <a:gd name="T18" fmla="*/ 107 w 214"/>
                <a:gd name="T1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14">
                  <a:moveTo>
                    <a:pt x="107" y="214"/>
                  </a:move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66" y="0"/>
                    <a:pt x="214" y="48"/>
                    <a:pt x="214" y="107"/>
                  </a:cubicBezTo>
                  <a:cubicBezTo>
                    <a:pt x="214" y="166"/>
                    <a:pt x="166" y="214"/>
                    <a:pt x="107" y="214"/>
                  </a:cubicBezTo>
                  <a:close/>
                  <a:moveTo>
                    <a:pt x="107" y="16"/>
                  </a:moveTo>
                  <a:cubicBezTo>
                    <a:pt x="57" y="16"/>
                    <a:pt x="16" y="57"/>
                    <a:pt x="16" y="107"/>
                  </a:cubicBezTo>
                  <a:cubicBezTo>
                    <a:pt x="16" y="157"/>
                    <a:pt x="57" y="198"/>
                    <a:pt x="107" y="198"/>
                  </a:cubicBezTo>
                  <a:cubicBezTo>
                    <a:pt x="157" y="198"/>
                    <a:pt x="198" y="157"/>
                    <a:pt x="198" y="107"/>
                  </a:cubicBezTo>
                  <a:cubicBezTo>
                    <a:pt x="198" y="57"/>
                    <a:pt x="157" y="16"/>
                    <a:pt x="10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3" name="Freeform 142"/>
            <p:cNvSpPr>
              <a:spLocks/>
            </p:cNvSpPr>
            <p:nvPr/>
          </p:nvSpPr>
          <p:spPr bwMode="auto">
            <a:xfrm>
              <a:off x="5057775" y="2690813"/>
              <a:ext cx="53975" cy="225425"/>
            </a:xfrm>
            <a:custGeom>
              <a:avLst/>
              <a:gdLst>
                <a:gd name="T0" fmla="*/ 46 w 84"/>
                <a:gd name="T1" fmla="*/ 351 h 351"/>
                <a:gd name="T2" fmla="*/ 38 w 84"/>
                <a:gd name="T3" fmla="*/ 351 h 351"/>
                <a:gd name="T4" fmla="*/ 21 w 84"/>
                <a:gd name="T5" fmla="*/ 334 h 351"/>
                <a:gd name="T6" fmla="*/ 0 w 84"/>
                <a:gd name="T7" fmla="*/ 1 h 351"/>
                <a:gd name="T8" fmla="*/ 16 w 84"/>
                <a:gd name="T9" fmla="*/ 0 h 351"/>
                <a:gd name="T10" fmla="*/ 37 w 84"/>
                <a:gd name="T11" fmla="*/ 333 h 351"/>
                <a:gd name="T12" fmla="*/ 38 w 84"/>
                <a:gd name="T13" fmla="*/ 335 h 351"/>
                <a:gd name="T14" fmla="*/ 46 w 84"/>
                <a:gd name="T15" fmla="*/ 335 h 351"/>
                <a:gd name="T16" fmla="*/ 47 w 84"/>
                <a:gd name="T17" fmla="*/ 333 h 351"/>
                <a:gd name="T18" fmla="*/ 68 w 84"/>
                <a:gd name="T19" fmla="*/ 1 h 351"/>
                <a:gd name="T20" fmla="*/ 84 w 84"/>
                <a:gd name="T21" fmla="*/ 2 h 351"/>
                <a:gd name="T22" fmla="*/ 63 w 84"/>
                <a:gd name="T23" fmla="*/ 334 h 351"/>
                <a:gd name="T24" fmla="*/ 46 w 84"/>
                <a:gd name="T25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351">
                  <a:moveTo>
                    <a:pt x="46" y="351"/>
                  </a:moveTo>
                  <a:cubicBezTo>
                    <a:pt x="38" y="351"/>
                    <a:pt x="38" y="351"/>
                    <a:pt x="38" y="351"/>
                  </a:cubicBezTo>
                  <a:cubicBezTo>
                    <a:pt x="29" y="351"/>
                    <a:pt x="21" y="343"/>
                    <a:pt x="21" y="33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7" y="333"/>
                    <a:pt x="37" y="333"/>
                    <a:pt x="37" y="333"/>
                  </a:cubicBezTo>
                  <a:cubicBezTo>
                    <a:pt x="37" y="334"/>
                    <a:pt x="38" y="335"/>
                    <a:pt x="38" y="335"/>
                  </a:cubicBezTo>
                  <a:cubicBezTo>
                    <a:pt x="46" y="335"/>
                    <a:pt x="46" y="335"/>
                    <a:pt x="46" y="335"/>
                  </a:cubicBezTo>
                  <a:cubicBezTo>
                    <a:pt x="47" y="335"/>
                    <a:pt x="47" y="334"/>
                    <a:pt x="47" y="333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63" y="334"/>
                    <a:pt x="63" y="334"/>
                    <a:pt x="63" y="334"/>
                  </a:cubicBezTo>
                  <a:cubicBezTo>
                    <a:pt x="63" y="343"/>
                    <a:pt x="55" y="351"/>
                    <a:pt x="46" y="3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Rectangle 143"/>
            <p:cNvSpPr>
              <a:spLocks noChangeArrowheads="1"/>
            </p:cNvSpPr>
            <p:nvPr/>
          </p:nvSpPr>
          <p:spPr bwMode="auto">
            <a:xfrm>
              <a:off x="5075238" y="2673350"/>
              <a:ext cx="19050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5" name="Group 124"/>
          <p:cNvGrpSpPr/>
          <p:nvPr userDrawn="1"/>
        </p:nvGrpSpPr>
        <p:grpSpPr>
          <a:xfrm>
            <a:off x="4059154" y="2535924"/>
            <a:ext cx="1024099" cy="1024099"/>
            <a:chOff x="457200" y="0"/>
            <a:chExt cx="1028700" cy="1028700"/>
          </a:xfrm>
        </p:grpSpPr>
        <p:sp>
          <p:nvSpPr>
            <p:cNvPr id="126" name="Oval 7"/>
            <p:cNvSpPr>
              <a:spLocks noChangeArrowheads="1"/>
            </p:cNvSpPr>
            <p:nvPr/>
          </p:nvSpPr>
          <p:spPr bwMode="auto">
            <a:xfrm>
              <a:off x="457200" y="0"/>
              <a:ext cx="1028700" cy="10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7" name="Freeform 65"/>
            <p:cNvSpPr>
              <a:spLocks noEditPoints="1"/>
            </p:cNvSpPr>
            <p:nvPr/>
          </p:nvSpPr>
          <p:spPr bwMode="auto">
            <a:xfrm>
              <a:off x="754063" y="179388"/>
              <a:ext cx="268288" cy="6635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8" name="Freeform 66"/>
            <p:cNvSpPr>
              <a:spLocks noEditPoints="1"/>
            </p:cNvSpPr>
            <p:nvPr/>
          </p:nvSpPr>
          <p:spPr bwMode="auto">
            <a:xfrm>
              <a:off x="1055688" y="209550"/>
              <a:ext cx="120650" cy="633413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Freeform 67"/>
            <p:cNvSpPr>
              <a:spLocks noEditPoints="1"/>
            </p:cNvSpPr>
            <p:nvPr/>
          </p:nvSpPr>
          <p:spPr bwMode="auto">
            <a:xfrm>
              <a:off x="1096963" y="781050"/>
              <a:ext cx="38100" cy="3810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30" name="Text Placeholder 6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40912" y="3776197"/>
            <a:ext cx="1568304" cy="8837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text here.</a:t>
            </a:r>
          </a:p>
        </p:txBody>
      </p:sp>
      <p:sp>
        <p:nvSpPr>
          <p:cNvPr id="131" name="Text Placeholder 6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797476" y="3776197"/>
            <a:ext cx="1568304" cy="8837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text here.</a:t>
            </a:r>
          </a:p>
        </p:txBody>
      </p:sp>
      <p:sp>
        <p:nvSpPr>
          <p:cNvPr id="132" name="Text Placeholder 6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659107" y="3776197"/>
            <a:ext cx="1568304" cy="8837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text here.</a:t>
            </a:r>
          </a:p>
        </p:txBody>
      </p:sp>
      <p:sp>
        <p:nvSpPr>
          <p:cNvPr id="133" name="Text Placeholder 6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91904" y="1491629"/>
            <a:ext cx="1568304" cy="89461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text here.</a:t>
            </a:r>
          </a:p>
        </p:txBody>
      </p:sp>
      <p:sp>
        <p:nvSpPr>
          <p:cNvPr id="134" name="Text Placeholder 68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370936" y="1491629"/>
            <a:ext cx="1568304" cy="89461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117309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Quick Stats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 flipH="1">
            <a:off x="899592" y="1635646"/>
            <a:ext cx="1791752" cy="1808702"/>
          </a:xfrm>
          <a:custGeom>
            <a:avLst/>
            <a:gdLst>
              <a:gd name="T0" fmla="*/ 1120 w 1287"/>
              <a:gd name="T1" fmla="*/ 940 h 1299"/>
              <a:gd name="T2" fmla="*/ 224 w 1287"/>
              <a:gd name="T3" fmla="*/ 1299 h 1299"/>
              <a:gd name="T4" fmla="*/ 348 w 1287"/>
              <a:gd name="T5" fmla="*/ 1107 h 1299"/>
              <a:gd name="T6" fmla="*/ 128 w 1287"/>
              <a:gd name="T7" fmla="*/ 439 h 1299"/>
              <a:gd name="T8" fmla="*/ 181 w 1287"/>
              <a:gd name="T9" fmla="*/ 334 h 1299"/>
              <a:gd name="T10" fmla="*/ 953 w 1287"/>
              <a:gd name="T11" fmla="*/ 168 h 1299"/>
              <a:gd name="T12" fmla="*/ 1120 w 1287"/>
              <a:gd name="T13" fmla="*/ 940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7" h="1299">
                <a:moveTo>
                  <a:pt x="1120" y="940"/>
                </a:moveTo>
                <a:cubicBezTo>
                  <a:pt x="899" y="1282"/>
                  <a:pt x="224" y="1299"/>
                  <a:pt x="224" y="1299"/>
                </a:cubicBezTo>
                <a:cubicBezTo>
                  <a:pt x="348" y="1107"/>
                  <a:pt x="348" y="1107"/>
                  <a:pt x="348" y="1107"/>
                </a:cubicBezTo>
                <a:cubicBezTo>
                  <a:pt x="348" y="1107"/>
                  <a:pt x="0" y="788"/>
                  <a:pt x="128" y="439"/>
                </a:cubicBezTo>
                <a:cubicBezTo>
                  <a:pt x="140" y="408"/>
                  <a:pt x="178" y="338"/>
                  <a:pt x="181" y="334"/>
                </a:cubicBezTo>
                <a:cubicBezTo>
                  <a:pt x="348" y="75"/>
                  <a:pt x="694" y="0"/>
                  <a:pt x="953" y="168"/>
                </a:cubicBezTo>
                <a:cubicBezTo>
                  <a:pt x="1213" y="335"/>
                  <a:pt x="1287" y="681"/>
                  <a:pt x="1120" y="940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028368" y="2000911"/>
            <a:ext cx="1534199" cy="1015314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12%</a:t>
            </a:r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2746557" y="1948466"/>
            <a:ext cx="882134" cy="826784"/>
            <a:chOff x="709613" y="1058863"/>
            <a:chExt cx="809625" cy="758825"/>
          </a:xfrm>
        </p:grpSpPr>
        <p:sp>
          <p:nvSpPr>
            <p:cNvPr id="62" name="Freeform 136"/>
            <p:cNvSpPr>
              <a:spLocks/>
            </p:cNvSpPr>
            <p:nvPr userDrawn="1"/>
          </p:nvSpPr>
          <p:spPr bwMode="auto">
            <a:xfrm>
              <a:off x="869950" y="1058863"/>
              <a:ext cx="649288" cy="758825"/>
            </a:xfrm>
            <a:custGeom>
              <a:avLst/>
              <a:gdLst>
                <a:gd name="T0" fmla="*/ 676 w 710"/>
                <a:gd name="T1" fmla="*/ 559 h 830"/>
                <a:gd name="T2" fmla="*/ 671 w 710"/>
                <a:gd name="T3" fmla="*/ 468 h 830"/>
                <a:gd name="T4" fmla="*/ 683 w 710"/>
                <a:gd name="T5" fmla="*/ 393 h 830"/>
                <a:gd name="T6" fmla="*/ 613 w 710"/>
                <a:gd name="T7" fmla="*/ 342 h 830"/>
                <a:gd name="T8" fmla="*/ 433 w 710"/>
                <a:gd name="T9" fmla="*/ 338 h 830"/>
                <a:gd name="T10" fmla="*/ 402 w 710"/>
                <a:gd name="T11" fmla="*/ 327 h 830"/>
                <a:gd name="T12" fmla="*/ 400 w 710"/>
                <a:gd name="T13" fmla="*/ 284 h 830"/>
                <a:gd name="T14" fmla="*/ 451 w 710"/>
                <a:gd name="T15" fmla="*/ 73 h 830"/>
                <a:gd name="T16" fmla="*/ 408 w 710"/>
                <a:gd name="T17" fmla="*/ 2 h 830"/>
                <a:gd name="T18" fmla="*/ 392 w 710"/>
                <a:gd name="T19" fmla="*/ 0 h 830"/>
                <a:gd name="T20" fmla="*/ 337 w 710"/>
                <a:gd name="T21" fmla="*/ 33 h 830"/>
                <a:gd name="T22" fmla="*/ 316 w 710"/>
                <a:gd name="T23" fmla="*/ 119 h 830"/>
                <a:gd name="T24" fmla="*/ 277 w 710"/>
                <a:gd name="T25" fmla="*/ 205 h 830"/>
                <a:gd name="T26" fmla="*/ 231 w 710"/>
                <a:gd name="T27" fmla="*/ 266 h 830"/>
                <a:gd name="T28" fmla="*/ 155 w 710"/>
                <a:gd name="T29" fmla="*/ 405 h 830"/>
                <a:gd name="T30" fmla="*/ 20 w 710"/>
                <a:gd name="T31" fmla="*/ 433 h 830"/>
                <a:gd name="T32" fmla="*/ 0 w 710"/>
                <a:gd name="T33" fmla="*/ 454 h 830"/>
                <a:gd name="T34" fmla="*/ 0 w 710"/>
                <a:gd name="T35" fmla="*/ 729 h 830"/>
                <a:gd name="T36" fmla="*/ 19 w 710"/>
                <a:gd name="T37" fmla="*/ 749 h 830"/>
                <a:gd name="T38" fmla="*/ 227 w 710"/>
                <a:gd name="T39" fmla="*/ 776 h 830"/>
                <a:gd name="T40" fmla="*/ 615 w 710"/>
                <a:gd name="T41" fmla="*/ 767 h 830"/>
                <a:gd name="T42" fmla="*/ 630 w 710"/>
                <a:gd name="T43" fmla="*/ 703 h 830"/>
                <a:gd name="T44" fmla="*/ 648 w 710"/>
                <a:gd name="T45" fmla="*/ 678 h 830"/>
                <a:gd name="T46" fmla="*/ 672 w 710"/>
                <a:gd name="T47" fmla="*/ 633 h 830"/>
                <a:gd name="T48" fmla="*/ 660 w 710"/>
                <a:gd name="T49" fmla="*/ 584 h 830"/>
                <a:gd name="T50" fmla="*/ 676 w 710"/>
                <a:gd name="T51" fmla="*/ 559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0" h="830">
                  <a:moveTo>
                    <a:pt x="676" y="559"/>
                  </a:moveTo>
                  <a:cubicBezTo>
                    <a:pt x="690" y="549"/>
                    <a:pt x="710" y="512"/>
                    <a:pt x="671" y="468"/>
                  </a:cubicBezTo>
                  <a:cubicBezTo>
                    <a:pt x="652" y="438"/>
                    <a:pt x="689" y="439"/>
                    <a:pt x="683" y="393"/>
                  </a:cubicBezTo>
                  <a:cubicBezTo>
                    <a:pt x="678" y="359"/>
                    <a:pt x="624" y="345"/>
                    <a:pt x="613" y="342"/>
                  </a:cubicBezTo>
                  <a:cubicBezTo>
                    <a:pt x="552" y="331"/>
                    <a:pt x="463" y="338"/>
                    <a:pt x="433" y="338"/>
                  </a:cubicBezTo>
                  <a:cubicBezTo>
                    <a:pt x="421" y="338"/>
                    <a:pt x="409" y="338"/>
                    <a:pt x="402" y="327"/>
                  </a:cubicBezTo>
                  <a:cubicBezTo>
                    <a:pt x="394" y="315"/>
                    <a:pt x="395" y="298"/>
                    <a:pt x="400" y="284"/>
                  </a:cubicBezTo>
                  <a:cubicBezTo>
                    <a:pt x="404" y="274"/>
                    <a:pt x="454" y="170"/>
                    <a:pt x="451" y="73"/>
                  </a:cubicBezTo>
                  <a:cubicBezTo>
                    <a:pt x="451" y="64"/>
                    <a:pt x="442" y="11"/>
                    <a:pt x="408" y="2"/>
                  </a:cubicBezTo>
                  <a:cubicBezTo>
                    <a:pt x="403" y="1"/>
                    <a:pt x="398" y="0"/>
                    <a:pt x="392" y="0"/>
                  </a:cubicBezTo>
                  <a:cubicBezTo>
                    <a:pt x="369" y="0"/>
                    <a:pt x="348" y="13"/>
                    <a:pt x="337" y="33"/>
                  </a:cubicBezTo>
                  <a:cubicBezTo>
                    <a:pt x="333" y="45"/>
                    <a:pt x="321" y="104"/>
                    <a:pt x="316" y="119"/>
                  </a:cubicBezTo>
                  <a:cubicBezTo>
                    <a:pt x="303" y="153"/>
                    <a:pt x="296" y="174"/>
                    <a:pt x="277" y="205"/>
                  </a:cubicBezTo>
                  <a:cubicBezTo>
                    <a:pt x="271" y="215"/>
                    <a:pt x="238" y="254"/>
                    <a:pt x="231" y="266"/>
                  </a:cubicBezTo>
                  <a:cubicBezTo>
                    <a:pt x="212" y="300"/>
                    <a:pt x="187" y="377"/>
                    <a:pt x="155" y="405"/>
                  </a:cubicBezTo>
                  <a:cubicBezTo>
                    <a:pt x="129" y="428"/>
                    <a:pt x="106" y="429"/>
                    <a:pt x="20" y="433"/>
                  </a:cubicBezTo>
                  <a:cubicBezTo>
                    <a:pt x="9" y="434"/>
                    <a:pt x="0" y="443"/>
                    <a:pt x="0" y="454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0" y="740"/>
                    <a:pt x="9" y="749"/>
                    <a:pt x="19" y="749"/>
                  </a:cubicBezTo>
                  <a:cubicBezTo>
                    <a:pt x="189" y="750"/>
                    <a:pt x="207" y="768"/>
                    <a:pt x="227" y="776"/>
                  </a:cubicBezTo>
                  <a:cubicBezTo>
                    <a:pt x="365" y="830"/>
                    <a:pt x="559" y="803"/>
                    <a:pt x="615" y="767"/>
                  </a:cubicBezTo>
                  <a:cubicBezTo>
                    <a:pt x="651" y="742"/>
                    <a:pt x="634" y="723"/>
                    <a:pt x="630" y="703"/>
                  </a:cubicBezTo>
                  <a:cubicBezTo>
                    <a:pt x="628" y="691"/>
                    <a:pt x="648" y="678"/>
                    <a:pt x="648" y="678"/>
                  </a:cubicBezTo>
                  <a:cubicBezTo>
                    <a:pt x="670" y="667"/>
                    <a:pt x="672" y="645"/>
                    <a:pt x="672" y="633"/>
                  </a:cubicBezTo>
                  <a:cubicBezTo>
                    <a:pt x="672" y="621"/>
                    <a:pt x="659" y="604"/>
                    <a:pt x="660" y="584"/>
                  </a:cubicBezTo>
                  <a:cubicBezTo>
                    <a:pt x="660" y="582"/>
                    <a:pt x="660" y="570"/>
                    <a:pt x="676" y="559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7"/>
            <p:cNvSpPr>
              <a:spLocks/>
            </p:cNvSpPr>
            <p:nvPr userDrawn="1"/>
          </p:nvSpPr>
          <p:spPr bwMode="auto">
            <a:xfrm>
              <a:off x="709613" y="1427163"/>
              <a:ext cx="147638" cy="346075"/>
            </a:xfrm>
            <a:custGeom>
              <a:avLst/>
              <a:gdLst>
                <a:gd name="T0" fmla="*/ 0 w 160"/>
                <a:gd name="T1" fmla="*/ 354 h 378"/>
                <a:gd name="T2" fmla="*/ 24 w 160"/>
                <a:gd name="T3" fmla="*/ 378 h 378"/>
                <a:gd name="T4" fmla="*/ 136 w 160"/>
                <a:gd name="T5" fmla="*/ 378 h 378"/>
                <a:gd name="T6" fmla="*/ 160 w 160"/>
                <a:gd name="T7" fmla="*/ 354 h 378"/>
                <a:gd name="T8" fmla="*/ 160 w 160"/>
                <a:gd name="T9" fmla="*/ 24 h 378"/>
                <a:gd name="T10" fmla="*/ 136 w 160"/>
                <a:gd name="T11" fmla="*/ 0 h 378"/>
                <a:gd name="T12" fmla="*/ 24 w 160"/>
                <a:gd name="T13" fmla="*/ 0 h 378"/>
                <a:gd name="T14" fmla="*/ 0 w 160"/>
                <a:gd name="T15" fmla="*/ 24 h 378"/>
                <a:gd name="T16" fmla="*/ 0 w 160"/>
                <a:gd name="T17" fmla="*/ 35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78">
                  <a:moveTo>
                    <a:pt x="0" y="354"/>
                  </a:moveTo>
                  <a:cubicBezTo>
                    <a:pt x="0" y="367"/>
                    <a:pt x="11" y="378"/>
                    <a:pt x="24" y="378"/>
                  </a:cubicBezTo>
                  <a:cubicBezTo>
                    <a:pt x="136" y="378"/>
                    <a:pt x="136" y="378"/>
                    <a:pt x="136" y="378"/>
                  </a:cubicBezTo>
                  <a:cubicBezTo>
                    <a:pt x="150" y="378"/>
                    <a:pt x="160" y="367"/>
                    <a:pt x="160" y="35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10"/>
                    <a:pt x="150" y="0"/>
                    <a:pt x="13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lnTo>
                    <a:pt x="0" y="3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138"/>
            <p:cNvSpPr>
              <a:spLocks noChangeArrowheads="1"/>
            </p:cNvSpPr>
            <p:nvPr userDrawn="1"/>
          </p:nvSpPr>
          <p:spPr bwMode="auto">
            <a:xfrm>
              <a:off x="742950" y="1700213"/>
              <a:ext cx="42863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2663364" y="3177792"/>
            <a:ext cx="1692612" cy="1554198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text. Insert your desired text here.</a:t>
            </a:r>
          </a:p>
        </p:txBody>
      </p:sp>
      <p:sp>
        <p:nvSpPr>
          <p:cNvPr id="80" name="Freeform 31"/>
          <p:cNvSpPr>
            <a:spLocks/>
          </p:cNvSpPr>
          <p:nvPr userDrawn="1"/>
        </p:nvSpPr>
        <p:spPr bwMode="auto">
          <a:xfrm flipH="1">
            <a:off x="4803805" y="1908470"/>
            <a:ext cx="1251218" cy="1263054"/>
          </a:xfrm>
          <a:custGeom>
            <a:avLst/>
            <a:gdLst>
              <a:gd name="T0" fmla="*/ 1120 w 1287"/>
              <a:gd name="T1" fmla="*/ 940 h 1299"/>
              <a:gd name="T2" fmla="*/ 224 w 1287"/>
              <a:gd name="T3" fmla="*/ 1299 h 1299"/>
              <a:gd name="T4" fmla="*/ 348 w 1287"/>
              <a:gd name="T5" fmla="*/ 1107 h 1299"/>
              <a:gd name="T6" fmla="*/ 128 w 1287"/>
              <a:gd name="T7" fmla="*/ 439 h 1299"/>
              <a:gd name="T8" fmla="*/ 181 w 1287"/>
              <a:gd name="T9" fmla="*/ 334 h 1299"/>
              <a:gd name="T10" fmla="*/ 953 w 1287"/>
              <a:gd name="T11" fmla="*/ 168 h 1299"/>
              <a:gd name="T12" fmla="*/ 1120 w 1287"/>
              <a:gd name="T13" fmla="*/ 940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7" h="1299">
                <a:moveTo>
                  <a:pt x="1120" y="940"/>
                </a:moveTo>
                <a:cubicBezTo>
                  <a:pt x="899" y="1282"/>
                  <a:pt x="224" y="1299"/>
                  <a:pt x="224" y="1299"/>
                </a:cubicBezTo>
                <a:cubicBezTo>
                  <a:pt x="348" y="1107"/>
                  <a:pt x="348" y="1107"/>
                  <a:pt x="348" y="1107"/>
                </a:cubicBezTo>
                <a:cubicBezTo>
                  <a:pt x="348" y="1107"/>
                  <a:pt x="0" y="788"/>
                  <a:pt x="128" y="439"/>
                </a:cubicBezTo>
                <a:cubicBezTo>
                  <a:pt x="140" y="408"/>
                  <a:pt x="178" y="338"/>
                  <a:pt x="181" y="334"/>
                </a:cubicBezTo>
                <a:cubicBezTo>
                  <a:pt x="348" y="75"/>
                  <a:pt x="694" y="0"/>
                  <a:pt x="953" y="168"/>
                </a:cubicBezTo>
                <a:cubicBezTo>
                  <a:pt x="1213" y="335"/>
                  <a:pt x="1287" y="681"/>
                  <a:pt x="1120" y="9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4662314" y="2000911"/>
            <a:ext cx="1534199" cy="1015314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-5%</a:t>
            </a:r>
          </a:p>
        </p:txBody>
      </p:sp>
      <p:grpSp>
        <p:nvGrpSpPr>
          <p:cNvPr id="82" name="Group 81"/>
          <p:cNvGrpSpPr/>
          <p:nvPr userDrawn="1"/>
        </p:nvGrpSpPr>
        <p:grpSpPr>
          <a:xfrm rot="10800000" flipH="1">
            <a:off x="6130933" y="2206992"/>
            <a:ext cx="882134" cy="826784"/>
            <a:chOff x="709613" y="1058863"/>
            <a:chExt cx="809625" cy="758825"/>
          </a:xfrm>
        </p:grpSpPr>
        <p:sp>
          <p:nvSpPr>
            <p:cNvPr id="83" name="Freeform 136"/>
            <p:cNvSpPr>
              <a:spLocks/>
            </p:cNvSpPr>
            <p:nvPr userDrawn="1"/>
          </p:nvSpPr>
          <p:spPr bwMode="auto">
            <a:xfrm>
              <a:off x="869950" y="1058863"/>
              <a:ext cx="649288" cy="758825"/>
            </a:xfrm>
            <a:custGeom>
              <a:avLst/>
              <a:gdLst>
                <a:gd name="T0" fmla="*/ 676 w 710"/>
                <a:gd name="T1" fmla="*/ 559 h 830"/>
                <a:gd name="T2" fmla="*/ 671 w 710"/>
                <a:gd name="T3" fmla="*/ 468 h 830"/>
                <a:gd name="T4" fmla="*/ 683 w 710"/>
                <a:gd name="T5" fmla="*/ 393 h 830"/>
                <a:gd name="T6" fmla="*/ 613 w 710"/>
                <a:gd name="T7" fmla="*/ 342 h 830"/>
                <a:gd name="T8" fmla="*/ 433 w 710"/>
                <a:gd name="T9" fmla="*/ 338 h 830"/>
                <a:gd name="T10" fmla="*/ 402 w 710"/>
                <a:gd name="T11" fmla="*/ 327 h 830"/>
                <a:gd name="T12" fmla="*/ 400 w 710"/>
                <a:gd name="T13" fmla="*/ 284 h 830"/>
                <a:gd name="T14" fmla="*/ 451 w 710"/>
                <a:gd name="T15" fmla="*/ 73 h 830"/>
                <a:gd name="T16" fmla="*/ 408 w 710"/>
                <a:gd name="T17" fmla="*/ 2 h 830"/>
                <a:gd name="T18" fmla="*/ 392 w 710"/>
                <a:gd name="T19" fmla="*/ 0 h 830"/>
                <a:gd name="T20" fmla="*/ 337 w 710"/>
                <a:gd name="T21" fmla="*/ 33 h 830"/>
                <a:gd name="T22" fmla="*/ 316 w 710"/>
                <a:gd name="T23" fmla="*/ 119 h 830"/>
                <a:gd name="T24" fmla="*/ 277 w 710"/>
                <a:gd name="T25" fmla="*/ 205 h 830"/>
                <a:gd name="T26" fmla="*/ 231 w 710"/>
                <a:gd name="T27" fmla="*/ 266 h 830"/>
                <a:gd name="T28" fmla="*/ 155 w 710"/>
                <a:gd name="T29" fmla="*/ 405 h 830"/>
                <a:gd name="T30" fmla="*/ 20 w 710"/>
                <a:gd name="T31" fmla="*/ 433 h 830"/>
                <a:gd name="T32" fmla="*/ 0 w 710"/>
                <a:gd name="T33" fmla="*/ 454 h 830"/>
                <a:gd name="T34" fmla="*/ 0 w 710"/>
                <a:gd name="T35" fmla="*/ 729 h 830"/>
                <a:gd name="T36" fmla="*/ 19 w 710"/>
                <a:gd name="T37" fmla="*/ 749 h 830"/>
                <a:gd name="T38" fmla="*/ 227 w 710"/>
                <a:gd name="T39" fmla="*/ 776 h 830"/>
                <a:gd name="T40" fmla="*/ 615 w 710"/>
                <a:gd name="T41" fmla="*/ 767 h 830"/>
                <a:gd name="T42" fmla="*/ 630 w 710"/>
                <a:gd name="T43" fmla="*/ 703 h 830"/>
                <a:gd name="T44" fmla="*/ 648 w 710"/>
                <a:gd name="T45" fmla="*/ 678 h 830"/>
                <a:gd name="T46" fmla="*/ 672 w 710"/>
                <a:gd name="T47" fmla="*/ 633 h 830"/>
                <a:gd name="T48" fmla="*/ 660 w 710"/>
                <a:gd name="T49" fmla="*/ 584 h 830"/>
                <a:gd name="T50" fmla="*/ 676 w 710"/>
                <a:gd name="T51" fmla="*/ 559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0" h="830">
                  <a:moveTo>
                    <a:pt x="676" y="559"/>
                  </a:moveTo>
                  <a:cubicBezTo>
                    <a:pt x="690" y="549"/>
                    <a:pt x="710" y="512"/>
                    <a:pt x="671" y="468"/>
                  </a:cubicBezTo>
                  <a:cubicBezTo>
                    <a:pt x="652" y="438"/>
                    <a:pt x="689" y="439"/>
                    <a:pt x="683" y="393"/>
                  </a:cubicBezTo>
                  <a:cubicBezTo>
                    <a:pt x="678" y="359"/>
                    <a:pt x="624" y="345"/>
                    <a:pt x="613" y="342"/>
                  </a:cubicBezTo>
                  <a:cubicBezTo>
                    <a:pt x="552" y="331"/>
                    <a:pt x="463" y="338"/>
                    <a:pt x="433" y="338"/>
                  </a:cubicBezTo>
                  <a:cubicBezTo>
                    <a:pt x="421" y="338"/>
                    <a:pt x="409" y="338"/>
                    <a:pt x="402" y="327"/>
                  </a:cubicBezTo>
                  <a:cubicBezTo>
                    <a:pt x="394" y="315"/>
                    <a:pt x="395" y="298"/>
                    <a:pt x="400" y="284"/>
                  </a:cubicBezTo>
                  <a:cubicBezTo>
                    <a:pt x="404" y="274"/>
                    <a:pt x="454" y="170"/>
                    <a:pt x="451" y="73"/>
                  </a:cubicBezTo>
                  <a:cubicBezTo>
                    <a:pt x="451" y="64"/>
                    <a:pt x="442" y="11"/>
                    <a:pt x="408" y="2"/>
                  </a:cubicBezTo>
                  <a:cubicBezTo>
                    <a:pt x="403" y="1"/>
                    <a:pt x="398" y="0"/>
                    <a:pt x="392" y="0"/>
                  </a:cubicBezTo>
                  <a:cubicBezTo>
                    <a:pt x="369" y="0"/>
                    <a:pt x="348" y="13"/>
                    <a:pt x="337" y="33"/>
                  </a:cubicBezTo>
                  <a:cubicBezTo>
                    <a:pt x="333" y="45"/>
                    <a:pt x="321" y="104"/>
                    <a:pt x="316" y="119"/>
                  </a:cubicBezTo>
                  <a:cubicBezTo>
                    <a:pt x="303" y="153"/>
                    <a:pt x="296" y="174"/>
                    <a:pt x="277" y="205"/>
                  </a:cubicBezTo>
                  <a:cubicBezTo>
                    <a:pt x="271" y="215"/>
                    <a:pt x="238" y="254"/>
                    <a:pt x="231" y="266"/>
                  </a:cubicBezTo>
                  <a:cubicBezTo>
                    <a:pt x="212" y="300"/>
                    <a:pt x="187" y="377"/>
                    <a:pt x="155" y="405"/>
                  </a:cubicBezTo>
                  <a:cubicBezTo>
                    <a:pt x="129" y="428"/>
                    <a:pt x="106" y="429"/>
                    <a:pt x="20" y="433"/>
                  </a:cubicBezTo>
                  <a:cubicBezTo>
                    <a:pt x="9" y="434"/>
                    <a:pt x="0" y="443"/>
                    <a:pt x="0" y="454"/>
                  </a:cubicBezTo>
                  <a:cubicBezTo>
                    <a:pt x="0" y="729"/>
                    <a:pt x="0" y="729"/>
                    <a:pt x="0" y="729"/>
                  </a:cubicBezTo>
                  <a:cubicBezTo>
                    <a:pt x="0" y="740"/>
                    <a:pt x="9" y="749"/>
                    <a:pt x="19" y="749"/>
                  </a:cubicBezTo>
                  <a:cubicBezTo>
                    <a:pt x="189" y="750"/>
                    <a:pt x="207" y="768"/>
                    <a:pt x="227" y="776"/>
                  </a:cubicBezTo>
                  <a:cubicBezTo>
                    <a:pt x="365" y="830"/>
                    <a:pt x="559" y="803"/>
                    <a:pt x="615" y="767"/>
                  </a:cubicBezTo>
                  <a:cubicBezTo>
                    <a:pt x="651" y="742"/>
                    <a:pt x="634" y="723"/>
                    <a:pt x="630" y="703"/>
                  </a:cubicBezTo>
                  <a:cubicBezTo>
                    <a:pt x="628" y="691"/>
                    <a:pt x="648" y="678"/>
                    <a:pt x="648" y="678"/>
                  </a:cubicBezTo>
                  <a:cubicBezTo>
                    <a:pt x="670" y="667"/>
                    <a:pt x="672" y="645"/>
                    <a:pt x="672" y="633"/>
                  </a:cubicBezTo>
                  <a:cubicBezTo>
                    <a:pt x="672" y="621"/>
                    <a:pt x="659" y="604"/>
                    <a:pt x="660" y="584"/>
                  </a:cubicBezTo>
                  <a:cubicBezTo>
                    <a:pt x="660" y="582"/>
                    <a:pt x="660" y="570"/>
                    <a:pt x="676" y="559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7"/>
            <p:cNvSpPr>
              <a:spLocks/>
            </p:cNvSpPr>
            <p:nvPr userDrawn="1"/>
          </p:nvSpPr>
          <p:spPr bwMode="auto">
            <a:xfrm>
              <a:off x="709613" y="1427163"/>
              <a:ext cx="147638" cy="346075"/>
            </a:xfrm>
            <a:custGeom>
              <a:avLst/>
              <a:gdLst>
                <a:gd name="T0" fmla="*/ 0 w 160"/>
                <a:gd name="T1" fmla="*/ 354 h 378"/>
                <a:gd name="T2" fmla="*/ 24 w 160"/>
                <a:gd name="T3" fmla="*/ 378 h 378"/>
                <a:gd name="T4" fmla="*/ 136 w 160"/>
                <a:gd name="T5" fmla="*/ 378 h 378"/>
                <a:gd name="T6" fmla="*/ 160 w 160"/>
                <a:gd name="T7" fmla="*/ 354 h 378"/>
                <a:gd name="T8" fmla="*/ 160 w 160"/>
                <a:gd name="T9" fmla="*/ 24 h 378"/>
                <a:gd name="T10" fmla="*/ 136 w 160"/>
                <a:gd name="T11" fmla="*/ 0 h 378"/>
                <a:gd name="T12" fmla="*/ 24 w 160"/>
                <a:gd name="T13" fmla="*/ 0 h 378"/>
                <a:gd name="T14" fmla="*/ 0 w 160"/>
                <a:gd name="T15" fmla="*/ 24 h 378"/>
                <a:gd name="T16" fmla="*/ 0 w 160"/>
                <a:gd name="T17" fmla="*/ 35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78">
                  <a:moveTo>
                    <a:pt x="0" y="354"/>
                  </a:moveTo>
                  <a:cubicBezTo>
                    <a:pt x="0" y="367"/>
                    <a:pt x="11" y="378"/>
                    <a:pt x="24" y="378"/>
                  </a:cubicBezTo>
                  <a:cubicBezTo>
                    <a:pt x="136" y="378"/>
                    <a:pt x="136" y="378"/>
                    <a:pt x="136" y="378"/>
                  </a:cubicBezTo>
                  <a:cubicBezTo>
                    <a:pt x="150" y="378"/>
                    <a:pt x="160" y="367"/>
                    <a:pt x="160" y="35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10"/>
                    <a:pt x="150" y="0"/>
                    <a:pt x="13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lnTo>
                    <a:pt x="0" y="3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138"/>
            <p:cNvSpPr>
              <a:spLocks noChangeArrowheads="1"/>
            </p:cNvSpPr>
            <p:nvPr userDrawn="1"/>
          </p:nvSpPr>
          <p:spPr bwMode="auto">
            <a:xfrm>
              <a:off x="742950" y="1700213"/>
              <a:ext cx="42863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047740" y="3177792"/>
            <a:ext cx="1692612" cy="1554198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93515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World Map Infographic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245" name="Group 244"/>
          <p:cNvGrpSpPr/>
          <p:nvPr userDrawn="1"/>
        </p:nvGrpSpPr>
        <p:grpSpPr>
          <a:xfrm>
            <a:off x="527996" y="1744927"/>
            <a:ext cx="6079728" cy="2890390"/>
            <a:chOff x="781051" y="1674813"/>
            <a:chExt cx="5649913" cy="2686050"/>
          </a:xfrm>
        </p:grpSpPr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3700464" y="1876425"/>
              <a:ext cx="31750" cy="11113"/>
            </a:xfrm>
            <a:custGeom>
              <a:avLst/>
              <a:gdLst>
                <a:gd name="T0" fmla="*/ 35 w 35"/>
                <a:gd name="T1" fmla="*/ 8 h 13"/>
                <a:gd name="T2" fmla="*/ 0 w 35"/>
                <a:gd name="T3" fmla="*/ 5 h 13"/>
                <a:gd name="T4" fmla="*/ 35 w 35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3">
                  <a:moveTo>
                    <a:pt x="35" y="8"/>
                  </a:moveTo>
                  <a:cubicBezTo>
                    <a:pt x="24" y="6"/>
                    <a:pt x="5" y="13"/>
                    <a:pt x="0" y="5"/>
                  </a:cubicBezTo>
                  <a:cubicBezTo>
                    <a:pt x="11" y="7"/>
                    <a:pt x="30" y="0"/>
                    <a:pt x="35" y="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4132264" y="2406650"/>
              <a:ext cx="9525" cy="34925"/>
            </a:xfrm>
            <a:custGeom>
              <a:avLst/>
              <a:gdLst>
                <a:gd name="T0" fmla="*/ 4 w 11"/>
                <a:gd name="T1" fmla="*/ 14 h 38"/>
                <a:gd name="T2" fmla="*/ 8 w 11"/>
                <a:gd name="T3" fmla="*/ 0 h 38"/>
                <a:gd name="T4" fmla="*/ 11 w 11"/>
                <a:gd name="T5" fmla="*/ 21 h 38"/>
                <a:gd name="T6" fmla="*/ 8 w 11"/>
                <a:gd name="T7" fmla="*/ 38 h 38"/>
                <a:gd name="T8" fmla="*/ 4 w 11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8">
                  <a:moveTo>
                    <a:pt x="4" y="14"/>
                  </a:moveTo>
                  <a:cubicBezTo>
                    <a:pt x="5" y="8"/>
                    <a:pt x="3" y="0"/>
                    <a:pt x="8" y="0"/>
                  </a:cubicBezTo>
                  <a:cubicBezTo>
                    <a:pt x="7" y="8"/>
                    <a:pt x="7" y="17"/>
                    <a:pt x="11" y="21"/>
                  </a:cubicBezTo>
                  <a:cubicBezTo>
                    <a:pt x="4" y="20"/>
                    <a:pt x="10" y="33"/>
                    <a:pt x="8" y="38"/>
                  </a:cubicBezTo>
                  <a:cubicBezTo>
                    <a:pt x="0" y="37"/>
                    <a:pt x="6" y="21"/>
                    <a:pt x="4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3856039" y="3433763"/>
              <a:ext cx="11113" cy="60325"/>
            </a:xfrm>
            <a:custGeom>
              <a:avLst/>
              <a:gdLst>
                <a:gd name="T0" fmla="*/ 12 w 12"/>
                <a:gd name="T1" fmla="*/ 8 h 65"/>
                <a:gd name="T2" fmla="*/ 9 w 12"/>
                <a:gd name="T3" fmla="*/ 65 h 65"/>
                <a:gd name="T4" fmla="*/ 12 w 12"/>
                <a:gd name="T5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5">
                  <a:moveTo>
                    <a:pt x="12" y="8"/>
                  </a:moveTo>
                  <a:cubicBezTo>
                    <a:pt x="4" y="20"/>
                    <a:pt x="11" y="47"/>
                    <a:pt x="9" y="65"/>
                  </a:cubicBezTo>
                  <a:cubicBezTo>
                    <a:pt x="4" y="56"/>
                    <a:pt x="0" y="0"/>
                    <a:pt x="12" y="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 noEditPoints="1"/>
            </p:cNvSpPr>
            <p:nvPr userDrawn="1"/>
          </p:nvSpPr>
          <p:spPr bwMode="auto">
            <a:xfrm>
              <a:off x="2257426" y="1674813"/>
              <a:ext cx="946150" cy="384175"/>
            </a:xfrm>
            <a:custGeom>
              <a:avLst/>
              <a:gdLst>
                <a:gd name="T0" fmla="*/ 780 w 1035"/>
                <a:gd name="T1" fmla="*/ 6 h 419"/>
                <a:gd name="T2" fmla="*/ 844 w 1035"/>
                <a:gd name="T3" fmla="*/ 6 h 419"/>
                <a:gd name="T4" fmla="*/ 869 w 1035"/>
                <a:gd name="T5" fmla="*/ 9 h 419"/>
                <a:gd name="T6" fmla="*/ 911 w 1035"/>
                <a:gd name="T7" fmla="*/ 20 h 419"/>
                <a:gd name="T8" fmla="*/ 911 w 1035"/>
                <a:gd name="T9" fmla="*/ 23 h 419"/>
                <a:gd name="T10" fmla="*/ 1035 w 1035"/>
                <a:gd name="T11" fmla="*/ 30 h 419"/>
                <a:gd name="T12" fmla="*/ 897 w 1035"/>
                <a:gd name="T13" fmla="*/ 87 h 419"/>
                <a:gd name="T14" fmla="*/ 915 w 1035"/>
                <a:gd name="T15" fmla="*/ 94 h 419"/>
                <a:gd name="T16" fmla="*/ 886 w 1035"/>
                <a:gd name="T17" fmla="*/ 112 h 419"/>
                <a:gd name="T18" fmla="*/ 911 w 1035"/>
                <a:gd name="T19" fmla="*/ 143 h 419"/>
                <a:gd name="T20" fmla="*/ 862 w 1035"/>
                <a:gd name="T21" fmla="*/ 172 h 419"/>
                <a:gd name="T22" fmla="*/ 805 w 1035"/>
                <a:gd name="T23" fmla="*/ 196 h 419"/>
                <a:gd name="T24" fmla="*/ 802 w 1035"/>
                <a:gd name="T25" fmla="*/ 203 h 419"/>
                <a:gd name="T26" fmla="*/ 773 w 1035"/>
                <a:gd name="T27" fmla="*/ 214 h 419"/>
                <a:gd name="T28" fmla="*/ 837 w 1035"/>
                <a:gd name="T29" fmla="*/ 221 h 419"/>
                <a:gd name="T30" fmla="*/ 593 w 1035"/>
                <a:gd name="T31" fmla="*/ 306 h 419"/>
                <a:gd name="T32" fmla="*/ 551 w 1035"/>
                <a:gd name="T33" fmla="*/ 313 h 419"/>
                <a:gd name="T34" fmla="*/ 452 w 1035"/>
                <a:gd name="T35" fmla="*/ 419 h 419"/>
                <a:gd name="T36" fmla="*/ 364 w 1035"/>
                <a:gd name="T37" fmla="*/ 292 h 419"/>
                <a:gd name="T38" fmla="*/ 438 w 1035"/>
                <a:gd name="T39" fmla="*/ 235 h 419"/>
                <a:gd name="T40" fmla="*/ 442 w 1035"/>
                <a:gd name="T41" fmla="*/ 210 h 419"/>
                <a:gd name="T42" fmla="*/ 428 w 1035"/>
                <a:gd name="T43" fmla="*/ 189 h 419"/>
                <a:gd name="T44" fmla="*/ 392 w 1035"/>
                <a:gd name="T45" fmla="*/ 193 h 419"/>
                <a:gd name="T46" fmla="*/ 403 w 1035"/>
                <a:gd name="T47" fmla="*/ 119 h 419"/>
                <a:gd name="T48" fmla="*/ 290 w 1035"/>
                <a:gd name="T49" fmla="*/ 108 h 419"/>
                <a:gd name="T50" fmla="*/ 322 w 1035"/>
                <a:gd name="T51" fmla="*/ 97 h 419"/>
                <a:gd name="T52" fmla="*/ 262 w 1035"/>
                <a:gd name="T53" fmla="*/ 80 h 419"/>
                <a:gd name="T54" fmla="*/ 364 w 1035"/>
                <a:gd name="T55" fmla="*/ 48 h 419"/>
                <a:gd name="T56" fmla="*/ 445 w 1035"/>
                <a:gd name="T57" fmla="*/ 27 h 419"/>
                <a:gd name="T58" fmla="*/ 403 w 1035"/>
                <a:gd name="T59" fmla="*/ 38 h 419"/>
                <a:gd name="T60" fmla="*/ 163 w 1035"/>
                <a:gd name="T61" fmla="*/ 94 h 419"/>
                <a:gd name="T62" fmla="*/ 11 w 1035"/>
                <a:gd name="T63" fmla="*/ 105 h 419"/>
                <a:gd name="T64" fmla="*/ 64 w 1035"/>
                <a:gd name="T65" fmla="*/ 87 h 419"/>
                <a:gd name="T66" fmla="*/ 149 w 1035"/>
                <a:gd name="T67" fmla="*/ 76 h 419"/>
                <a:gd name="T68" fmla="*/ 11 w 1035"/>
                <a:gd name="T69" fmla="*/ 66 h 419"/>
                <a:gd name="T70" fmla="*/ 99 w 1035"/>
                <a:gd name="T71" fmla="*/ 45 h 419"/>
                <a:gd name="T72" fmla="*/ 135 w 1035"/>
                <a:gd name="T73" fmla="*/ 45 h 419"/>
                <a:gd name="T74" fmla="*/ 106 w 1035"/>
                <a:gd name="T75" fmla="*/ 38 h 419"/>
                <a:gd name="T76" fmla="*/ 392 w 1035"/>
                <a:gd name="T77" fmla="*/ 9 h 419"/>
                <a:gd name="T78" fmla="*/ 413 w 1035"/>
                <a:gd name="T79" fmla="*/ 13 h 419"/>
                <a:gd name="T80" fmla="*/ 643 w 1035"/>
                <a:gd name="T81" fmla="*/ 23 h 419"/>
                <a:gd name="T82" fmla="*/ 678 w 1035"/>
                <a:gd name="T83" fmla="*/ 9 h 419"/>
                <a:gd name="T84" fmla="*/ 770 w 1035"/>
                <a:gd name="T85" fmla="*/ 16 h 419"/>
                <a:gd name="T86" fmla="*/ 770 w 1035"/>
                <a:gd name="T87" fmla="*/ 16 h 419"/>
                <a:gd name="T88" fmla="*/ 925 w 1035"/>
                <a:gd name="T89" fmla="*/ 45 h 419"/>
                <a:gd name="T90" fmla="*/ 802 w 1035"/>
                <a:gd name="T91" fmla="*/ 165 h 419"/>
                <a:gd name="T92" fmla="*/ 812 w 1035"/>
                <a:gd name="T93" fmla="*/ 182 h 419"/>
                <a:gd name="T94" fmla="*/ 826 w 1035"/>
                <a:gd name="T95" fmla="*/ 168 h 419"/>
                <a:gd name="T96" fmla="*/ 403 w 1035"/>
                <a:gd name="T97" fmla="*/ 327 h 419"/>
                <a:gd name="T98" fmla="*/ 791 w 1035"/>
                <a:gd name="T99" fmla="*/ 30 h 419"/>
                <a:gd name="T100" fmla="*/ 791 w 1035"/>
                <a:gd name="T101" fmla="*/ 30 h 419"/>
                <a:gd name="T102" fmla="*/ 191 w 1035"/>
                <a:gd name="T103" fmla="*/ 45 h 419"/>
                <a:gd name="T104" fmla="*/ 156 w 1035"/>
                <a:gd name="T105" fmla="*/ 48 h 419"/>
                <a:gd name="T106" fmla="*/ 177 w 1035"/>
                <a:gd name="T107" fmla="*/ 4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5" h="419">
                  <a:moveTo>
                    <a:pt x="706" y="16"/>
                  </a:moveTo>
                  <a:cubicBezTo>
                    <a:pt x="726" y="16"/>
                    <a:pt x="744" y="0"/>
                    <a:pt x="780" y="6"/>
                  </a:cubicBezTo>
                  <a:cubicBezTo>
                    <a:pt x="792" y="6"/>
                    <a:pt x="804" y="6"/>
                    <a:pt x="816" y="6"/>
                  </a:cubicBezTo>
                  <a:cubicBezTo>
                    <a:pt x="825" y="6"/>
                    <a:pt x="835" y="6"/>
                    <a:pt x="844" y="6"/>
                  </a:cubicBezTo>
                  <a:cubicBezTo>
                    <a:pt x="843" y="9"/>
                    <a:pt x="840" y="9"/>
                    <a:pt x="840" y="13"/>
                  </a:cubicBezTo>
                  <a:cubicBezTo>
                    <a:pt x="849" y="11"/>
                    <a:pt x="866" y="17"/>
                    <a:pt x="869" y="9"/>
                  </a:cubicBezTo>
                  <a:cubicBezTo>
                    <a:pt x="886" y="5"/>
                    <a:pt x="905" y="13"/>
                    <a:pt x="925" y="16"/>
                  </a:cubicBezTo>
                  <a:cubicBezTo>
                    <a:pt x="920" y="17"/>
                    <a:pt x="918" y="21"/>
                    <a:pt x="911" y="20"/>
                  </a:cubicBezTo>
                  <a:cubicBezTo>
                    <a:pt x="900" y="20"/>
                    <a:pt x="890" y="20"/>
                    <a:pt x="879" y="20"/>
                  </a:cubicBezTo>
                  <a:cubicBezTo>
                    <a:pt x="880" y="36"/>
                    <a:pt x="902" y="22"/>
                    <a:pt x="911" y="23"/>
                  </a:cubicBezTo>
                  <a:cubicBezTo>
                    <a:pt x="921" y="25"/>
                    <a:pt x="906" y="29"/>
                    <a:pt x="907" y="34"/>
                  </a:cubicBezTo>
                  <a:cubicBezTo>
                    <a:pt x="946" y="31"/>
                    <a:pt x="995" y="21"/>
                    <a:pt x="1035" y="30"/>
                  </a:cubicBezTo>
                  <a:cubicBezTo>
                    <a:pt x="994" y="39"/>
                    <a:pt x="942" y="48"/>
                    <a:pt x="929" y="73"/>
                  </a:cubicBezTo>
                  <a:cubicBezTo>
                    <a:pt x="922" y="56"/>
                    <a:pt x="903" y="81"/>
                    <a:pt x="897" y="87"/>
                  </a:cubicBezTo>
                  <a:cubicBezTo>
                    <a:pt x="900" y="87"/>
                    <a:pt x="904" y="87"/>
                    <a:pt x="907" y="87"/>
                  </a:cubicBezTo>
                  <a:cubicBezTo>
                    <a:pt x="909" y="90"/>
                    <a:pt x="911" y="93"/>
                    <a:pt x="915" y="94"/>
                  </a:cubicBezTo>
                  <a:cubicBezTo>
                    <a:pt x="946" y="86"/>
                    <a:pt x="934" y="108"/>
                    <a:pt x="925" y="112"/>
                  </a:cubicBezTo>
                  <a:cubicBezTo>
                    <a:pt x="928" y="111"/>
                    <a:pt x="889" y="90"/>
                    <a:pt x="886" y="112"/>
                  </a:cubicBezTo>
                  <a:cubicBezTo>
                    <a:pt x="899" y="110"/>
                    <a:pt x="910" y="111"/>
                    <a:pt x="911" y="122"/>
                  </a:cubicBezTo>
                  <a:cubicBezTo>
                    <a:pt x="889" y="131"/>
                    <a:pt x="898" y="131"/>
                    <a:pt x="911" y="143"/>
                  </a:cubicBezTo>
                  <a:cubicBezTo>
                    <a:pt x="894" y="156"/>
                    <a:pt x="868" y="159"/>
                    <a:pt x="847" y="168"/>
                  </a:cubicBezTo>
                  <a:cubicBezTo>
                    <a:pt x="853" y="169"/>
                    <a:pt x="861" y="167"/>
                    <a:pt x="862" y="172"/>
                  </a:cubicBezTo>
                  <a:cubicBezTo>
                    <a:pt x="840" y="189"/>
                    <a:pt x="858" y="191"/>
                    <a:pt x="855" y="217"/>
                  </a:cubicBezTo>
                  <a:cubicBezTo>
                    <a:pt x="836" y="214"/>
                    <a:pt x="819" y="212"/>
                    <a:pt x="805" y="196"/>
                  </a:cubicBezTo>
                  <a:cubicBezTo>
                    <a:pt x="794" y="205"/>
                    <a:pt x="765" y="196"/>
                    <a:pt x="763" y="214"/>
                  </a:cubicBezTo>
                  <a:cubicBezTo>
                    <a:pt x="777" y="212"/>
                    <a:pt x="786" y="204"/>
                    <a:pt x="802" y="203"/>
                  </a:cubicBezTo>
                  <a:cubicBezTo>
                    <a:pt x="803" y="210"/>
                    <a:pt x="797" y="210"/>
                    <a:pt x="795" y="214"/>
                  </a:cubicBezTo>
                  <a:cubicBezTo>
                    <a:pt x="788" y="214"/>
                    <a:pt x="780" y="214"/>
                    <a:pt x="773" y="214"/>
                  </a:cubicBezTo>
                  <a:cubicBezTo>
                    <a:pt x="777" y="227"/>
                    <a:pt x="788" y="217"/>
                    <a:pt x="798" y="217"/>
                  </a:cubicBezTo>
                  <a:cubicBezTo>
                    <a:pt x="810" y="220"/>
                    <a:pt x="831" y="213"/>
                    <a:pt x="837" y="221"/>
                  </a:cubicBezTo>
                  <a:cubicBezTo>
                    <a:pt x="792" y="250"/>
                    <a:pt x="734" y="247"/>
                    <a:pt x="692" y="260"/>
                  </a:cubicBezTo>
                  <a:cubicBezTo>
                    <a:pt x="658" y="271"/>
                    <a:pt x="633" y="301"/>
                    <a:pt x="593" y="306"/>
                  </a:cubicBezTo>
                  <a:cubicBezTo>
                    <a:pt x="587" y="304"/>
                    <a:pt x="594" y="301"/>
                    <a:pt x="593" y="295"/>
                  </a:cubicBezTo>
                  <a:cubicBezTo>
                    <a:pt x="581" y="310"/>
                    <a:pt x="566" y="304"/>
                    <a:pt x="551" y="313"/>
                  </a:cubicBezTo>
                  <a:cubicBezTo>
                    <a:pt x="538" y="334"/>
                    <a:pt x="526" y="356"/>
                    <a:pt x="498" y="362"/>
                  </a:cubicBezTo>
                  <a:cubicBezTo>
                    <a:pt x="492" y="390"/>
                    <a:pt x="477" y="410"/>
                    <a:pt x="452" y="419"/>
                  </a:cubicBezTo>
                  <a:cubicBezTo>
                    <a:pt x="441" y="413"/>
                    <a:pt x="425" y="393"/>
                    <a:pt x="396" y="401"/>
                  </a:cubicBezTo>
                  <a:cubicBezTo>
                    <a:pt x="389" y="374"/>
                    <a:pt x="370" y="338"/>
                    <a:pt x="364" y="292"/>
                  </a:cubicBezTo>
                  <a:cubicBezTo>
                    <a:pt x="379" y="284"/>
                    <a:pt x="376" y="287"/>
                    <a:pt x="371" y="270"/>
                  </a:cubicBezTo>
                  <a:cubicBezTo>
                    <a:pt x="388" y="254"/>
                    <a:pt x="427" y="247"/>
                    <a:pt x="438" y="235"/>
                  </a:cubicBezTo>
                  <a:cubicBezTo>
                    <a:pt x="436" y="219"/>
                    <a:pt x="418" y="218"/>
                    <a:pt x="399" y="210"/>
                  </a:cubicBezTo>
                  <a:cubicBezTo>
                    <a:pt x="413" y="210"/>
                    <a:pt x="428" y="210"/>
                    <a:pt x="442" y="210"/>
                  </a:cubicBezTo>
                  <a:cubicBezTo>
                    <a:pt x="442" y="214"/>
                    <a:pt x="446" y="213"/>
                    <a:pt x="449" y="214"/>
                  </a:cubicBezTo>
                  <a:cubicBezTo>
                    <a:pt x="445" y="202"/>
                    <a:pt x="438" y="194"/>
                    <a:pt x="428" y="189"/>
                  </a:cubicBezTo>
                  <a:cubicBezTo>
                    <a:pt x="428" y="188"/>
                    <a:pt x="428" y="187"/>
                    <a:pt x="428" y="186"/>
                  </a:cubicBezTo>
                  <a:cubicBezTo>
                    <a:pt x="413" y="185"/>
                    <a:pt x="409" y="195"/>
                    <a:pt x="392" y="193"/>
                  </a:cubicBezTo>
                  <a:cubicBezTo>
                    <a:pt x="407" y="182"/>
                    <a:pt x="417" y="174"/>
                    <a:pt x="417" y="165"/>
                  </a:cubicBezTo>
                  <a:cubicBezTo>
                    <a:pt x="417" y="145"/>
                    <a:pt x="401" y="137"/>
                    <a:pt x="403" y="119"/>
                  </a:cubicBezTo>
                  <a:cubicBezTo>
                    <a:pt x="355" y="104"/>
                    <a:pt x="301" y="128"/>
                    <a:pt x="279" y="108"/>
                  </a:cubicBezTo>
                  <a:cubicBezTo>
                    <a:pt x="283" y="108"/>
                    <a:pt x="286" y="108"/>
                    <a:pt x="290" y="108"/>
                  </a:cubicBezTo>
                  <a:cubicBezTo>
                    <a:pt x="301" y="104"/>
                    <a:pt x="281" y="104"/>
                    <a:pt x="276" y="105"/>
                  </a:cubicBezTo>
                  <a:cubicBezTo>
                    <a:pt x="283" y="94"/>
                    <a:pt x="315" y="108"/>
                    <a:pt x="322" y="97"/>
                  </a:cubicBezTo>
                  <a:cubicBezTo>
                    <a:pt x="324" y="98"/>
                    <a:pt x="326" y="95"/>
                    <a:pt x="322" y="94"/>
                  </a:cubicBezTo>
                  <a:cubicBezTo>
                    <a:pt x="291" y="100"/>
                    <a:pt x="281" y="85"/>
                    <a:pt x="262" y="80"/>
                  </a:cubicBezTo>
                  <a:cubicBezTo>
                    <a:pt x="304" y="69"/>
                    <a:pt x="358" y="71"/>
                    <a:pt x="392" y="52"/>
                  </a:cubicBezTo>
                  <a:cubicBezTo>
                    <a:pt x="384" y="49"/>
                    <a:pt x="367" y="56"/>
                    <a:pt x="364" y="48"/>
                  </a:cubicBezTo>
                  <a:cubicBezTo>
                    <a:pt x="394" y="37"/>
                    <a:pt x="447" y="49"/>
                    <a:pt x="463" y="23"/>
                  </a:cubicBezTo>
                  <a:cubicBezTo>
                    <a:pt x="454" y="22"/>
                    <a:pt x="455" y="30"/>
                    <a:pt x="445" y="27"/>
                  </a:cubicBezTo>
                  <a:cubicBezTo>
                    <a:pt x="423" y="25"/>
                    <a:pt x="408" y="30"/>
                    <a:pt x="389" y="30"/>
                  </a:cubicBezTo>
                  <a:cubicBezTo>
                    <a:pt x="386" y="40"/>
                    <a:pt x="405" y="28"/>
                    <a:pt x="403" y="38"/>
                  </a:cubicBezTo>
                  <a:cubicBezTo>
                    <a:pt x="335" y="37"/>
                    <a:pt x="294" y="62"/>
                    <a:pt x="234" y="69"/>
                  </a:cubicBezTo>
                  <a:cubicBezTo>
                    <a:pt x="272" y="74"/>
                    <a:pt x="180" y="95"/>
                    <a:pt x="163" y="94"/>
                  </a:cubicBezTo>
                  <a:cubicBezTo>
                    <a:pt x="158" y="104"/>
                    <a:pt x="182" y="103"/>
                    <a:pt x="170" y="108"/>
                  </a:cubicBezTo>
                  <a:cubicBezTo>
                    <a:pt x="120" y="110"/>
                    <a:pt x="62" y="116"/>
                    <a:pt x="11" y="105"/>
                  </a:cubicBezTo>
                  <a:cubicBezTo>
                    <a:pt x="22" y="100"/>
                    <a:pt x="46" y="101"/>
                    <a:pt x="64" y="94"/>
                  </a:cubicBezTo>
                  <a:cubicBezTo>
                    <a:pt x="54" y="98"/>
                    <a:pt x="54" y="83"/>
                    <a:pt x="64" y="87"/>
                  </a:cubicBezTo>
                  <a:cubicBezTo>
                    <a:pt x="76" y="87"/>
                    <a:pt x="89" y="85"/>
                    <a:pt x="92" y="94"/>
                  </a:cubicBezTo>
                  <a:cubicBezTo>
                    <a:pt x="104" y="81"/>
                    <a:pt x="120" y="72"/>
                    <a:pt x="149" y="76"/>
                  </a:cubicBezTo>
                  <a:cubicBezTo>
                    <a:pt x="148" y="70"/>
                    <a:pt x="143" y="68"/>
                    <a:pt x="135" y="69"/>
                  </a:cubicBezTo>
                  <a:cubicBezTo>
                    <a:pt x="98" y="55"/>
                    <a:pt x="37" y="103"/>
                    <a:pt x="11" y="66"/>
                  </a:cubicBezTo>
                  <a:cubicBezTo>
                    <a:pt x="65" y="65"/>
                    <a:pt x="0" y="64"/>
                    <a:pt x="4" y="52"/>
                  </a:cubicBezTo>
                  <a:cubicBezTo>
                    <a:pt x="41" y="46"/>
                    <a:pt x="66" y="17"/>
                    <a:pt x="99" y="45"/>
                  </a:cubicBezTo>
                  <a:cubicBezTo>
                    <a:pt x="109" y="46"/>
                    <a:pt x="126" y="40"/>
                    <a:pt x="121" y="55"/>
                  </a:cubicBezTo>
                  <a:cubicBezTo>
                    <a:pt x="125" y="52"/>
                    <a:pt x="131" y="49"/>
                    <a:pt x="135" y="45"/>
                  </a:cubicBezTo>
                  <a:cubicBezTo>
                    <a:pt x="132" y="37"/>
                    <a:pt x="115" y="43"/>
                    <a:pt x="106" y="41"/>
                  </a:cubicBezTo>
                  <a:cubicBezTo>
                    <a:pt x="106" y="40"/>
                    <a:pt x="106" y="39"/>
                    <a:pt x="106" y="38"/>
                  </a:cubicBezTo>
                  <a:cubicBezTo>
                    <a:pt x="114" y="26"/>
                    <a:pt x="86" y="33"/>
                    <a:pt x="99" y="27"/>
                  </a:cubicBezTo>
                  <a:cubicBezTo>
                    <a:pt x="203" y="21"/>
                    <a:pt x="300" y="3"/>
                    <a:pt x="392" y="9"/>
                  </a:cubicBezTo>
                  <a:cubicBezTo>
                    <a:pt x="392" y="12"/>
                    <a:pt x="389" y="13"/>
                    <a:pt x="389" y="16"/>
                  </a:cubicBezTo>
                  <a:cubicBezTo>
                    <a:pt x="398" y="16"/>
                    <a:pt x="409" y="18"/>
                    <a:pt x="413" y="13"/>
                  </a:cubicBezTo>
                  <a:cubicBezTo>
                    <a:pt x="484" y="21"/>
                    <a:pt x="563" y="31"/>
                    <a:pt x="597" y="16"/>
                  </a:cubicBezTo>
                  <a:cubicBezTo>
                    <a:pt x="611" y="16"/>
                    <a:pt x="654" y="32"/>
                    <a:pt x="643" y="23"/>
                  </a:cubicBezTo>
                  <a:cubicBezTo>
                    <a:pt x="643" y="18"/>
                    <a:pt x="633" y="21"/>
                    <a:pt x="632" y="16"/>
                  </a:cubicBezTo>
                  <a:cubicBezTo>
                    <a:pt x="656" y="16"/>
                    <a:pt x="641" y="5"/>
                    <a:pt x="678" y="9"/>
                  </a:cubicBezTo>
                  <a:cubicBezTo>
                    <a:pt x="683" y="24"/>
                    <a:pt x="698" y="10"/>
                    <a:pt x="706" y="16"/>
                  </a:cubicBezTo>
                  <a:close/>
                  <a:moveTo>
                    <a:pt x="770" y="16"/>
                  </a:moveTo>
                  <a:cubicBezTo>
                    <a:pt x="790" y="17"/>
                    <a:pt x="810" y="17"/>
                    <a:pt x="823" y="9"/>
                  </a:cubicBezTo>
                  <a:cubicBezTo>
                    <a:pt x="805" y="11"/>
                    <a:pt x="784" y="11"/>
                    <a:pt x="770" y="16"/>
                  </a:cubicBezTo>
                  <a:close/>
                  <a:moveTo>
                    <a:pt x="925" y="45"/>
                  </a:moveTo>
                  <a:cubicBezTo>
                    <a:pt x="957" y="54"/>
                    <a:pt x="963" y="31"/>
                    <a:pt x="925" y="45"/>
                  </a:cubicBezTo>
                  <a:close/>
                  <a:moveTo>
                    <a:pt x="826" y="168"/>
                  </a:moveTo>
                  <a:cubicBezTo>
                    <a:pt x="853" y="169"/>
                    <a:pt x="806" y="154"/>
                    <a:pt x="802" y="165"/>
                  </a:cubicBezTo>
                  <a:cubicBezTo>
                    <a:pt x="808" y="171"/>
                    <a:pt x="808" y="162"/>
                    <a:pt x="819" y="165"/>
                  </a:cubicBezTo>
                  <a:cubicBezTo>
                    <a:pt x="825" y="177"/>
                    <a:pt x="821" y="177"/>
                    <a:pt x="812" y="182"/>
                  </a:cubicBezTo>
                  <a:cubicBezTo>
                    <a:pt x="827" y="177"/>
                    <a:pt x="839" y="192"/>
                    <a:pt x="847" y="182"/>
                  </a:cubicBezTo>
                  <a:cubicBezTo>
                    <a:pt x="836" y="182"/>
                    <a:pt x="826" y="180"/>
                    <a:pt x="826" y="168"/>
                  </a:cubicBezTo>
                  <a:close/>
                  <a:moveTo>
                    <a:pt x="378" y="330"/>
                  </a:moveTo>
                  <a:cubicBezTo>
                    <a:pt x="392" y="334"/>
                    <a:pt x="393" y="317"/>
                    <a:pt x="403" y="327"/>
                  </a:cubicBezTo>
                  <a:cubicBezTo>
                    <a:pt x="403" y="312"/>
                    <a:pt x="379" y="324"/>
                    <a:pt x="378" y="330"/>
                  </a:cubicBezTo>
                  <a:close/>
                  <a:moveTo>
                    <a:pt x="791" y="30"/>
                  </a:moveTo>
                  <a:cubicBezTo>
                    <a:pt x="812" y="28"/>
                    <a:pt x="837" y="30"/>
                    <a:pt x="851" y="20"/>
                  </a:cubicBezTo>
                  <a:cubicBezTo>
                    <a:pt x="828" y="20"/>
                    <a:pt x="807" y="23"/>
                    <a:pt x="791" y="30"/>
                  </a:cubicBezTo>
                  <a:close/>
                  <a:moveTo>
                    <a:pt x="230" y="45"/>
                  </a:moveTo>
                  <a:cubicBezTo>
                    <a:pt x="217" y="47"/>
                    <a:pt x="201" y="34"/>
                    <a:pt x="191" y="45"/>
                  </a:cubicBezTo>
                  <a:cubicBezTo>
                    <a:pt x="206" y="41"/>
                    <a:pt x="220" y="55"/>
                    <a:pt x="230" y="45"/>
                  </a:cubicBezTo>
                  <a:close/>
                  <a:moveTo>
                    <a:pt x="156" y="48"/>
                  </a:moveTo>
                  <a:cubicBezTo>
                    <a:pt x="171" y="43"/>
                    <a:pt x="178" y="68"/>
                    <a:pt x="184" y="52"/>
                  </a:cubicBezTo>
                  <a:cubicBezTo>
                    <a:pt x="178" y="52"/>
                    <a:pt x="176" y="48"/>
                    <a:pt x="177" y="41"/>
                  </a:cubicBezTo>
                  <a:cubicBezTo>
                    <a:pt x="171" y="44"/>
                    <a:pt x="159" y="42"/>
                    <a:pt x="156" y="4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3919539" y="1703388"/>
              <a:ext cx="42863" cy="17463"/>
            </a:xfrm>
            <a:custGeom>
              <a:avLst/>
              <a:gdLst>
                <a:gd name="T0" fmla="*/ 42 w 46"/>
                <a:gd name="T1" fmla="*/ 0 h 20"/>
                <a:gd name="T2" fmla="*/ 46 w 46"/>
                <a:gd name="T3" fmla="*/ 8 h 20"/>
                <a:gd name="T4" fmla="*/ 0 w 46"/>
                <a:gd name="T5" fmla="*/ 11 h 20"/>
                <a:gd name="T6" fmla="*/ 42 w 4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0">
                  <a:moveTo>
                    <a:pt x="42" y="0"/>
                  </a:moveTo>
                  <a:cubicBezTo>
                    <a:pt x="38" y="5"/>
                    <a:pt x="39" y="8"/>
                    <a:pt x="46" y="8"/>
                  </a:cubicBezTo>
                  <a:cubicBezTo>
                    <a:pt x="34" y="20"/>
                    <a:pt x="20" y="8"/>
                    <a:pt x="0" y="11"/>
                  </a:cubicBezTo>
                  <a:cubicBezTo>
                    <a:pt x="7" y="0"/>
                    <a:pt x="26" y="2"/>
                    <a:pt x="4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3975101" y="1708150"/>
              <a:ext cx="31750" cy="12700"/>
            </a:xfrm>
            <a:custGeom>
              <a:avLst/>
              <a:gdLst>
                <a:gd name="T0" fmla="*/ 2 w 34"/>
                <a:gd name="T1" fmla="*/ 2 h 14"/>
                <a:gd name="T2" fmla="*/ 34 w 34"/>
                <a:gd name="T3" fmla="*/ 5 h 14"/>
                <a:gd name="T4" fmla="*/ 2 w 34"/>
                <a:gd name="T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">
                  <a:moveTo>
                    <a:pt x="2" y="2"/>
                  </a:moveTo>
                  <a:cubicBezTo>
                    <a:pt x="16" y="0"/>
                    <a:pt x="20" y="8"/>
                    <a:pt x="34" y="5"/>
                  </a:cubicBezTo>
                  <a:cubicBezTo>
                    <a:pt x="31" y="10"/>
                    <a:pt x="0" y="14"/>
                    <a:pt x="2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"/>
            <p:cNvSpPr>
              <a:spLocks/>
            </p:cNvSpPr>
            <p:nvPr userDrawn="1"/>
          </p:nvSpPr>
          <p:spPr bwMode="auto">
            <a:xfrm>
              <a:off x="3944939" y="1716088"/>
              <a:ext cx="31750" cy="7938"/>
            </a:xfrm>
            <a:custGeom>
              <a:avLst/>
              <a:gdLst>
                <a:gd name="T0" fmla="*/ 35 w 35"/>
                <a:gd name="T1" fmla="*/ 1 h 10"/>
                <a:gd name="T2" fmla="*/ 0 w 35"/>
                <a:gd name="T3" fmla="*/ 8 h 10"/>
                <a:gd name="T4" fmla="*/ 35 w 35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0">
                  <a:moveTo>
                    <a:pt x="35" y="1"/>
                  </a:moveTo>
                  <a:cubicBezTo>
                    <a:pt x="31" y="10"/>
                    <a:pt x="14" y="7"/>
                    <a:pt x="0" y="8"/>
                  </a:cubicBezTo>
                  <a:cubicBezTo>
                    <a:pt x="7" y="0"/>
                    <a:pt x="21" y="0"/>
                    <a:pt x="35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"/>
            <p:cNvSpPr>
              <a:spLocks/>
            </p:cNvSpPr>
            <p:nvPr userDrawn="1"/>
          </p:nvSpPr>
          <p:spPr bwMode="auto">
            <a:xfrm>
              <a:off x="2219326" y="1717675"/>
              <a:ext cx="19050" cy="17463"/>
            </a:xfrm>
            <a:custGeom>
              <a:avLst/>
              <a:gdLst>
                <a:gd name="T0" fmla="*/ 21 w 21"/>
                <a:gd name="T1" fmla="*/ 2 h 19"/>
                <a:gd name="T2" fmla="*/ 0 w 21"/>
                <a:gd name="T3" fmla="*/ 9 h 19"/>
                <a:gd name="T4" fmla="*/ 21 w 21"/>
                <a:gd name="T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21" y="2"/>
                  </a:moveTo>
                  <a:cubicBezTo>
                    <a:pt x="21" y="19"/>
                    <a:pt x="11" y="9"/>
                    <a:pt x="0" y="9"/>
                  </a:cubicBezTo>
                  <a:cubicBezTo>
                    <a:pt x="1" y="0"/>
                    <a:pt x="12" y="2"/>
                    <a:pt x="21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/>
            <p:cNvSpPr>
              <a:spLocks/>
            </p:cNvSpPr>
            <p:nvPr userDrawn="1"/>
          </p:nvSpPr>
          <p:spPr bwMode="auto">
            <a:xfrm>
              <a:off x="3444876" y="1714500"/>
              <a:ext cx="158750" cy="58738"/>
            </a:xfrm>
            <a:custGeom>
              <a:avLst/>
              <a:gdLst>
                <a:gd name="T0" fmla="*/ 35 w 173"/>
                <a:gd name="T1" fmla="*/ 37 h 65"/>
                <a:gd name="T2" fmla="*/ 0 w 173"/>
                <a:gd name="T3" fmla="*/ 19 h 65"/>
                <a:gd name="T4" fmla="*/ 39 w 173"/>
                <a:gd name="T5" fmla="*/ 9 h 65"/>
                <a:gd name="T6" fmla="*/ 39 w 173"/>
                <a:gd name="T7" fmla="*/ 19 h 65"/>
                <a:gd name="T8" fmla="*/ 92 w 173"/>
                <a:gd name="T9" fmla="*/ 16 h 65"/>
                <a:gd name="T10" fmla="*/ 110 w 173"/>
                <a:gd name="T11" fmla="*/ 23 h 65"/>
                <a:gd name="T12" fmla="*/ 173 w 173"/>
                <a:gd name="T13" fmla="*/ 44 h 65"/>
                <a:gd name="T14" fmla="*/ 131 w 173"/>
                <a:gd name="T15" fmla="*/ 51 h 65"/>
                <a:gd name="T16" fmla="*/ 120 w 173"/>
                <a:gd name="T17" fmla="*/ 30 h 65"/>
                <a:gd name="T18" fmla="*/ 71 w 173"/>
                <a:gd name="T19" fmla="*/ 65 h 65"/>
                <a:gd name="T20" fmla="*/ 39 w 173"/>
                <a:gd name="T21" fmla="*/ 51 h 65"/>
                <a:gd name="T22" fmla="*/ 50 w 173"/>
                <a:gd name="T23" fmla="*/ 47 h 65"/>
                <a:gd name="T24" fmla="*/ 39 w 173"/>
                <a:gd name="T25" fmla="*/ 44 h 65"/>
                <a:gd name="T26" fmla="*/ 74 w 173"/>
                <a:gd name="T27" fmla="*/ 37 h 65"/>
                <a:gd name="T28" fmla="*/ 35 w 173"/>
                <a:gd name="T29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" h="65">
                  <a:moveTo>
                    <a:pt x="35" y="37"/>
                  </a:moveTo>
                  <a:cubicBezTo>
                    <a:pt x="12" y="35"/>
                    <a:pt x="17" y="23"/>
                    <a:pt x="0" y="19"/>
                  </a:cubicBezTo>
                  <a:cubicBezTo>
                    <a:pt x="10" y="13"/>
                    <a:pt x="22" y="8"/>
                    <a:pt x="39" y="9"/>
                  </a:cubicBezTo>
                  <a:cubicBezTo>
                    <a:pt x="39" y="12"/>
                    <a:pt x="39" y="16"/>
                    <a:pt x="39" y="19"/>
                  </a:cubicBezTo>
                  <a:cubicBezTo>
                    <a:pt x="66" y="22"/>
                    <a:pt x="69" y="0"/>
                    <a:pt x="92" y="16"/>
                  </a:cubicBezTo>
                  <a:cubicBezTo>
                    <a:pt x="103" y="13"/>
                    <a:pt x="96" y="28"/>
                    <a:pt x="110" y="23"/>
                  </a:cubicBezTo>
                  <a:cubicBezTo>
                    <a:pt x="132" y="29"/>
                    <a:pt x="150" y="39"/>
                    <a:pt x="173" y="44"/>
                  </a:cubicBezTo>
                  <a:cubicBezTo>
                    <a:pt x="171" y="53"/>
                    <a:pt x="145" y="46"/>
                    <a:pt x="131" y="51"/>
                  </a:cubicBezTo>
                  <a:cubicBezTo>
                    <a:pt x="144" y="38"/>
                    <a:pt x="120" y="41"/>
                    <a:pt x="120" y="30"/>
                  </a:cubicBezTo>
                  <a:cubicBezTo>
                    <a:pt x="94" y="32"/>
                    <a:pt x="96" y="63"/>
                    <a:pt x="71" y="65"/>
                  </a:cubicBezTo>
                  <a:cubicBezTo>
                    <a:pt x="68" y="53"/>
                    <a:pt x="49" y="56"/>
                    <a:pt x="39" y="51"/>
                  </a:cubicBezTo>
                  <a:cubicBezTo>
                    <a:pt x="40" y="47"/>
                    <a:pt x="45" y="48"/>
                    <a:pt x="50" y="47"/>
                  </a:cubicBezTo>
                  <a:cubicBezTo>
                    <a:pt x="49" y="43"/>
                    <a:pt x="43" y="44"/>
                    <a:pt x="39" y="44"/>
                  </a:cubicBezTo>
                  <a:cubicBezTo>
                    <a:pt x="45" y="36"/>
                    <a:pt x="67" y="43"/>
                    <a:pt x="74" y="37"/>
                  </a:cubicBezTo>
                  <a:cubicBezTo>
                    <a:pt x="63" y="30"/>
                    <a:pt x="45" y="28"/>
                    <a:pt x="35" y="3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/>
            <p:cNvSpPr>
              <a:spLocks/>
            </p:cNvSpPr>
            <p:nvPr userDrawn="1"/>
          </p:nvSpPr>
          <p:spPr bwMode="auto">
            <a:xfrm>
              <a:off x="2136776" y="1727200"/>
              <a:ext cx="63500" cy="28575"/>
            </a:xfrm>
            <a:custGeom>
              <a:avLst/>
              <a:gdLst>
                <a:gd name="T0" fmla="*/ 70 w 70"/>
                <a:gd name="T1" fmla="*/ 12 h 32"/>
                <a:gd name="T2" fmla="*/ 67 w 70"/>
                <a:gd name="T3" fmla="*/ 30 h 32"/>
                <a:gd name="T4" fmla="*/ 0 w 70"/>
                <a:gd name="T5" fmla="*/ 23 h 32"/>
                <a:gd name="T6" fmla="*/ 7 w 70"/>
                <a:gd name="T7" fmla="*/ 19 h 32"/>
                <a:gd name="T8" fmla="*/ 10 w 70"/>
                <a:gd name="T9" fmla="*/ 5 h 32"/>
                <a:gd name="T10" fmla="*/ 70 w 70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2">
                  <a:moveTo>
                    <a:pt x="70" y="12"/>
                  </a:moveTo>
                  <a:cubicBezTo>
                    <a:pt x="69" y="24"/>
                    <a:pt x="61" y="17"/>
                    <a:pt x="67" y="30"/>
                  </a:cubicBezTo>
                  <a:cubicBezTo>
                    <a:pt x="40" y="32"/>
                    <a:pt x="29" y="18"/>
                    <a:pt x="0" y="23"/>
                  </a:cubicBezTo>
                  <a:cubicBezTo>
                    <a:pt x="0" y="19"/>
                    <a:pt x="4" y="20"/>
                    <a:pt x="7" y="19"/>
                  </a:cubicBezTo>
                  <a:cubicBezTo>
                    <a:pt x="16" y="16"/>
                    <a:pt x="1" y="10"/>
                    <a:pt x="10" y="5"/>
                  </a:cubicBezTo>
                  <a:cubicBezTo>
                    <a:pt x="38" y="0"/>
                    <a:pt x="44" y="16"/>
                    <a:pt x="70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/>
            <p:cNvSpPr>
              <a:spLocks/>
            </p:cNvSpPr>
            <p:nvPr userDrawn="1"/>
          </p:nvSpPr>
          <p:spPr bwMode="auto">
            <a:xfrm>
              <a:off x="2012951" y="1751013"/>
              <a:ext cx="47625" cy="17463"/>
            </a:xfrm>
            <a:custGeom>
              <a:avLst/>
              <a:gdLst>
                <a:gd name="T0" fmla="*/ 53 w 53"/>
                <a:gd name="T1" fmla="*/ 4 h 19"/>
                <a:gd name="T2" fmla="*/ 0 w 53"/>
                <a:gd name="T3" fmla="*/ 4 h 19"/>
                <a:gd name="T4" fmla="*/ 53 w 53"/>
                <a:gd name="T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9">
                  <a:moveTo>
                    <a:pt x="53" y="4"/>
                  </a:moveTo>
                  <a:cubicBezTo>
                    <a:pt x="45" y="19"/>
                    <a:pt x="11" y="9"/>
                    <a:pt x="0" y="4"/>
                  </a:cubicBezTo>
                  <a:cubicBezTo>
                    <a:pt x="3" y="0"/>
                    <a:pt x="35" y="1"/>
                    <a:pt x="53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"/>
            <p:cNvSpPr>
              <a:spLocks/>
            </p:cNvSpPr>
            <p:nvPr userDrawn="1"/>
          </p:nvSpPr>
          <p:spPr bwMode="auto">
            <a:xfrm>
              <a:off x="4216401" y="1854200"/>
              <a:ext cx="47625" cy="49213"/>
            </a:xfrm>
            <a:custGeom>
              <a:avLst/>
              <a:gdLst>
                <a:gd name="T0" fmla="*/ 0 w 53"/>
                <a:gd name="T1" fmla="*/ 0 h 53"/>
                <a:gd name="T2" fmla="*/ 53 w 53"/>
                <a:gd name="T3" fmla="*/ 53 h 53"/>
                <a:gd name="T4" fmla="*/ 0 w 53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53">
                  <a:moveTo>
                    <a:pt x="0" y="0"/>
                  </a:moveTo>
                  <a:cubicBezTo>
                    <a:pt x="20" y="16"/>
                    <a:pt x="37" y="34"/>
                    <a:pt x="53" y="53"/>
                  </a:cubicBezTo>
                  <a:cubicBezTo>
                    <a:pt x="34" y="37"/>
                    <a:pt x="17" y="19"/>
                    <a:pt x="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9"/>
            <p:cNvSpPr>
              <a:spLocks/>
            </p:cNvSpPr>
            <p:nvPr userDrawn="1"/>
          </p:nvSpPr>
          <p:spPr bwMode="auto">
            <a:xfrm>
              <a:off x="3132139" y="2162175"/>
              <a:ext cx="30163" cy="14288"/>
            </a:xfrm>
            <a:custGeom>
              <a:avLst/>
              <a:gdLst>
                <a:gd name="T0" fmla="*/ 3 w 32"/>
                <a:gd name="T1" fmla="*/ 17 h 17"/>
                <a:gd name="T2" fmla="*/ 7 w 32"/>
                <a:gd name="T3" fmla="*/ 0 h 17"/>
                <a:gd name="T4" fmla="*/ 32 w 32"/>
                <a:gd name="T5" fmla="*/ 0 h 17"/>
                <a:gd name="T6" fmla="*/ 14 w 32"/>
                <a:gd name="T7" fmla="*/ 3 h 17"/>
                <a:gd name="T8" fmla="*/ 7 w 32"/>
                <a:gd name="T9" fmla="*/ 17 h 17"/>
                <a:gd name="T10" fmla="*/ 3 w 32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3" y="17"/>
                  </a:moveTo>
                  <a:cubicBezTo>
                    <a:pt x="11" y="10"/>
                    <a:pt x="0" y="6"/>
                    <a:pt x="7" y="0"/>
                  </a:cubicBezTo>
                  <a:cubicBezTo>
                    <a:pt x="15" y="0"/>
                    <a:pt x="23" y="0"/>
                    <a:pt x="32" y="0"/>
                  </a:cubicBezTo>
                  <a:cubicBezTo>
                    <a:pt x="32" y="7"/>
                    <a:pt x="19" y="1"/>
                    <a:pt x="14" y="3"/>
                  </a:cubicBezTo>
                  <a:cubicBezTo>
                    <a:pt x="7" y="4"/>
                    <a:pt x="12" y="15"/>
                    <a:pt x="7" y="17"/>
                  </a:cubicBezTo>
                  <a:cubicBezTo>
                    <a:pt x="6" y="17"/>
                    <a:pt x="5" y="17"/>
                    <a:pt x="3" y="1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"/>
            <p:cNvSpPr>
              <a:spLocks/>
            </p:cNvSpPr>
            <p:nvPr userDrawn="1"/>
          </p:nvSpPr>
          <p:spPr bwMode="auto">
            <a:xfrm>
              <a:off x="4845051" y="2789238"/>
              <a:ext cx="15875" cy="15875"/>
            </a:xfrm>
            <a:custGeom>
              <a:avLst/>
              <a:gdLst>
                <a:gd name="T0" fmla="*/ 1 w 18"/>
                <a:gd name="T1" fmla="*/ 16 h 17"/>
                <a:gd name="T2" fmla="*/ 4 w 18"/>
                <a:gd name="T3" fmla="*/ 12 h 17"/>
                <a:gd name="T4" fmla="*/ 4 w 18"/>
                <a:gd name="T5" fmla="*/ 5 h 17"/>
                <a:gd name="T6" fmla="*/ 15 w 18"/>
                <a:gd name="T7" fmla="*/ 5 h 17"/>
                <a:gd name="T8" fmla="*/ 18 w 18"/>
                <a:gd name="T9" fmla="*/ 12 h 17"/>
                <a:gd name="T10" fmla="*/ 1 w 18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" y="16"/>
                  </a:moveTo>
                  <a:cubicBezTo>
                    <a:pt x="0" y="12"/>
                    <a:pt x="2" y="7"/>
                    <a:pt x="4" y="12"/>
                  </a:cubicBezTo>
                  <a:cubicBezTo>
                    <a:pt x="8" y="12"/>
                    <a:pt x="9" y="6"/>
                    <a:pt x="4" y="5"/>
                  </a:cubicBezTo>
                  <a:cubicBezTo>
                    <a:pt x="5" y="0"/>
                    <a:pt x="12" y="3"/>
                    <a:pt x="15" y="5"/>
                  </a:cubicBezTo>
                  <a:cubicBezTo>
                    <a:pt x="15" y="9"/>
                    <a:pt x="18" y="9"/>
                    <a:pt x="18" y="12"/>
                  </a:cubicBezTo>
                  <a:cubicBezTo>
                    <a:pt x="8" y="9"/>
                    <a:pt x="9" y="17"/>
                    <a:pt x="1" y="1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"/>
            <p:cNvSpPr>
              <a:spLocks/>
            </p:cNvSpPr>
            <p:nvPr userDrawn="1"/>
          </p:nvSpPr>
          <p:spPr bwMode="auto">
            <a:xfrm>
              <a:off x="5035551" y="1822450"/>
              <a:ext cx="42863" cy="12700"/>
            </a:xfrm>
            <a:custGeom>
              <a:avLst/>
              <a:gdLst>
                <a:gd name="T0" fmla="*/ 0 w 47"/>
                <a:gd name="T1" fmla="*/ 4 h 14"/>
                <a:gd name="T2" fmla="*/ 42 w 47"/>
                <a:gd name="T3" fmla="*/ 0 h 14"/>
                <a:gd name="T4" fmla="*/ 42 w 47"/>
                <a:gd name="T5" fmla="*/ 7 h 14"/>
                <a:gd name="T6" fmla="*/ 14 w 47"/>
                <a:gd name="T7" fmla="*/ 14 h 14"/>
                <a:gd name="T8" fmla="*/ 0 w 47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0" y="4"/>
                  </a:moveTo>
                  <a:cubicBezTo>
                    <a:pt x="13" y="1"/>
                    <a:pt x="35" y="8"/>
                    <a:pt x="42" y="0"/>
                  </a:cubicBezTo>
                  <a:cubicBezTo>
                    <a:pt x="47" y="2"/>
                    <a:pt x="42" y="3"/>
                    <a:pt x="42" y="7"/>
                  </a:cubicBezTo>
                  <a:cubicBezTo>
                    <a:pt x="27" y="6"/>
                    <a:pt x="11" y="6"/>
                    <a:pt x="14" y="14"/>
                  </a:cubicBezTo>
                  <a:cubicBezTo>
                    <a:pt x="15" y="4"/>
                    <a:pt x="1" y="11"/>
                    <a:pt x="0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"/>
            <p:cNvSpPr>
              <a:spLocks/>
            </p:cNvSpPr>
            <p:nvPr userDrawn="1"/>
          </p:nvSpPr>
          <p:spPr bwMode="auto">
            <a:xfrm>
              <a:off x="1962151" y="1754188"/>
              <a:ext cx="28575" cy="17463"/>
            </a:xfrm>
            <a:custGeom>
              <a:avLst/>
              <a:gdLst>
                <a:gd name="T0" fmla="*/ 0 w 32"/>
                <a:gd name="T1" fmla="*/ 14 h 18"/>
                <a:gd name="T2" fmla="*/ 32 w 32"/>
                <a:gd name="T3" fmla="*/ 3 h 18"/>
                <a:gd name="T4" fmla="*/ 4 w 32"/>
                <a:gd name="T5" fmla="*/ 18 h 18"/>
                <a:gd name="T6" fmla="*/ 0 w 32"/>
                <a:gd name="T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8">
                  <a:moveTo>
                    <a:pt x="0" y="14"/>
                  </a:moveTo>
                  <a:cubicBezTo>
                    <a:pt x="8" y="8"/>
                    <a:pt x="15" y="0"/>
                    <a:pt x="32" y="3"/>
                  </a:cubicBezTo>
                  <a:cubicBezTo>
                    <a:pt x="31" y="16"/>
                    <a:pt x="10" y="10"/>
                    <a:pt x="4" y="18"/>
                  </a:cubicBezTo>
                  <a:cubicBezTo>
                    <a:pt x="4" y="15"/>
                    <a:pt x="2" y="14"/>
                    <a:pt x="0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"/>
            <p:cNvSpPr>
              <a:spLocks/>
            </p:cNvSpPr>
            <p:nvPr userDrawn="1"/>
          </p:nvSpPr>
          <p:spPr bwMode="auto">
            <a:xfrm>
              <a:off x="2271714" y="1755775"/>
              <a:ext cx="19050" cy="9525"/>
            </a:xfrm>
            <a:custGeom>
              <a:avLst/>
              <a:gdLst>
                <a:gd name="T0" fmla="*/ 21 w 21"/>
                <a:gd name="T1" fmla="*/ 2 h 11"/>
                <a:gd name="T2" fmla="*/ 0 w 21"/>
                <a:gd name="T3" fmla="*/ 9 h 11"/>
                <a:gd name="T4" fmla="*/ 21 w 21"/>
                <a:gd name="T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1">
                  <a:moveTo>
                    <a:pt x="21" y="2"/>
                  </a:moveTo>
                  <a:cubicBezTo>
                    <a:pt x="21" y="11"/>
                    <a:pt x="9" y="9"/>
                    <a:pt x="0" y="9"/>
                  </a:cubicBezTo>
                  <a:cubicBezTo>
                    <a:pt x="0" y="0"/>
                    <a:pt x="12" y="2"/>
                    <a:pt x="21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4"/>
            <p:cNvSpPr>
              <a:spLocks noEditPoints="1"/>
            </p:cNvSpPr>
            <p:nvPr userDrawn="1"/>
          </p:nvSpPr>
          <p:spPr bwMode="auto">
            <a:xfrm>
              <a:off x="2955926" y="1754188"/>
              <a:ext cx="2889250" cy="2195513"/>
            </a:xfrm>
            <a:custGeom>
              <a:avLst/>
              <a:gdLst>
                <a:gd name="T0" fmla="*/ 3161 w 3161"/>
                <a:gd name="T1" fmla="*/ 243 h 2401"/>
                <a:gd name="T2" fmla="*/ 3017 w 3161"/>
                <a:gd name="T3" fmla="*/ 328 h 2401"/>
                <a:gd name="T4" fmla="*/ 3003 w 3161"/>
                <a:gd name="T5" fmla="*/ 430 h 2401"/>
                <a:gd name="T6" fmla="*/ 2869 w 3161"/>
                <a:gd name="T7" fmla="*/ 286 h 2401"/>
                <a:gd name="T8" fmla="*/ 2798 w 3161"/>
                <a:gd name="T9" fmla="*/ 342 h 2401"/>
                <a:gd name="T10" fmla="*/ 2618 w 3161"/>
                <a:gd name="T11" fmla="*/ 462 h 2401"/>
                <a:gd name="T12" fmla="*/ 2819 w 3161"/>
                <a:gd name="T13" fmla="*/ 607 h 2401"/>
                <a:gd name="T14" fmla="*/ 2706 w 3161"/>
                <a:gd name="T15" fmla="*/ 868 h 2401"/>
                <a:gd name="T16" fmla="*/ 2519 w 3161"/>
                <a:gd name="T17" fmla="*/ 734 h 2401"/>
                <a:gd name="T18" fmla="*/ 2586 w 3161"/>
                <a:gd name="T19" fmla="*/ 931 h 2401"/>
                <a:gd name="T20" fmla="*/ 2512 w 3161"/>
                <a:gd name="T21" fmla="*/ 1143 h 2401"/>
                <a:gd name="T22" fmla="*/ 2449 w 3161"/>
                <a:gd name="T23" fmla="*/ 1344 h 2401"/>
                <a:gd name="T24" fmla="*/ 2255 w 3161"/>
                <a:gd name="T25" fmla="*/ 1422 h 2401"/>
                <a:gd name="T26" fmla="*/ 2128 w 3161"/>
                <a:gd name="T27" fmla="*/ 1214 h 2401"/>
                <a:gd name="T28" fmla="*/ 1877 w 3161"/>
                <a:gd name="T29" fmla="*/ 1291 h 2401"/>
                <a:gd name="T30" fmla="*/ 1690 w 3161"/>
                <a:gd name="T31" fmla="*/ 1178 h 2401"/>
                <a:gd name="T32" fmla="*/ 1302 w 3161"/>
                <a:gd name="T33" fmla="*/ 1016 h 2401"/>
                <a:gd name="T34" fmla="*/ 1443 w 3161"/>
                <a:gd name="T35" fmla="*/ 1214 h 2401"/>
                <a:gd name="T36" fmla="*/ 1080 w 3161"/>
                <a:gd name="T37" fmla="*/ 1164 h 2401"/>
                <a:gd name="T38" fmla="*/ 963 w 3161"/>
                <a:gd name="T39" fmla="*/ 1006 h 2401"/>
                <a:gd name="T40" fmla="*/ 1210 w 3161"/>
                <a:gd name="T41" fmla="*/ 1591 h 2401"/>
                <a:gd name="T42" fmla="*/ 956 w 3161"/>
                <a:gd name="T43" fmla="*/ 2202 h 2401"/>
                <a:gd name="T44" fmla="*/ 564 w 3161"/>
                <a:gd name="T45" fmla="*/ 2036 h 2401"/>
                <a:gd name="T46" fmla="*/ 363 w 3161"/>
                <a:gd name="T47" fmla="*/ 1496 h 2401"/>
                <a:gd name="T48" fmla="*/ 39 w 3161"/>
                <a:gd name="T49" fmla="*/ 1122 h 2401"/>
                <a:gd name="T50" fmla="*/ 550 w 3161"/>
                <a:gd name="T51" fmla="*/ 854 h 2401"/>
                <a:gd name="T52" fmla="*/ 889 w 3161"/>
                <a:gd name="T53" fmla="*/ 949 h 2401"/>
                <a:gd name="T54" fmla="*/ 826 w 3161"/>
                <a:gd name="T55" fmla="*/ 790 h 2401"/>
                <a:gd name="T56" fmla="*/ 758 w 3161"/>
                <a:gd name="T57" fmla="*/ 776 h 2401"/>
                <a:gd name="T58" fmla="*/ 723 w 3161"/>
                <a:gd name="T59" fmla="*/ 780 h 2401"/>
                <a:gd name="T60" fmla="*/ 638 w 3161"/>
                <a:gd name="T61" fmla="*/ 709 h 2401"/>
                <a:gd name="T62" fmla="*/ 533 w 3161"/>
                <a:gd name="T63" fmla="*/ 670 h 2401"/>
                <a:gd name="T64" fmla="*/ 190 w 3161"/>
                <a:gd name="T65" fmla="*/ 684 h 2401"/>
                <a:gd name="T66" fmla="*/ 441 w 3161"/>
                <a:gd name="T67" fmla="*/ 473 h 2401"/>
                <a:gd name="T68" fmla="*/ 575 w 3161"/>
                <a:gd name="T69" fmla="*/ 406 h 2401"/>
                <a:gd name="T70" fmla="*/ 504 w 3161"/>
                <a:gd name="T71" fmla="*/ 254 h 2401"/>
                <a:gd name="T72" fmla="*/ 706 w 3161"/>
                <a:gd name="T73" fmla="*/ 138 h 2401"/>
                <a:gd name="T74" fmla="*/ 815 w 3161"/>
                <a:gd name="T75" fmla="*/ 138 h 2401"/>
                <a:gd name="T76" fmla="*/ 924 w 3161"/>
                <a:gd name="T77" fmla="*/ 226 h 2401"/>
                <a:gd name="T78" fmla="*/ 1157 w 3161"/>
                <a:gd name="T79" fmla="*/ 152 h 2401"/>
                <a:gd name="T80" fmla="*/ 1316 w 3161"/>
                <a:gd name="T81" fmla="*/ 113 h 2401"/>
                <a:gd name="T82" fmla="*/ 1454 w 3161"/>
                <a:gd name="T83" fmla="*/ 155 h 2401"/>
                <a:gd name="T84" fmla="*/ 1517 w 3161"/>
                <a:gd name="T85" fmla="*/ 106 h 2401"/>
                <a:gd name="T86" fmla="*/ 1669 w 3161"/>
                <a:gd name="T87" fmla="*/ 25 h 2401"/>
                <a:gd name="T88" fmla="*/ 1856 w 3161"/>
                <a:gd name="T89" fmla="*/ 63 h 2401"/>
                <a:gd name="T90" fmla="*/ 2202 w 3161"/>
                <a:gd name="T91" fmla="*/ 102 h 2401"/>
                <a:gd name="T92" fmla="*/ 2763 w 3161"/>
                <a:gd name="T93" fmla="*/ 148 h 2401"/>
                <a:gd name="T94" fmla="*/ 698 w 3161"/>
                <a:gd name="T95" fmla="*/ 226 h 2401"/>
                <a:gd name="T96" fmla="*/ 557 w 3161"/>
                <a:gd name="T97" fmla="*/ 441 h 2401"/>
                <a:gd name="T98" fmla="*/ 751 w 3161"/>
                <a:gd name="T99" fmla="*/ 392 h 2401"/>
                <a:gd name="T100" fmla="*/ 903 w 3161"/>
                <a:gd name="T101" fmla="*/ 286 h 2401"/>
                <a:gd name="T102" fmla="*/ 871 w 3161"/>
                <a:gd name="T103" fmla="*/ 646 h 2401"/>
                <a:gd name="T104" fmla="*/ 1027 w 3161"/>
                <a:gd name="T105" fmla="*/ 596 h 2401"/>
                <a:gd name="T106" fmla="*/ 1281 w 3161"/>
                <a:gd name="T107" fmla="*/ 692 h 2401"/>
                <a:gd name="T108" fmla="*/ 1327 w 3161"/>
                <a:gd name="T109" fmla="*/ 822 h 2401"/>
                <a:gd name="T110" fmla="*/ 1644 w 3161"/>
                <a:gd name="T111" fmla="*/ 642 h 2401"/>
                <a:gd name="T112" fmla="*/ 956 w 3161"/>
                <a:gd name="T113" fmla="*/ 1690 h 2401"/>
                <a:gd name="T114" fmla="*/ 1013 w 3161"/>
                <a:gd name="T115" fmla="*/ 1937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61" h="2401">
                  <a:moveTo>
                    <a:pt x="2763" y="148"/>
                  </a:moveTo>
                  <a:cubicBezTo>
                    <a:pt x="2778" y="148"/>
                    <a:pt x="2785" y="156"/>
                    <a:pt x="2802" y="155"/>
                  </a:cubicBezTo>
                  <a:cubicBezTo>
                    <a:pt x="2794" y="144"/>
                    <a:pt x="2771" y="148"/>
                    <a:pt x="2770" y="130"/>
                  </a:cubicBezTo>
                  <a:cubicBezTo>
                    <a:pt x="2884" y="143"/>
                    <a:pt x="2996" y="158"/>
                    <a:pt x="3080" y="201"/>
                  </a:cubicBezTo>
                  <a:cubicBezTo>
                    <a:pt x="3090" y="199"/>
                    <a:pt x="3075" y="196"/>
                    <a:pt x="3073" y="194"/>
                  </a:cubicBezTo>
                  <a:cubicBezTo>
                    <a:pt x="3102" y="187"/>
                    <a:pt x="3142" y="200"/>
                    <a:pt x="3161" y="215"/>
                  </a:cubicBezTo>
                  <a:cubicBezTo>
                    <a:pt x="3161" y="221"/>
                    <a:pt x="3155" y="223"/>
                    <a:pt x="3147" y="222"/>
                  </a:cubicBezTo>
                  <a:cubicBezTo>
                    <a:pt x="3153" y="235"/>
                    <a:pt x="3154" y="231"/>
                    <a:pt x="3161" y="243"/>
                  </a:cubicBezTo>
                  <a:cubicBezTo>
                    <a:pt x="3113" y="238"/>
                    <a:pt x="3077" y="220"/>
                    <a:pt x="3031" y="212"/>
                  </a:cubicBezTo>
                  <a:cubicBezTo>
                    <a:pt x="3025" y="212"/>
                    <a:pt x="3033" y="228"/>
                    <a:pt x="3041" y="226"/>
                  </a:cubicBezTo>
                  <a:cubicBezTo>
                    <a:pt x="3039" y="231"/>
                    <a:pt x="3036" y="234"/>
                    <a:pt x="3031" y="236"/>
                  </a:cubicBezTo>
                  <a:cubicBezTo>
                    <a:pt x="3013" y="239"/>
                    <a:pt x="3006" y="230"/>
                    <a:pt x="2989" y="233"/>
                  </a:cubicBezTo>
                  <a:cubicBezTo>
                    <a:pt x="2998" y="242"/>
                    <a:pt x="3018" y="241"/>
                    <a:pt x="3034" y="243"/>
                  </a:cubicBezTo>
                  <a:cubicBezTo>
                    <a:pt x="3054" y="255"/>
                    <a:pt x="3076" y="265"/>
                    <a:pt x="3094" y="279"/>
                  </a:cubicBezTo>
                  <a:cubicBezTo>
                    <a:pt x="3070" y="271"/>
                    <a:pt x="3053" y="285"/>
                    <a:pt x="3027" y="293"/>
                  </a:cubicBezTo>
                  <a:cubicBezTo>
                    <a:pt x="3028" y="310"/>
                    <a:pt x="3010" y="315"/>
                    <a:pt x="3017" y="328"/>
                  </a:cubicBezTo>
                  <a:cubicBezTo>
                    <a:pt x="3004" y="323"/>
                    <a:pt x="2953" y="304"/>
                    <a:pt x="2960" y="332"/>
                  </a:cubicBezTo>
                  <a:cubicBezTo>
                    <a:pt x="2949" y="333"/>
                    <a:pt x="2951" y="322"/>
                    <a:pt x="2943" y="321"/>
                  </a:cubicBezTo>
                  <a:cubicBezTo>
                    <a:pt x="2938" y="322"/>
                    <a:pt x="2940" y="330"/>
                    <a:pt x="2939" y="335"/>
                  </a:cubicBezTo>
                  <a:cubicBezTo>
                    <a:pt x="2931" y="333"/>
                    <a:pt x="2921" y="332"/>
                    <a:pt x="2914" y="328"/>
                  </a:cubicBezTo>
                  <a:cubicBezTo>
                    <a:pt x="2924" y="343"/>
                    <a:pt x="2928" y="364"/>
                    <a:pt x="2939" y="377"/>
                  </a:cubicBezTo>
                  <a:cubicBezTo>
                    <a:pt x="2961" y="369"/>
                    <a:pt x="2971" y="402"/>
                    <a:pt x="2992" y="406"/>
                  </a:cubicBezTo>
                  <a:cubicBezTo>
                    <a:pt x="2987" y="417"/>
                    <a:pt x="2983" y="398"/>
                    <a:pt x="2974" y="402"/>
                  </a:cubicBezTo>
                  <a:cubicBezTo>
                    <a:pt x="2982" y="414"/>
                    <a:pt x="2983" y="431"/>
                    <a:pt x="3003" y="430"/>
                  </a:cubicBezTo>
                  <a:cubicBezTo>
                    <a:pt x="3006" y="445"/>
                    <a:pt x="2987" y="438"/>
                    <a:pt x="2981" y="445"/>
                  </a:cubicBezTo>
                  <a:cubicBezTo>
                    <a:pt x="2984" y="455"/>
                    <a:pt x="2989" y="462"/>
                    <a:pt x="2999" y="466"/>
                  </a:cubicBezTo>
                  <a:cubicBezTo>
                    <a:pt x="2997" y="470"/>
                    <a:pt x="2992" y="472"/>
                    <a:pt x="2985" y="473"/>
                  </a:cubicBezTo>
                  <a:cubicBezTo>
                    <a:pt x="2993" y="481"/>
                    <a:pt x="2993" y="498"/>
                    <a:pt x="2992" y="515"/>
                  </a:cubicBezTo>
                  <a:cubicBezTo>
                    <a:pt x="2940" y="476"/>
                    <a:pt x="2886" y="440"/>
                    <a:pt x="2858" y="377"/>
                  </a:cubicBezTo>
                  <a:cubicBezTo>
                    <a:pt x="2861" y="372"/>
                    <a:pt x="2867" y="370"/>
                    <a:pt x="2876" y="370"/>
                  </a:cubicBezTo>
                  <a:cubicBezTo>
                    <a:pt x="2875" y="344"/>
                    <a:pt x="2876" y="319"/>
                    <a:pt x="2893" y="310"/>
                  </a:cubicBezTo>
                  <a:cubicBezTo>
                    <a:pt x="2887" y="301"/>
                    <a:pt x="2878" y="292"/>
                    <a:pt x="2869" y="286"/>
                  </a:cubicBezTo>
                  <a:cubicBezTo>
                    <a:pt x="2870" y="281"/>
                    <a:pt x="2873" y="278"/>
                    <a:pt x="2879" y="279"/>
                  </a:cubicBezTo>
                  <a:cubicBezTo>
                    <a:pt x="2878" y="271"/>
                    <a:pt x="2862" y="277"/>
                    <a:pt x="2854" y="275"/>
                  </a:cubicBezTo>
                  <a:cubicBezTo>
                    <a:pt x="2855" y="285"/>
                    <a:pt x="2863" y="288"/>
                    <a:pt x="2869" y="293"/>
                  </a:cubicBezTo>
                  <a:cubicBezTo>
                    <a:pt x="2857" y="297"/>
                    <a:pt x="2851" y="306"/>
                    <a:pt x="2847" y="317"/>
                  </a:cubicBezTo>
                  <a:cubicBezTo>
                    <a:pt x="2833" y="315"/>
                    <a:pt x="2832" y="298"/>
                    <a:pt x="2819" y="293"/>
                  </a:cubicBezTo>
                  <a:cubicBezTo>
                    <a:pt x="2802" y="290"/>
                    <a:pt x="2796" y="298"/>
                    <a:pt x="2780" y="296"/>
                  </a:cubicBezTo>
                  <a:cubicBezTo>
                    <a:pt x="2774" y="304"/>
                    <a:pt x="2773" y="317"/>
                    <a:pt x="2773" y="332"/>
                  </a:cubicBezTo>
                  <a:cubicBezTo>
                    <a:pt x="2773" y="343"/>
                    <a:pt x="2793" y="335"/>
                    <a:pt x="2798" y="342"/>
                  </a:cubicBezTo>
                  <a:cubicBezTo>
                    <a:pt x="2779" y="344"/>
                    <a:pt x="2755" y="357"/>
                    <a:pt x="2738" y="349"/>
                  </a:cubicBezTo>
                  <a:cubicBezTo>
                    <a:pt x="2739" y="345"/>
                    <a:pt x="2744" y="346"/>
                    <a:pt x="2749" y="346"/>
                  </a:cubicBezTo>
                  <a:cubicBezTo>
                    <a:pt x="2741" y="333"/>
                    <a:pt x="2712" y="343"/>
                    <a:pt x="2703" y="332"/>
                  </a:cubicBezTo>
                  <a:cubicBezTo>
                    <a:pt x="2698" y="333"/>
                    <a:pt x="2700" y="340"/>
                    <a:pt x="2699" y="346"/>
                  </a:cubicBezTo>
                  <a:cubicBezTo>
                    <a:pt x="2669" y="348"/>
                    <a:pt x="2638" y="333"/>
                    <a:pt x="2618" y="339"/>
                  </a:cubicBezTo>
                  <a:cubicBezTo>
                    <a:pt x="2580" y="350"/>
                    <a:pt x="2598" y="405"/>
                    <a:pt x="2569" y="427"/>
                  </a:cubicBezTo>
                  <a:cubicBezTo>
                    <a:pt x="2572" y="444"/>
                    <a:pt x="2595" y="443"/>
                    <a:pt x="2614" y="445"/>
                  </a:cubicBezTo>
                  <a:cubicBezTo>
                    <a:pt x="2613" y="453"/>
                    <a:pt x="2621" y="452"/>
                    <a:pt x="2618" y="462"/>
                  </a:cubicBezTo>
                  <a:cubicBezTo>
                    <a:pt x="2632" y="464"/>
                    <a:pt x="2629" y="450"/>
                    <a:pt x="2636" y="445"/>
                  </a:cubicBezTo>
                  <a:cubicBezTo>
                    <a:pt x="2669" y="453"/>
                    <a:pt x="2693" y="469"/>
                    <a:pt x="2713" y="490"/>
                  </a:cubicBezTo>
                  <a:cubicBezTo>
                    <a:pt x="2696" y="470"/>
                    <a:pt x="2713" y="457"/>
                    <a:pt x="2689" y="448"/>
                  </a:cubicBezTo>
                  <a:cubicBezTo>
                    <a:pt x="2706" y="439"/>
                    <a:pt x="2714" y="469"/>
                    <a:pt x="2731" y="473"/>
                  </a:cubicBezTo>
                  <a:cubicBezTo>
                    <a:pt x="2747" y="513"/>
                    <a:pt x="2788" y="529"/>
                    <a:pt x="2816" y="557"/>
                  </a:cubicBezTo>
                  <a:cubicBezTo>
                    <a:pt x="2808" y="567"/>
                    <a:pt x="2799" y="549"/>
                    <a:pt x="2787" y="550"/>
                  </a:cubicBezTo>
                  <a:cubicBezTo>
                    <a:pt x="2790" y="586"/>
                    <a:pt x="2817" y="596"/>
                    <a:pt x="2837" y="614"/>
                  </a:cubicBezTo>
                  <a:cubicBezTo>
                    <a:pt x="2837" y="630"/>
                    <a:pt x="2824" y="608"/>
                    <a:pt x="2819" y="607"/>
                  </a:cubicBezTo>
                  <a:cubicBezTo>
                    <a:pt x="2814" y="608"/>
                    <a:pt x="2816" y="616"/>
                    <a:pt x="2816" y="621"/>
                  </a:cubicBezTo>
                  <a:cubicBezTo>
                    <a:pt x="2780" y="582"/>
                    <a:pt x="2765" y="523"/>
                    <a:pt x="2717" y="497"/>
                  </a:cubicBezTo>
                  <a:cubicBezTo>
                    <a:pt x="2710" y="524"/>
                    <a:pt x="2741" y="544"/>
                    <a:pt x="2749" y="568"/>
                  </a:cubicBezTo>
                  <a:cubicBezTo>
                    <a:pt x="2738" y="614"/>
                    <a:pt x="2744" y="676"/>
                    <a:pt x="2706" y="695"/>
                  </a:cubicBezTo>
                  <a:cubicBezTo>
                    <a:pt x="2693" y="693"/>
                    <a:pt x="2684" y="687"/>
                    <a:pt x="2674" y="681"/>
                  </a:cubicBezTo>
                  <a:cubicBezTo>
                    <a:pt x="2658" y="700"/>
                    <a:pt x="2662" y="745"/>
                    <a:pt x="2639" y="766"/>
                  </a:cubicBezTo>
                  <a:cubicBezTo>
                    <a:pt x="2672" y="789"/>
                    <a:pt x="2708" y="809"/>
                    <a:pt x="2713" y="861"/>
                  </a:cubicBezTo>
                  <a:cubicBezTo>
                    <a:pt x="2707" y="860"/>
                    <a:pt x="2707" y="864"/>
                    <a:pt x="2706" y="868"/>
                  </a:cubicBezTo>
                  <a:cubicBezTo>
                    <a:pt x="2687" y="856"/>
                    <a:pt x="2689" y="882"/>
                    <a:pt x="2664" y="875"/>
                  </a:cubicBezTo>
                  <a:cubicBezTo>
                    <a:pt x="2663" y="850"/>
                    <a:pt x="2654" y="833"/>
                    <a:pt x="2643" y="819"/>
                  </a:cubicBezTo>
                  <a:cubicBezTo>
                    <a:pt x="2648" y="818"/>
                    <a:pt x="2649" y="822"/>
                    <a:pt x="2653" y="822"/>
                  </a:cubicBezTo>
                  <a:cubicBezTo>
                    <a:pt x="2653" y="795"/>
                    <a:pt x="2614" y="807"/>
                    <a:pt x="2604" y="790"/>
                  </a:cubicBezTo>
                  <a:cubicBezTo>
                    <a:pt x="2614" y="780"/>
                    <a:pt x="2603" y="777"/>
                    <a:pt x="2600" y="762"/>
                  </a:cubicBezTo>
                  <a:cubicBezTo>
                    <a:pt x="2573" y="753"/>
                    <a:pt x="2550" y="758"/>
                    <a:pt x="2537" y="780"/>
                  </a:cubicBezTo>
                  <a:cubicBezTo>
                    <a:pt x="2535" y="769"/>
                    <a:pt x="2527" y="759"/>
                    <a:pt x="2533" y="741"/>
                  </a:cubicBezTo>
                  <a:cubicBezTo>
                    <a:pt x="2531" y="736"/>
                    <a:pt x="2526" y="734"/>
                    <a:pt x="2519" y="734"/>
                  </a:cubicBezTo>
                  <a:cubicBezTo>
                    <a:pt x="2506" y="741"/>
                    <a:pt x="2493" y="750"/>
                    <a:pt x="2491" y="769"/>
                  </a:cubicBezTo>
                  <a:cubicBezTo>
                    <a:pt x="2484" y="769"/>
                    <a:pt x="2477" y="769"/>
                    <a:pt x="2470" y="769"/>
                  </a:cubicBezTo>
                  <a:cubicBezTo>
                    <a:pt x="2469" y="800"/>
                    <a:pt x="2504" y="796"/>
                    <a:pt x="2516" y="815"/>
                  </a:cubicBezTo>
                  <a:cubicBezTo>
                    <a:pt x="2527" y="816"/>
                    <a:pt x="2523" y="801"/>
                    <a:pt x="2533" y="801"/>
                  </a:cubicBezTo>
                  <a:cubicBezTo>
                    <a:pt x="2547" y="803"/>
                    <a:pt x="2559" y="808"/>
                    <a:pt x="2572" y="811"/>
                  </a:cubicBezTo>
                  <a:cubicBezTo>
                    <a:pt x="2558" y="827"/>
                    <a:pt x="2536" y="834"/>
                    <a:pt x="2533" y="861"/>
                  </a:cubicBezTo>
                  <a:cubicBezTo>
                    <a:pt x="2558" y="884"/>
                    <a:pt x="2576" y="912"/>
                    <a:pt x="2604" y="931"/>
                  </a:cubicBezTo>
                  <a:cubicBezTo>
                    <a:pt x="2601" y="942"/>
                    <a:pt x="2593" y="929"/>
                    <a:pt x="2586" y="931"/>
                  </a:cubicBezTo>
                  <a:cubicBezTo>
                    <a:pt x="2591" y="940"/>
                    <a:pt x="2604" y="940"/>
                    <a:pt x="2607" y="949"/>
                  </a:cubicBezTo>
                  <a:cubicBezTo>
                    <a:pt x="2605" y="959"/>
                    <a:pt x="2598" y="963"/>
                    <a:pt x="2586" y="963"/>
                  </a:cubicBezTo>
                  <a:cubicBezTo>
                    <a:pt x="2622" y="969"/>
                    <a:pt x="2619" y="977"/>
                    <a:pt x="2622" y="1013"/>
                  </a:cubicBezTo>
                  <a:cubicBezTo>
                    <a:pt x="2607" y="1003"/>
                    <a:pt x="2607" y="1035"/>
                    <a:pt x="2604" y="1048"/>
                  </a:cubicBezTo>
                  <a:cubicBezTo>
                    <a:pt x="2601" y="1047"/>
                    <a:pt x="2600" y="1044"/>
                    <a:pt x="2597" y="1044"/>
                  </a:cubicBezTo>
                  <a:cubicBezTo>
                    <a:pt x="2594" y="1043"/>
                    <a:pt x="2596" y="1066"/>
                    <a:pt x="2600" y="1069"/>
                  </a:cubicBezTo>
                  <a:cubicBezTo>
                    <a:pt x="2586" y="1092"/>
                    <a:pt x="2564" y="1108"/>
                    <a:pt x="2547" y="1129"/>
                  </a:cubicBezTo>
                  <a:cubicBezTo>
                    <a:pt x="2535" y="1133"/>
                    <a:pt x="2513" y="1127"/>
                    <a:pt x="2512" y="1143"/>
                  </a:cubicBezTo>
                  <a:cubicBezTo>
                    <a:pt x="2507" y="1141"/>
                    <a:pt x="2504" y="1138"/>
                    <a:pt x="2502" y="1133"/>
                  </a:cubicBezTo>
                  <a:cubicBezTo>
                    <a:pt x="2494" y="1154"/>
                    <a:pt x="2457" y="1163"/>
                    <a:pt x="2438" y="1161"/>
                  </a:cubicBezTo>
                  <a:cubicBezTo>
                    <a:pt x="2443" y="1172"/>
                    <a:pt x="2440" y="1189"/>
                    <a:pt x="2456" y="1189"/>
                  </a:cubicBezTo>
                  <a:cubicBezTo>
                    <a:pt x="2463" y="1226"/>
                    <a:pt x="2425" y="1245"/>
                    <a:pt x="2413" y="1214"/>
                  </a:cubicBezTo>
                  <a:cubicBezTo>
                    <a:pt x="2418" y="1202"/>
                    <a:pt x="2422" y="1190"/>
                    <a:pt x="2442" y="1193"/>
                  </a:cubicBezTo>
                  <a:cubicBezTo>
                    <a:pt x="2434" y="1186"/>
                    <a:pt x="2430" y="1176"/>
                    <a:pt x="2431" y="1161"/>
                  </a:cubicBezTo>
                  <a:cubicBezTo>
                    <a:pt x="2406" y="1145"/>
                    <a:pt x="2375" y="1169"/>
                    <a:pt x="2360" y="1193"/>
                  </a:cubicBezTo>
                  <a:cubicBezTo>
                    <a:pt x="2361" y="1258"/>
                    <a:pt x="2445" y="1280"/>
                    <a:pt x="2449" y="1344"/>
                  </a:cubicBezTo>
                  <a:cubicBezTo>
                    <a:pt x="2450" y="1368"/>
                    <a:pt x="2440" y="1398"/>
                    <a:pt x="2406" y="1401"/>
                  </a:cubicBezTo>
                  <a:cubicBezTo>
                    <a:pt x="2400" y="1413"/>
                    <a:pt x="2387" y="1431"/>
                    <a:pt x="2371" y="1443"/>
                  </a:cubicBezTo>
                  <a:cubicBezTo>
                    <a:pt x="2362" y="1444"/>
                    <a:pt x="2363" y="1424"/>
                    <a:pt x="2367" y="1415"/>
                  </a:cubicBezTo>
                  <a:cubicBezTo>
                    <a:pt x="2360" y="1406"/>
                    <a:pt x="2338" y="1393"/>
                    <a:pt x="2332" y="1394"/>
                  </a:cubicBezTo>
                  <a:cubicBezTo>
                    <a:pt x="2324" y="1374"/>
                    <a:pt x="2312" y="1348"/>
                    <a:pt x="2286" y="1355"/>
                  </a:cubicBezTo>
                  <a:cubicBezTo>
                    <a:pt x="2281" y="1350"/>
                    <a:pt x="2284" y="1338"/>
                    <a:pt x="2279" y="1334"/>
                  </a:cubicBezTo>
                  <a:cubicBezTo>
                    <a:pt x="2274" y="1333"/>
                    <a:pt x="2273" y="1337"/>
                    <a:pt x="2269" y="1337"/>
                  </a:cubicBezTo>
                  <a:cubicBezTo>
                    <a:pt x="2265" y="1366"/>
                    <a:pt x="2258" y="1393"/>
                    <a:pt x="2255" y="1422"/>
                  </a:cubicBezTo>
                  <a:cubicBezTo>
                    <a:pt x="2266" y="1430"/>
                    <a:pt x="2287" y="1446"/>
                    <a:pt x="2276" y="1464"/>
                  </a:cubicBezTo>
                  <a:cubicBezTo>
                    <a:pt x="2293" y="1489"/>
                    <a:pt x="2356" y="1496"/>
                    <a:pt x="2343" y="1563"/>
                  </a:cubicBezTo>
                  <a:cubicBezTo>
                    <a:pt x="2346" y="1578"/>
                    <a:pt x="2361" y="1580"/>
                    <a:pt x="2360" y="1598"/>
                  </a:cubicBezTo>
                  <a:cubicBezTo>
                    <a:pt x="2276" y="1596"/>
                    <a:pt x="2294" y="1482"/>
                    <a:pt x="2240" y="1440"/>
                  </a:cubicBezTo>
                  <a:cubicBezTo>
                    <a:pt x="2251" y="1359"/>
                    <a:pt x="2224" y="1313"/>
                    <a:pt x="2198" y="1253"/>
                  </a:cubicBezTo>
                  <a:cubicBezTo>
                    <a:pt x="2195" y="1269"/>
                    <a:pt x="2177" y="1285"/>
                    <a:pt x="2163" y="1284"/>
                  </a:cubicBezTo>
                  <a:cubicBezTo>
                    <a:pt x="2154" y="1284"/>
                    <a:pt x="2155" y="1269"/>
                    <a:pt x="2145" y="1277"/>
                  </a:cubicBezTo>
                  <a:cubicBezTo>
                    <a:pt x="2154" y="1255"/>
                    <a:pt x="2149" y="1217"/>
                    <a:pt x="2128" y="1214"/>
                  </a:cubicBezTo>
                  <a:cubicBezTo>
                    <a:pt x="2139" y="1188"/>
                    <a:pt x="2083" y="1188"/>
                    <a:pt x="2085" y="1143"/>
                  </a:cubicBezTo>
                  <a:cubicBezTo>
                    <a:pt x="2085" y="1140"/>
                    <a:pt x="2082" y="1140"/>
                    <a:pt x="2082" y="1136"/>
                  </a:cubicBezTo>
                  <a:cubicBezTo>
                    <a:pt x="2076" y="1126"/>
                    <a:pt x="2058" y="1130"/>
                    <a:pt x="2057" y="1115"/>
                  </a:cubicBezTo>
                  <a:cubicBezTo>
                    <a:pt x="2050" y="1115"/>
                    <a:pt x="2061" y="1127"/>
                    <a:pt x="2057" y="1136"/>
                  </a:cubicBezTo>
                  <a:cubicBezTo>
                    <a:pt x="2057" y="1141"/>
                    <a:pt x="2057" y="1146"/>
                    <a:pt x="2057" y="1150"/>
                  </a:cubicBezTo>
                  <a:cubicBezTo>
                    <a:pt x="2040" y="1154"/>
                    <a:pt x="2022" y="1152"/>
                    <a:pt x="1997" y="1161"/>
                  </a:cubicBezTo>
                  <a:cubicBezTo>
                    <a:pt x="1999" y="1185"/>
                    <a:pt x="1990" y="1199"/>
                    <a:pt x="1969" y="1200"/>
                  </a:cubicBezTo>
                  <a:cubicBezTo>
                    <a:pt x="1942" y="1234"/>
                    <a:pt x="1917" y="1270"/>
                    <a:pt x="1877" y="1291"/>
                  </a:cubicBezTo>
                  <a:cubicBezTo>
                    <a:pt x="1887" y="1336"/>
                    <a:pt x="1878" y="1365"/>
                    <a:pt x="1881" y="1408"/>
                  </a:cubicBezTo>
                  <a:cubicBezTo>
                    <a:pt x="1869" y="1403"/>
                    <a:pt x="1862" y="1422"/>
                    <a:pt x="1870" y="1425"/>
                  </a:cubicBezTo>
                  <a:cubicBezTo>
                    <a:pt x="1853" y="1427"/>
                    <a:pt x="1850" y="1443"/>
                    <a:pt x="1842" y="1454"/>
                  </a:cubicBezTo>
                  <a:cubicBezTo>
                    <a:pt x="1809" y="1448"/>
                    <a:pt x="1812" y="1410"/>
                    <a:pt x="1799" y="1383"/>
                  </a:cubicBezTo>
                  <a:cubicBezTo>
                    <a:pt x="1773" y="1329"/>
                    <a:pt x="1732" y="1270"/>
                    <a:pt x="1725" y="1200"/>
                  </a:cubicBezTo>
                  <a:cubicBezTo>
                    <a:pt x="1724" y="1181"/>
                    <a:pt x="1729" y="1163"/>
                    <a:pt x="1718" y="1143"/>
                  </a:cubicBezTo>
                  <a:cubicBezTo>
                    <a:pt x="1710" y="1148"/>
                    <a:pt x="1712" y="1155"/>
                    <a:pt x="1715" y="1164"/>
                  </a:cubicBezTo>
                  <a:cubicBezTo>
                    <a:pt x="1706" y="1169"/>
                    <a:pt x="1698" y="1173"/>
                    <a:pt x="1690" y="1178"/>
                  </a:cubicBezTo>
                  <a:cubicBezTo>
                    <a:pt x="1674" y="1169"/>
                    <a:pt x="1659" y="1158"/>
                    <a:pt x="1651" y="1140"/>
                  </a:cubicBezTo>
                  <a:cubicBezTo>
                    <a:pt x="1664" y="1139"/>
                    <a:pt x="1675" y="1136"/>
                    <a:pt x="1679" y="1126"/>
                  </a:cubicBezTo>
                  <a:cubicBezTo>
                    <a:pt x="1663" y="1123"/>
                    <a:pt x="1659" y="1133"/>
                    <a:pt x="1644" y="1133"/>
                  </a:cubicBezTo>
                  <a:cubicBezTo>
                    <a:pt x="1638" y="1104"/>
                    <a:pt x="1609" y="1099"/>
                    <a:pt x="1598" y="1076"/>
                  </a:cubicBezTo>
                  <a:cubicBezTo>
                    <a:pt x="1532" y="1076"/>
                    <a:pt x="1468" y="1084"/>
                    <a:pt x="1418" y="1062"/>
                  </a:cubicBezTo>
                  <a:cubicBezTo>
                    <a:pt x="1419" y="1046"/>
                    <a:pt x="1414" y="1036"/>
                    <a:pt x="1401" y="1034"/>
                  </a:cubicBezTo>
                  <a:cubicBezTo>
                    <a:pt x="1400" y="1039"/>
                    <a:pt x="1396" y="1040"/>
                    <a:pt x="1390" y="1048"/>
                  </a:cubicBezTo>
                  <a:cubicBezTo>
                    <a:pt x="1354" y="1044"/>
                    <a:pt x="1338" y="1020"/>
                    <a:pt x="1302" y="1016"/>
                  </a:cubicBezTo>
                  <a:cubicBezTo>
                    <a:pt x="1296" y="987"/>
                    <a:pt x="1264" y="948"/>
                    <a:pt x="1238" y="981"/>
                  </a:cubicBezTo>
                  <a:cubicBezTo>
                    <a:pt x="1249" y="1008"/>
                    <a:pt x="1262" y="1032"/>
                    <a:pt x="1288" y="1044"/>
                  </a:cubicBezTo>
                  <a:cubicBezTo>
                    <a:pt x="1281" y="1062"/>
                    <a:pt x="1290" y="1065"/>
                    <a:pt x="1295" y="1080"/>
                  </a:cubicBezTo>
                  <a:cubicBezTo>
                    <a:pt x="1302" y="1077"/>
                    <a:pt x="1297" y="1063"/>
                    <a:pt x="1305" y="1062"/>
                  </a:cubicBezTo>
                  <a:cubicBezTo>
                    <a:pt x="1318" y="1065"/>
                    <a:pt x="1316" y="1084"/>
                    <a:pt x="1312" y="1094"/>
                  </a:cubicBezTo>
                  <a:cubicBezTo>
                    <a:pt x="1357" y="1124"/>
                    <a:pt x="1384" y="1079"/>
                    <a:pt x="1404" y="1055"/>
                  </a:cubicBezTo>
                  <a:cubicBezTo>
                    <a:pt x="1404" y="1107"/>
                    <a:pt x="1447" y="1116"/>
                    <a:pt x="1478" y="1136"/>
                  </a:cubicBezTo>
                  <a:cubicBezTo>
                    <a:pt x="1482" y="1177"/>
                    <a:pt x="1434" y="1167"/>
                    <a:pt x="1443" y="1214"/>
                  </a:cubicBezTo>
                  <a:cubicBezTo>
                    <a:pt x="1406" y="1229"/>
                    <a:pt x="1394" y="1268"/>
                    <a:pt x="1344" y="1270"/>
                  </a:cubicBezTo>
                  <a:cubicBezTo>
                    <a:pt x="1338" y="1279"/>
                    <a:pt x="1334" y="1291"/>
                    <a:pt x="1327" y="1298"/>
                  </a:cubicBezTo>
                  <a:cubicBezTo>
                    <a:pt x="1289" y="1312"/>
                    <a:pt x="1260" y="1335"/>
                    <a:pt x="1214" y="1341"/>
                  </a:cubicBezTo>
                  <a:cubicBezTo>
                    <a:pt x="1206" y="1342"/>
                    <a:pt x="1207" y="1350"/>
                    <a:pt x="1203" y="1355"/>
                  </a:cubicBezTo>
                  <a:cubicBezTo>
                    <a:pt x="1194" y="1355"/>
                    <a:pt x="1184" y="1355"/>
                    <a:pt x="1175" y="1355"/>
                  </a:cubicBezTo>
                  <a:cubicBezTo>
                    <a:pt x="1171" y="1336"/>
                    <a:pt x="1167" y="1316"/>
                    <a:pt x="1157" y="1302"/>
                  </a:cubicBezTo>
                  <a:cubicBezTo>
                    <a:pt x="1165" y="1257"/>
                    <a:pt x="1128" y="1226"/>
                    <a:pt x="1104" y="1193"/>
                  </a:cubicBezTo>
                  <a:cubicBezTo>
                    <a:pt x="1095" y="1180"/>
                    <a:pt x="1081" y="1167"/>
                    <a:pt x="1080" y="1164"/>
                  </a:cubicBezTo>
                  <a:cubicBezTo>
                    <a:pt x="1074" y="1152"/>
                    <a:pt x="1081" y="1137"/>
                    <a:pt x="1076" y="1126"/>
                  </a:cubicBezTo>
                  <a:cubicBezTo>
                    <a:pt x="1070" y="1111"/>
                    <a:pt x="1057" y="1110"/>
                    <a:pt x="1048" y="1097"/>
                  </a:cubicBezTo>
                  <a:cubicBezTo>
                    <a:pt x="1028" y="1069"/>
                    <a:pt x="1020" y="1028"/>
                    <a:pt x="991" y="1013"/>
                  </a:cubicBezTo>
                  <a:cubicBezTo>
                    <a:pt x="993" y="1004"/>
                    <a:pt x="996" y="997"/>
                    <a:pt x="995" y="984"/>
                  </a:cubicBezTo>
                  <a:cubicBezTo>
                    <a:pt x="987" y="992"/>
                    <a:pt x="991" y="1011"/>
                    <a:pt x="984" y="1020"/>
                  </a:cubicBezTo>
                  <a:cubicBezTo>
                    <a:pt x="974" y="1019"/>
                    <a:pt x="971" y="1012"/>
                    <a:pt x="967" y="1006"/>
                  </a:cubicBezTo>
                  <a:cubicBezTo>
                    <a:pt x="960" y="997"/>
                    <a:pt x="959" y="982"/>
                    <a:pt x="949" y="977"/>
                  </a:cubicBezTo>
                  <a:cubicBezTo>
                    <a:pt x="952" y="989"/>
                    <a:pt x="956" y="998"/>
                    <a:pt x="963" y="1006"/>
                  </a:cubicBezTo>
                  <a:cubicBezTo>
                    <a:pt x="978" y="1041"/>
                    <a:pt x="1002" y="1068"/>
                    <a:pt x="1020" y="1101"/>
                  </a:cubicBezTo>
                  <a:cubicBezTo>
                    <a:pt x="1002" y="1116"/>
                    <a:pt x="1027" y="1137"/>
                    <a:pt x="1041" y="1143"/>
                  </a:cubicBezTo>
                  <a:cubicBezTo>
                    <a:pt x="1047" y="1180"/>
                    <a:pt x="1047" y="1224"/>
                    <a:pt x="1080" y="1235"/>
                  </a:cubicBezTo>
                  <a:cubicBezTo>
                    <a:pt x="1089" y="1300"/>
                    <a:pt x="1146" y="1317"/>
                    <a:pt x="1175" y="1362"/>
                  </a:cubicBezTo>
                  <a:cubicBezTo>
                    <a:pt x="1161" y="1379"/>
                    <a:pt x="1185" y="1392"/>
                    <a:pt x="1196" y="1404"/>
                  </a:cubicBezTo>
                  <a:cubicBezTo>
                    <a:pt x="1233" y="1388"/>
                    <a:pt x="1286" y="1386"/>
                    <a:pt x="1327" y="1373"/>
                  </a:cubicBezTo>
                  <a:cubicBezTo>
                    <a:pt x="1325" y="1389"/>
                    <a:pt x="1321" y="1397"/>
                    <a:pt x="1330" y="1408"/>
                  </a:cubicBezTo>
                  <a:cubicBezTo>
                    <a:pt x="1290" y="1479"/>
                    <a:pt x="1270" y="1542"/>
                    <a:pt x="1210" y="1591"/>
                  </a:cubicBezTo>
                  <a:cubicBezTo>
                    <a:pt x="1163" y="1630"/>
                    <a:pt x="1132" y="1682"/>
                    <a:pt x="1097" y="1732"/>
                  </a:cubicBezTo>
                  <a:cubicBezTo>
                    <a:pt x="1099" y="1749"/>
                    <a:pt x="1089" y="1753"/>
                    <a:pt x="1090" y="1768"/>
                  </a:cubicBezTo>
                  <a:cubicBezTo>
                    <a:pt x="1110" y="1792"/>
                    <a:pt x="1086" y="1850"/>
                    <a:pt x="1122" y="1863"/>
                  </a:cubicBezTo>
                  <a:cubicBezTo>
                    <a:pt x="1115" y="1889"/>
                    <a:pt x="1117" y="1932"/>
                    <a:pt x="1125" y="1955"/>
                  </a:cubicBezTo>
                  <a:cubicBezTo>
                    <a:pt x="1118" y="1998"/>
                    <a:pt x="1079" y="2002"/>
                    <a:pt x="1051" y="2022"/>
                  </a:cubicBezTo>
                  <a:cubicBezTo>
                    <a:pt x="1032" y="2036"/>
                    <a:pt x="1022" y="2060"/>
                    <a:pt x="1002" y="2071"/>
                  </a:cubicBezTo>
                  <a:cubicBezTo>
                    <a:pt x="1003" y="2091"/>
                    <a:pt x="1015" y="2107"/>
                    <a:pt x="1016" y="2124"/>
                  </a:cubicBezTo>
                  <a:cubicBezTo>
                    <a:pt x="1019" y="2172"/>
                    <a:pt x="990" y="2181"/>
                    <a:pt x="956" y="2202"/>
                  </a:cubicBezTo>
                  <a:cubicBezTo>
                    <a:pt x="964" y="2277"/>
                    <a:pt x="889" y="2330"/>
                    <a:pt x="843" y="2375"/>
                  </a:cubicBezTo>
                  <a:cubicBezTo>
                    <a:pt x="831" y="2374"/>
                    <a:pt x="818" y="2373"/>
                    <a:pt x="815" y="2382"/>
                  </a:cubicBezTo>
                  <a:cubicBezTo>
                    <a:pt x="773" y="2380"/>
                    <a:pt x="737" y="2384"/>
                    <a:pt x="713" y="2399"/>
                  </a:cubicBezTo>
                  <a:cubicBezTo>
                    <a:pt x="699" y="2401"/>
                    <a:pt x="693" y="2376"/>
                    <a:pt x="684" y="2385"/>
                  </a:cubicBezTo>
                  <a:cubicBezTo>
                    <a:pt x="681" y="2378"/>
                    <a:pt x="683" y="2366"/>
                    <a:pt x="674" y="2357"/>
                  </a:cubicBezTo>
                  <a:cubicBezTo>
                    <a:pt x="680" y="2354"/>
                    <a:pt x="683" y="2347"/>
                    <a:pt x="681" y="2336"/>
                  </a:cubicBezTo>
                  <a:cubicBezTo>
                    <a:pt x="654" y="2283"/>
                    <a:pt x="621" y="2227"/>
                    <a:pt x="614" y="2156"/>
                  </a:cubicBezTo>
                  <a:cubicBezTo>
                    <a:pt x="609" y="2107"/>
                    <a:pt x="585" y="2069"/>
                    <a:pt x="564" y="2036"/>
                  </a:cubicBezTo>
                  <a:cubicBezTo>
                    <a:pt x="545" y="1945"/>
                    <a:pt x="628" y="1904"/>
                    <a:pt x="586" y="1835"/>
                  </a:cubicBezTo>
                  <a:cubicBezTo>
                    <a:pt x="599" y="1761"/>
                    <a:pt x="533" y="1709"/>
                    <a:pt x="504" y="1655"/>
                  </a:cubicBezTo>
                  <a:cubicBezTo>
                    <a:pt x="518" y="1650"/>
                    <a:pt x="509" y="1622"/>
                    <a:pt x="522" y="1616"/>
                  </a:cubicBezTo>
                  <a:cubicBezTo>
                    <a:pt x="523" y="1610"/>
                    <a:pt x="519" y="1609"/>
                    <a:pt x="515" y="1609"/>
                  </a:cubicBezTo>
                  <a:cubicBezTo>
                    <a:pt x="538" y="1580"/>
                    <a:pt x="517" y="1536"/>
                    <a:pt x="501" y="1528"/>
                  </a:cubicBezTo>
                  <a:cubicBezTo>
                    <a:pt x="481" y="1529"/>
                    <a:pt x="468" y="1538"/>
                    <a:pt x="448" y="1538"/>
                  </a:cubicBezTo>
                  <a:cubicBezTo>
                    <a:pt x="442" y="1521"/>
                    <a:pt x="433" y="1506"/>
                    <a:pt x="423" y="1493"/>
                  </a:cubicBezTo>
                  <a:cubicBezTo>
                    <a:pt x="401" y="1491"/>
                    <a:pt x="381" y="1493"/>
                    <a:pt x="363" y="1496"/>
                  </a:cubicBezTo>
                  <a:cubicBezTo>
                    <a:pt x="331" y="1543"/>
                    <a:pt x="228" y="1499"/>
                    <a:pt x="190" y="1538"/>
                  </a:cubicBezTo>
                  <a:cubicBezTo>
                    <a:pt x="143" y="1522"/>
                    <a:pt x="116" y="1476"/>
                    <a:pt x="81" y="1457"/>
                  </a:cubicBezTo>
                  <a:cubicBezTo>
                    <a:pt x="78" y="1417"/>
                    <a:pt x="44" y="1383"/>
                    <a:pt x="10" y="1362"/>
                  </a:cubicBezTo>
                  <a:cubicBezTo>
                    <a:pt x="10" y="1354"/>
                    <a:pt x="10" y="1345"/>
                    <a:pt x="10" y="1337"/>
                  </a:cubicBezTo>
                  <a:cubicBezTo>
                    <a:pt x="16" y="1336"/>
                    <a:pt x="16" y="1341"/>
                    <a:pt x="21" y="1341"/>
                  </a:cubicBezTo>
                  <a:cubicBezTo>
                    <a:pt x="13" y="1331"/>
                    <a:pt x="14" y="1313"/>
                    <a:pt x="0" y="1309"/>
                  </a:cubicBezTo>
                  <a:cubicBezTo>
                    <a:pt x="27" y="1279"/>
                    <a:pt x="42" y="1181"/>
                    <a:pt x="10" y="1171"/>
                  </a:cubicBezTo>
                  <a:cubicBezTo>
                    <a:pt x="4" y="1150"/>
                    <a:pt x="32" y="1137"/>
                    <a:pt x="39" y="1122"/>
                  </a:cubicBezTo>
                  <a:cubicBezTo>
                    <a:pt x="40" y="1118"/>
                    <a:pt x="36" y="1110"/>
                    <a:pt x="35" y="1111"/>
                  </a:cubicBezTo>
                  <a:cubicBezTo>
                    <a:pt x="64" y="1050"/>
                    <a:pt x="104" y="1016"/>
                    <a:pt x="159" y="977"/>
                  </a:cubicBezTo>
                  <a:cubicBezTo>
                    <a:pt x="149" y="896"/>
                    <a:pt x="225" y="900"/>
                    <a:pt x="240" y="843"/>
                  </a:cubicBezTo>
                  <a:cubicBezTo>
                    <a:pt x="255" y="840"/>
                    <a:pt x="250" y="856"/>
                    <a:pt x="261" y="857"/>
                  </a:cubicBezTo>
                  <a:cubicBezTo>
                    <a:pt x="284" y="857"/>
                    <a:pt x="289" y="854"/>
                    <a:pt x="310" y="857"/>
                  </a:cubicBezTo>
                  <a:cubicBezTo>
                    <a:pt x="354" y="826"/>
                    <a:pt x="441" y="814"/>
                    <a:pt x="494" y="822"/>
                  </a:cubicBezTo>
                  <a:cubicBezTo>
                    <a:pt x="511" y="806"/>
                    <a:pt x="532" y="818"/>
                    <a:pt x="550" y="815"/>
                  </a:cubicBezTo>
                  <a:cubicBezTo>
                    <a:pt x="542" y="828"/>
                    <a:pt x="535" y="843"/>
                    <a:pt x="550" y="854"/>
                  </a:cubicBezTo>
                  <a:cubicBezTo>
                    <a:pt x="548" y="866"/>
                    <a:pt x="542" y="876"/>
                    <a:pt x="529" y="879"/>
                  </a:cubicBezTo>
                  <a:cubicBezTo>
                    <a:pt x="542" y="910"/>
                    <a:pt x="589" y="908"/>
                    <a:pt x="624" y="917"/>
                  </a:cubicBezTo>
                  <a:cubicBezTo>
                    <a:pt x="627" y="956"/>
                    <a:pt x="681" y="943"/>
                    <a:pt x="698" y="967"/>
                  </a:cubicBezTo>
                  <a:cubicBezTo>
                    <a:pt x="709" y="966"/>
                    <a:pt x="712" y="959"/>
                    <a:pt x="716" y="953"/>
                  </a:cubicBezTo>
                  <a:cubicBezTo>
                    <a:pt x="717" y="944"/>
                    <a:pt x="717" y="936"/>
                    <a:pt x="713" y="931"/>
                  </a:cubicBezTo>
                  <a:cubicBezTo>
                    <a:pt x="718" y="913"/>
                    <a:pt x="736" y="906"/>
                    <a:pt x="751" y="907"/>
                  </a:cubicBezTo>
                  <a:cubicBezTo>
                    <a:pt x="763" y="907"/>
                    <a:pt x="800" y="933"/>
                    <a:pt x="818" y="939"/>
                  </a:cubicBezTo>
                  <a:cubicBezTo>
                    <a:pt x="839" y="945"/>
                    <a:pt x="873" y="950"/>
                    <a:pt x="889" y="949"/>
                  </a:cubicBezTo>
                  <a:cubicBezTo>
                    <a:pt x="909" y="947"/>
                    <a:pt x="916" y="938"/>
                    <a:pt x="931" y="939"/>
                  </a:cubicBezTo>
                  <a:cubicBezTo>
                    <a:pt x="947" y="939"/>
                    <a:pt x="956" y="954"/>
                    <a:pt x="974" y="946"/>
                  </a:cubicBezTo>
                  <a:cubicBezTo>
                    <a:pt x="1006" y="929"/>
                    <a:pt x="996" y="849"/>
                    <a:pt x="1005" y="822"/>
                  </a:cubicBezTo>
                  <a:cubicBezTo>
                    <a:pt x="980" y="823"/>
                    <a:pt x="967" y="835"/>
                    <a:pt x="945" y="840"/>
                  </a:cubicBezTo>
                  <a:cubicBezTo>
                    <a:pt x="930" y="836"/>
                    <a:pt x="927" y="820"/>
                    <a:pt x="907" y="822"/>
                  </a:cubicBezTo>
                  <a:cubicBezTo>
                    <a:pt x="902" y="826"/>
                    <a:pt x="902" y="834"/>
                    <a:pt x="896" y="836"/>
                  </a:cubicBezTo>
                  <a:cubicBezTo>
                    <a:pt x="873" y="838"/>
                    <a:pt x="873" y="815"/>
                    <a:pt x="850" y="826"/>
                  </a:cubicBezTo>
                  <a:cubicBezTo>
                    <a:pt x="859" y="821"/>
                    <a:pt x="836" y="798"/>
                    <a:pt x="826" y="790"/>
                  </a:cubicBezTo>
                  <a:cubicBezTo>
                    <a:pt x="835" y="785"/>
                    <a:pt x="828" y="775"/>
                    <a:pt x="833" y="762"/>
                  </a:cubicBezTo>
                  <a:cubicBezTo>
                    <a:pt x="815" y="757"/>
                    <a:pt x="830" y="781"/>
                    <a:pt x="822" y="773"/>
                  </a:cubicBezTo>
                  <a:cubicBezTo>
                    <a:pt x="809" y="775"/>
                    <a:pt x="820" y="750"/>
                    <a:pt x="822" y="744"/>
                  </a:cubicBezTo>
                  <a:cubicBezTo>
                    <a:pt x="817" y="731"/>
                    <a:pt x="798" y="734"/>
                    <a:pt x="780" y="734"/>
                  </a:cubicBezTo>
                  <a:cubicBezTo>
                    <a:pt x="772" y="739"/>
                    <a:pt x="782" y="742"/>
                    <a:pt x="776" y="751"/>
                  </a:cubicBezTo>
                  <a:cubicBezTo>
                    <a:pt x="767" y="760"/>
                    <a:pt x="764" y="743"/>
                    <a:pt x="755" y="741"/>
                  </a:cubicBezTo>
                  <a:cubicBezTo>
                    <a:pt x="752" y="759"/>
                    <a:pt x="768" y="758"/>
                    <a:pt x="769" y="773"/>
                  </a:cubicBezTo>
                  <a:cubicBezTo>
                    <a:pt x="761" y="766"/>
                    <a:pt x="765" y="774"/>
                    <a:pt x="758" y="776"/>
                  </a:cubicBezTo>
                  <a:cubicBezTo>
                    <a:pt x="769" y="777"/>
                    <a:pt x="788" y="779"/>
                    <a:pt x="790" y="797"/>
                  </a:cubicBezTo>
                  <a:cubicBezTo>
                    <a:pt x="784" y="792"/>
                    <a:pt x="782" y="794"/>
                    <a:pt x="783" y="804"/>
                  </a:cubicBezTo>
                  <a:cubicBezTo>
                    <a:pt x="779" y="803"/>
                    <a:pt x="778" y="798"/>
                    <a:pt x="773" y="797"/>
                  </a:cubicBezTo>
                  <a:cubicBezTo>
                    <a:pt x="772" y="807"/>
                    <a:pt x="763" y="814"/>
                    <a:pt x="769" y="829"/>
                  </a:cubicBezTo>
                  <a:cubicBezTo>
                    <a:pt x="751" y="826"/>
                    <a:pt x="742" y="824"/>
                    <a:pt x="730" y="797"/>
                  </a:cubicBezTo>
                  <a:cubicBezTo>
                    <a:pt x="736" y="791"/>
                    <a:pt x="751" y="795"/>
                    <a:pt x="762" y="794"/>
                  </a:cubicBezTo>
                  <a:cubicBezTo>
                    <a:pt x="761" y="782"/>
                    <a:pt x="742" y="788"/>
                    <a:pt x="730" y="787"/>
                  </a:cubicBezTo>
                  <a:cubicBezTo>
                    <a:pt x="729" y="784"/>
                    <a:pt x="727" y="780"/>
                    <a:pt x="723" y="780"/>
                  </a:cubicBezTo>
                  <a:cubicBezTo>
                    <a:pt x="723" y="776"/>
                    <a:pt x="728" y="777"/>
                    <a:pt x="730" y="776"/>
                  </a:cubicBezTo>
                  <a:cubicBezTo>
                    <a:pt x="702" y="766"/>
                    <a:pt x="693" y="752"/>
                    <a:pt x="698" y="716"/>
                  </a:cubicBezTo>
                  <a:cubicBezTo>
                    <a:pt x="688" y="702"/>
                    <a:pt x="681" y="703"/>
                    <a:pt x="660" y="695"/>
                  </a:cubicBezTo>
                  <a:cubicBezTo>
                    <a:pt x="629" y="683"/>
                    <a:pt x="608" y="622"/>
                    <a:pt x="600" y="649"/>
                  </a:cubicBezTo>
                  <a:cubicBezTo>
                    <a:pt x="594" y="646"/>
                    <a:pt x="592" y="638"/>
                    <a:pt x="593" y="628"/>
                  </a:cubicBezTo>
                  <a:cubicBezTo>
                    <a:pt x="579" y="624"/>
                    <a:pt x="582" y="639"/>
                    <a:pt x="568" y="635"/>
                  </a:cubicBezTo>
                  <a:cubicBezTo>
                    <a:pt x="565" y="668"/>
                    <a:pt x="602" y="679"/>
                    <a:pt x="614" y="709"/>
                  </a:cubicBezTo>
                  <a:cubicBezTo>
                    <a:pt x="622" y="709"/>
                    <a:pt x="630" y="709"/>
                    <a:pt x="638" y="709"/>
                  </a:cubicBezTo>
                  <a:cubicBezTo>
                    <a:pt x="629" y="737"/>
                    <a:pt x="685" y="725"/>
                    <a:pt x="681" y="759"/>
                  </a:cubicBezTo>
                  <a:cubicBezTo>
                    <a:pt x="671" y="755"/>
                    <a:pt x="668" y="745"/>
                    <a:pt x="656" y="744"/>
                  </a:cubicBezTo>
                  <a:cubicBezTo>
                    <a:pt x="651" y="746"/>
                    <a:pt x="651" y="751"/>
                    <a:pt x="646" y="751"/>
                  </a:cubicBezTo>
                  <a:cubicBezTo>
                    <a:pt x="659" y="765"/>
                    <a:pt x="655" y="778"/>
                    <a:pt x="646" y="794"/>
                  </a:cubicBezTo>
                  <a:cubicBezTo>
                    <a:pt x="622" y="789"/>
                    <a:pt x="619" y="805"/>
                    <a:pt x="621" y="826"/>
                  </a:cubicBezTo>
                  <a:cubicBezTo>
                    <a:pt x="605" y="817"/>
                    <a:pt x="584" y="813"/>
                    <a:pt x="575" y="797"/>
                  </a:cubicBezTo>
                  <a:cubicBezTo>
                    <a:pt x="589" y="790"/>
                    <a:pt x="617" y="797"/>
                    <a:pt x="631" y="790"/>
                  </a:cubicBezTo>
                  <a:cubicBezTo>
                    <a:pt x="652" y="724"/>
                    <a:pt x="543" y="729"/>
                    <a:pt x="533" y="670"/>
                  </a:cubicBezTo>
                  <a:cubicBezTo>
                    <a:pt x="528" y="663"/>
                    <a:pt x="517" y="662"/>
                    <a:pt x="511" y="656"/>
                  </a:cubicBezTo>
                  <a:cubicBezTo>
                    <a:pt x="493" y="666"/>
                    <a:pt x="476" y="677"/>
                    <a:pt x="459" y="688"/>
                  </a:cubicBezTo>
                  <a:cubicBezTo>
                    <a:pt x="446" y="671"/>
                    <a:pt x="391" y="673"/>
                    <a:pt x="409" y="706"/>
                  </a:cubicBezTo>
                  <a:cubicBezTo>
                    <a:pt x="394" y="729"/>
                    <a:pt x="331" y="740"/>
                    <a:pt x="353" y="776"/>
                  </a:cubicBezTo>
                  <a:cubicBezTo>
                    <a:pt x="335" y="817"/>
                    <a:pt x="286" y="825"/>
                    <a:pt x="240" y="836"/>
                  </a:cubicBezTo>
                  <a:cubicBezTo>
                    <a:pt x="235" y="811"/>
                    <a:pt x="210" y="815"/>
                    <a:pt x="183" y="819"/>
                  </a:cubicBezTo>
                  <a:cubicBezTo>
                    <a:pt x="192" y="807"/>
                    <a:pt x="191" y="786"/>
                    <a:pt x="176" y="780"/>
                  </a:cubicBezTo>
                  <a:cubicBezTo>
                    <a:pt x="192" y="752"/>
                    <a:pt x="205" y="716"/>
                    <a:pt x="190" y="684"/>
                  </a:cubicBezTo>
                  <a:cubicBezTo>
                    <a:pt x="217" y="661"/>
                    <a:pt x="275" y="679"/>
                    <a:pt x="317" y="681"/>
                  </a:cubicBezTo>
                  <a:cubicBezTo>
                    <a:pt x="341" y="677"/>
                    <a:pt x="325" y="625"/>
                    <a:pt x="339" y="621"/>
                  </a:cubicBezTo>
                  <a:cubicBezTo>
                    <a:pt x="326" y="593"/>
                    <a:pt x="292" y="597"/>
                    <a:pt x="279" y="564"/>
                  </a:cubicBezTo>
                  <a:cubicBezTo>
                    <a:pt x="297" y="564"/>
                    <a:pt x="316" y="564"/>
                    <a:pt x="335" y="564"/>
                  </a:cubicBezTo>
                  <a:cubicBezTo>
                    <a:pt x="336" y="553"/>
                    <a:pt x="326" y="553"/>
                    <a:pt x="328" y="540"/>
                  </a:cubicBezTo>
                  <a:cubicBezTo>
                    <a:pt x="347" y="562"/>
                    <a:pt x="368" y="540"/>
                    <a:pt x="388" y="533"/>
                  </a:cubicBezTo>
                  <a:cubicBezTo>
                    <a:pt x="388" y="527"/>
                    <a:pt x="388" y="521"/>
                    <a:pt x="388" y="515"/>
                  </a:cubicBezTo>
                  <a:cubicBezTo>
                    <a:pt x="416" y="511"/>
                    <a:pt x="436" y="500"/>
                    <a:pt x="441" y="473"/>
                  </a:cubicBezTo>
                  <a:cubicBezTo>
                    <a:pt x="454" y="475"/>
                    <a:pt x="479" y="450"/>
                    <a:pt x="501" y="462"/>
                  </a:cubicBezTo>
                  <a:cubicBezTo>
                    <a:pt x="527" y="442"/>
                    <a:pt x="492" y="425"/>
                    <a:pt x="501" y="392"/>
                  </a:cubicBezTo>
                  <a:cubicBezTo>
                    <a:pt x="516" y="390"/>
                    <a:pt x="521" y="378"/>
                    <a:pt x="536" y="377"/>
                  </a:cubicBezTo>
                  <a:cubicBezTo>
                    <a:pt x="535" y="389"/>
                    <a:pt x="536" y="399"/>
                    <a:pt x="543" y="402"/>
                  </a:cubicBezTo>
                  <a:cubicBezTo>
                    <a:pt x="542" y="417"/>
                    <a:pt x="532" y="400"/>
                    <a:pt x="529" y="413"/>
                  </a:cubicBezTo>
                  <a:cubicBezTo>
                    <a:pt x="541" y="423"/>
                    <a:pt x="542" y="435"/>
                    <a:pt x="557" y="434"/>
                  </a:cubicBezTo>
                  <a:cubicBezTo>
                    <a:pt x="563" y="421"/>
                    <a:pt x="545" y="432"/>
                    <a:pt x="547" y="423"/>
                  </a:cubicBezTo>
                  <a:cubicBezTo>
                    <a:pt x="550" y="408"/>
                    <a:pt x="567" y="408"/>
                    <a:pt x="575" y="406"/>
                  </a:cubicBezTo>
                  <a:cubicBezTo>
                    <a:pt x="564" y="383"/>
                    <a:pt x="552" y="360"/>
                    <a:pt x="540" y="339"/>
                  </a:cubicBezTo>
                  <a:cubicBezTo>
                    <a:pt x="525" y="357"/>
                    <a:pt x="485" y="381"/>
                    <a:pt x="459" y="356"/>
                  </a:cubicBezTo>
                  <a:cubicBezTo>
                    <a:pt x="455" y="345"/>
                    <a:pt x="470" y="351"/>
                    <a:pt x="469" y="342"/>
                  </a:cubicBezTo>
                  <a:cubicBezTo>
                    <a:pt x="462" y="338"/>
                    <a:pt x="477" y="320"/>
                    <a:pt x="462" y="317"/>
                  </a:cubicBezTo>
                  <a:cubicBezTo>
                    <a:pt x="460" y="317"/>
                    <a:pt x="457" y="317"/>
                    <a:pt x="455" y="317"/>
                  </a:cubicBezTo>
                  <a:cubicBezTo>
                    <a:pt x="455" y="307"/>
                    <a:pt x="455" y="296"/>
                    <a:pt x="455" y="286"/>
                  </a:cubicBezTo>
                  <a:cubicBezTo>
                    <a:pt x="483" y="286"/>
                    <a:pt x="481" y="265"/>
                    <a:pt x="504" y="268"/>
                  </a:cubicBezTo>
                  <a:cubicBezTo>
                    <a:pt x="510" y="261"/>
                    <a:pt x="504" y="264"/>
                    <a:pt x="504" y="254"/>
                  </a:cubicBezTo>
                  <a:cubicBezTo>
                    <a:pt x="554" y="263"/>
                    <a:pt x="560" y="202"/>
                    <a:pt x="607" y="176"/>
                  </a:cubicBezTo>
                  <a:cubicBezTo>
                    <a:pt x="619" y="175"/>
                    <a:pt x="621" y="162"/>
                    <a:pt x="638" y="166"/>
                  </a:cubicBezTo>
                  <a:cubicBezTo>
                    <a:pt x="638" y="162"/>
                    <a:pt x="631" y="163"/>
                    <a:pt x="631" y="159"/>
                  </a:cubicBezTo>
                  <a:cubicBezTo>
                    <a:pt x="643" y="155"/>
                    <a:pt x="622" y="158"/>
                    <a:pt x="628" y="148"/>
                  </a:cubicBezTo>
                  <a:cubicBezTo>
                    <a:pt x="631" y="145"/>
                    <a:pt x="636" y="144"/>
                    <a:pt x="642" y="145"/>
                  </a:cubicBezTo>
                  <a:cubicBezTo>
                    <a:pt x="647" y="154"/>
                    <a:pt x="657" y="151"/>
                    <a:pt x="663" y="145"/>
                  </a:cubicBezTo>
                  <a:cubicBezTo>
                    <a:pt x="677" y="133"/>
                    <a:pt x="698" y="137"/>
                    <a:pt x="702" y="130"/>
                  </a:cubicBezTo>
                  <a:cubicBezTo>
                    <a:pt x="705" y="131"/>
                    <a:pt x="705" y="135"/>
                    <a:pt x="706" y="138"/>
                  </a:cubicBezTo>
                  <a:cubicBezTo>
                    <a:pt x="713" y="138"/>
                    <a:pt x="717" y="135"/>
                    <a:pt x="716" y="127"/>
                  </a:cubicBezTo>
                  <a:cubicBezTo>
                    <a:pt x="729" y="126"/>
                    <a:pt x="729" y="111"/>
                    <a:pt x="748" y="116"/>
                  </a:cubicBezTo>
                  <a:cubicBezTo>
                    <a:pt x="750" y="126"/>
                    <a:pt x="741" y="123"/>
                    <a:pt x="741" y="130"/>
                  </a:cubicBezTo>
                  <a:cubicBezTo>
                    <a:pt x="753" y="131"/>
                    <a:pt x="753" y="111"/>
                    <a:pt x="762" y="127"/>
                  </a:cubicBezTo>
                  <a:cubicBezTo>
                    <a:pt x="767" y="126"/>
                    <a:pt x="763" y="116"/>
                    <a:pt x="769" y="116"/>
                  </a:cubicBezTo>
                  <a:cubicBezTo>
                    <a:pt x="788" y="121"/>
                    <a:pt x="798" y="120"/>
                    <a:pt x="818" y="127"/>
                  </a:cubicBezTo>
                  <a:cubicBezTo>
                    <a:pt x="820" y="137"/>
                    <a:pt x="805" y="130"/>
                    <a:pt x="804" y="138"/>
                  </a:cubicBezTo>
                  <a:cubicBezTo>
                    <a:pt x="807" y="144"/>
                    <a:pt x="811" y="138"/>
                    <a:pt x="815" y="138"/>
                  </a:cubicBezTo>
                  <a:cubicBezTo>
                    <a:pt x="820" y="146"/>
                    <a:pt x="839" y="139"/>
                    <a:pt x="850" y="141"/>
                  </a:cubicBezTo>
                  <a:cubicBezTo>
                    <a:pt x="851" y="141"/>
                    <a:pt x="853" y="141"/>
                    <a:pt x="854" y="141"/>
                  </a:cubicBezTo>
                  <a:cubicBezTo>
                    <a:pt x="856" y="148"/>
                    <a:pt x="864" y="148"/>
                    <a:pt x="857" y="155"/>
                  </a:cubicBezTo>
                  <a:cubicBezTo>
                    <a:pt x="909" y="156"/>
                    <a:pt x="958" y="160"/>
                    <a:pt x="981" y="190"/>
                  </a:cubicBezTo>
                  <a:cubicBezTo>
                    <a:pt x="963" y="222"/>
                    <a:pt x="902" y="204"/>
                    <a:pt x="871" y="198"/>
                  </a:cubicBezTo>
                  <a:cubicBezTo>
                    <a:pt x="874" y="207"/>
                    <a:pt x="888" y="204"/>
                    <a:pt x="893" y="212"/>
                  </a:cubicBezTo>
                  <a:cubicBezTo>
                    <a:pt x="886" y="235"/>
                    <a:pt x="911" y="250"/>
                    <a:pt x="938" y="250"/>
                  </a:cubicBezTo>
                  <a:cubicBezTo>
                    <a:pt x="948" y="242"/>
                    <a:pt x="918" y="243"/>
                    <a:pt x="924" y="226"/>
                  </a:cubicBezTo>
                  <a:cubicBezTo>
                    <a:pt x="942" y="228"/>
                    <a:pt x="950" y="240"/>
                    <a:pt x="974" y="236"/>
                  </a:cubicBezTo>
                  <a:cubicBezTo>
                    <a:pt x="982" y="233"/>
                    <a:pt x="964" y="226"/>
                    <a:pt x="967" y="215"/>
                  </a:cubicBezTo>
                  <a:cubicBezTo>
                    <a:pt x="982" y="211"/>
                    <a:pt x="1008" y="190"/>
                    <a:pt x="1023" y="208"/>
                  </a:cubicBezTo>
                  <a:cubicBezTo>
                    <a:pt x="1030" y="193"/>
                    <a:pt x="1017" y="168"/>
                    <a:pt x="1002" y="162"/>
                  </a:cubicBezTo>
                  <a:cubicBezTo>
                    <a:pt x="1019" y="150"/>
                    <a:pt x="1038" y="166"/>
                    <a:pt x="1051" y="169"/>
                  </a:cubicBezTo>
                  <a:cubicBezTo>
                    <a:pt x="1053" y="180"/>
                    <a:pt x="1040" y="177"/>
                    <a:pt x="1034" y="180"/>
                  </a:cubicBezTo>
                  <a:cubicBezTo>
                    <a:pt x="1032" y="193"/>
                    <a:pt x="1046" y="191"/>
                    <a:pt x="1051" y="198"/>
                  </a:cubicBezTo>
                  <a:cubicBezTo>
                    <a:pt x="1080" y="171"/>
                    <a:pt x="1123" y="166"/>
                    <a:pt x="1157" y="152"/>
                  </a:cubicBezTo>
                  <a:cubicBezTo>
                    <a:pt x="1148" y="158"/>
                    <a:pt x="1153" y="156"/>
                    <a:pt x="1154" y="169"/>
                  </a:cubicBezTo>
                  <a:cubicBezTo>
                    <a:pt x="1175" y="163"/>
                    <a:pt x="1207" y="168"/>
                    <a:pt x="1217" y="152"/>
                  </a:cubicBezTo>
                  <a:cubicBezTo>
                    <a:pt x="1229" y="151"/>
                    <a:pt x="1225" y="165"/>
                    <a:pt x="1235" y="166"/>
                  </a:cubicBezTo>
                  <a:cubicBezTo>
                    <a:pt x="1242" y="166"/>
                    <a:pt x="1239" y="156"/>
                    <a:pt x="1249" y="159"/>
                  </a:cubicBezTo>
                  <a:cubicBezTo>
                    <a:pt x="1249" y="151"/>
                    <a:pt x="1230" y="145"/>
                    <a:pt x="1238" y="141"/>
                  </a:cubicBezTo>
                  <a:cubicBezTo>
                    <a:pt x="1289" y="141"/>
                    <a:pt x="1323" y="157"/>
                    <a:pt x="1365" y="166"/>
                  </a:cubicBezTo>
                  <a:cubicBezTo>
                    <a:pt x="1364" y="147"/>
                    <a:pt x="1344" y="147"/>
                    <a:pt x="1327" y="145"/>
                  </a:cubicBezTo>
                  <a:cubicBezTo>
                    <a:pt x="1330" y="127"/>
                    <a:pt x="1317" y="126"/>
                    <a:pt x="1316" y="113"/>
                  </a:cubicBezTo>
                  <a:cubicBezTo>
                    <a:pt x="1323" y="107"/>
                    <a:pt x="1325" y="96"/>
                    <a:pt x="1330" y="88"/>
                  </a:cubicBezTo>
                  <a:cubicBezTo>
                    <a:pt x="1333" y="87"/>
                    <a:pt x="1334" y="85"/>
                    <a:pt x="1337" y="85"/>
                  </a:cubicBezTo>
                  <a:cubicBezTo>
                    <a:pt x="1362" y="82"/>
                    <a:pt x="1391" y="86"/>
                    <a:pt x="1379" y="109"/>
                  </a:cubicBezTo>
                  <a:cubicBezTo>
                    <a:pt x="1396" y="128"/>
                    <a:pt x="1413" y="146"/>
                    <a:pt x="1432" y="162"/>
                  </a:cubicBezTo>
                  <a:cubicBezTo>
                    <a:pt x="1437" y="180"/>
                    <a:pt x="1424" y="180"/>
                    <a:pt x="1425" y="194"/>
                  </a:cubicBezTo>
                  <a:cubicBezTo>
                    <a:pt x="1412" y="194"/>
                    <a:pt x="1399" y="194"/>
                    <a:pt x="1387" y="194"/>
                  </a:cubicBezTo>
                  <a:cubicBezTo>
                    <a:pt x="1397" y="213"/>
                    <a:pt x="1450" y="207"/>
                    <a:pt x="1454" y="187"/>
                  </a:cubicBezTo>
                  <a:cubicBezTo>
                    <a:pt x="1456" y="169"/>
                    <a:pt x="1440" y="166"/>
                    <a:pt x="1454" y="155"/>
                  </a:cubicBezTo>
                  <a:cubicBezTo>
                    <a:pt x="1444" y="149"/>
                    <a:pt x="1427" y="148"/>
                    <a:pt x="1418" y="141"/>
                  </a:cubicBezTo>
                  <a:cubicBezTo>
                    <a:pt x="1429" y="118"/>
                    <a:pt x="1407" y="118"/>
                    <a:pt x="1394" y="109"/>
                  </a:cubicBezTo>
                  <a:cubicBezTo>
                    <a:pt x="1391" y="98"/>
                    <a:pt x="1420" y="100"/>
                    <a:pt x="1408" y="92"/>
                  </a:cubicBezTo>
                  <a:cubicBezTo>
                    <a:pt x="1413" y="86"/>
                    <a:pt x="1421" y="108"/>
                    <a:pt x="1432" y="109"/>
                  </a:cubicBezTo>
                  <a:cubicBezTo>
                    <a:pt x="1445" y="116"/>
                    <a:pt x="1457" y="122"/>
                    <a:pt x="1478" y="120"/>
                  </a:cubicBezTo>
                  <a:cubicBezTo>
                    <a:pt x="1465" y="113"/>
                    <a:pt x="1447" y="111"/>
                    <a:pt x="1432" y="106"/>
                  </a:cubicBezTo>
                  <a:cubicBezTo>
                    <a:pt x="1433" y="89"/>
                    <a:pt x="1448" y="105"/>
                    <a:pt x="1457" y="102"/>
                  </a:cubicBezTo>
                  <a:cubicBezTo>
                    <a:pt x="1442" y="81"/>
                    <a:pt x="1504" y="100"/>
                    <a:pt x="1517" y="106"/>
                  </a:cubicBezTo>
                  <a:cubicBezTo>
                    <a:pt x="1510" y="86"/>
                    <a:pt x="1473" y="95"/>
                    <a:pt x="1471" y="70"/>
                  </a:cubicBezTo>
                  <a:cubicBezTo>
                    <a:pt x="1496" y="65"/>
                    <a:pt x="1527" y="61"/>
                    <a:pt x="1552" y="67"/>
                  </a:cubicBezTo>
                  <a:cubicBezTo>
                    <a:pt x="1551" y="55"/>
                    <a:pt x="1529" y="64"/>
                    <a:pt x="1528" y="53"/>
                  </a:cubicBezTo>
                  <a:cubicBezTo>
                    <a:pt x="1538" y="47"/>
                    <a:pt x="1536" y="48"/>
                    <a:pt x="1538" y="39"/>
                  </a:cubicBezTo>
                  <a:cubicBezTo>
                    <a:pt x="1563" y="37"/>
                    <a:pt x="1593" y="42"/>
                    <a:pt x="1612" y="35"/>
                  </a:cubicBezTo>
                  <a:cubicBezTo>
                    <a:pt x="1611" y="30"/>
                    <a:pt x="1604" y="32"/>
                    <a:pt x="1598" y="32"/>
                  </a:cubicBezTo>
                  <a:cubicBezTo>
                    <a:pt x="1626" y="23"/>
                    <a:pt x="1652" y="34"/>
                    <a:pt x="1683" y="28"/>
                  </a:cubicBezTo>
                  <a:cubicBezTo>
                    <a:pt x="1682" y="23"/>
                    <a:pt x="1674" y="25"/>
                    <a:pt x="1669" y="25"/>
                  </a:cubicBezTo>
                  <a:cubicBezTo>
                    <a:pt x="1678" y="14"/>
                    <a:pt x="1690" y="29"/>
                    <a:pt x="1704" y="25"/>
                  </a:cubicBezTo>
                  <a:cubicBezTo>
                    <a:pt x="1704" y="16"/>
                    <a:pt x="1691" y="19"/>
                    <a:pt x="1686" y="14"/>
                  </a:cubicBezTo>
                  <a:cubicBezTo>
                    <a:pt x="1693" y="0"/>
                    <a:pt x="1719" y="4"/>
                    <a:pt x="1739" y="3"/>
                  </a:cubicBezTo>
                  <a:cubicBezTo>
                    <a:pt x="1739" y="8"/>
                    <a:pt x="1733" y="6"/>
                    <a:pt x="1729" y="7"/>
                  </a:cubicBezTo>
                  <a:cubicBezTo>
                    <a:pt x="1766" y="31"/>
                    <a:pt x="1845" y="13"/>
                    <a:pt x="1881" y="39"/>
                  </a:cubicBezTo>
                  <a:cubicBezTo>
                    <a:pt x="1862" y="50"/>
                    <a:pt x="1844" y="61"/>
                    <a:pt x="1831" y="78"/>
                  </a:cubicBezTo>
                  <a:cubicBezTo>
                    <a:pt x="1847" y="80"/>
                    <a:pt x="1851" y="72"/>
                    <a:pt x="1866" y="74"/>
                  </a:cubicBezTo>
                  <a:cubicBezTo>
                    <a:pt x="1868" y="66"/>
                    <a:pt x="1850" y="76"/>
                    <a:pt x="1856" y="63"/>
                  </a:cubicBezTo>
                  <a:cubicBezTo>
                    <a:pt x="1865" y="63"/>
                    <a:pt x="1873" y="63"/>
                    <a:pt x="1877" y="67"/>
                  </a:cubicBezTo>
                  <a:cubicBezTo>
                    <a:pt x="1883" y="66"/>
                    <a:pt x="1895" y="77"/>
                    <a:pt x="1898" y="67"/>
                  </a:cubicBezTo>
                  <a:cubicBezTo>
                    <a:pt x="1953" y="61"/>
                    <a:pt x="1987" y="83"/>
                    <a:pt x="2046" y="81"/>
                  </a:cubicBezTo>
                  <a:cubicBezTo>
                    <a:pt x="2051" y="80"/>
                    <a:pt x="2047" y="75"/>
                    <a:pt x="2043" y="74"/>
                  </a:cubicBezTo>
                  <a:cubicBezTo>
                    <a:pt x="2085" y="64"/>
                    <a:pt x="2120" y="76"/>
                    <a:pt x="2152" y="92"/>
                  </a:cubicBezTo>
                  <a:cubicBezTo>
                    <a:pt x="2154" y="98"/>
                    <a:pt x="2150" y="98"/>
                    <a:pt x="2145" y="99"/>
                  </a:cubicBezTo>
                  <a:cubicBezTo>
                    <a:pt x="2164" y="107"/>
                    <a:pt x="2177" y="121"/>
                    <a:pt x="2205" y="120"/>
                  </a:cubicBezTo>
                  <a:cubicBezTo>
                    <a:pt x="2217" y="115"/>
                    <a:pt x="2198" y="111"/>
                    <a:pt x="2202" y="102"/>
                  </a:cubicBezTo>
                  <a:cubicBezTo>
                    <a:pt x="2225" y="114"/>
                    <a:pt x="2272" y="110"/>
                    <a:pt x="2300" y="106"/>
                  </a:cubicBezTo>
                  <a:cubicBezTo>
                    <a:pt x="2290" y="100"/>
                    <a:pt x="2302" y="93"/>
                    <a:pt x="2283" y="95"/>
                  </a:cubicBezTo>
                  <a:cubicBezTo>
                    <a:pt x="2284" y="91"/>
                    <a:pt x="2290" y="93"/>
                    <a:pt x="2290" y="88"/>
                  </a:cubicBezTo>
                  <a:cubicBezTo>
                    <a:pt x="2287" y="80"/>
                    <a:pt x="2303" y="80"/>
                    <a:pt x="2318" y="81"/>
                  </a:cubicBezTo>
                  <a:cubicBezTo>
                    <a:pt x="2365" y="80"/>
                    <a:pt x="2387" y="103"/>
                    <a:pt x="2438" y="99"/>
                  </a:cubicBezTo>
                  <a:cubicBezTo>
                    <a:pt x="2431" y="107"/>
                    <a:pt x="2439" y="103"/>
                    <a:pt x="2442" y="109"/>
                  </a:cubicBezTo>
                  <a:cubicBezTo>
                    <a:pt x="2541" y="121"/>
                    <a:pt x="2633" y="139"/>
                    <a:pt x="2738" y="145"/>
                  </a:cubicBezTo>
                  <a:cubicBezTo>
                    <a:pt x="2747" y="145"/>
                    <a:pt x="2758" y="143"/>
                    <a:pt x="2763" y="148"/>
                  </a:cubicBezTo>
                  <a:close/>
                  <a:moveTo>
                    <a:pt x="840" y="730"/>
                  </a:moveTo>
                  <a:cubicBezTo>
                    <a:pt x="840" y="735"/>
                    <a:pt x="838" y="738"/>
                    <a:pt x="836" y="741"/>
                  </a:cubicBezTo>
                  <a:cubicBezTo>
                    <a:pt x="847" y="746"/>
                    <a:pt x="848" y="742"/>
                    <a:pt x="864" y="744"/>
                  </a:cubicBezTo>
                  <a:cubicBezTo>
                    <a:pt x="859" y="732"/>
                    <a:pt x="876" y="742"/>
                    <a:pt x="875" y="734"/>
                  </a:cubicBezTo>
                  <a:cubicBezTo>
                    <a:pt x="866" y="730"/>
                    <a:pt x="853" y="730"/>
                    <a:pt x="840" y="730"/>
                  </a:cubicBezTo>
                  <a:close/>
                  <a:moveTo>
                    <a:pt x="706" y="314"/>
                  </a:moveTo>
                  <a:cubicBezTo>
                    <a:pt x="683" y="259"/>
                    <a:pt x="732" y="254"/>
                    <a:pt x="755" y="226"/>
                  </a:cubicBezTo>
                  <a:cubicBezTo>
                    <a:pt x="747" y="208"/>
                    <a:pt x="708" y="215"/>
                    <a:pt x="698" y="226"/>
                  </a:cubicBezTo>
                  <a:cubicBezTo>
                    <a:pt x="708" y="273"/>
                    <a:pt x="626" y="253"/>
                    <a:pt x="638" y="314"/>
                  </a:cubicBezTo>
                  <a:cubicBezTo>
                    <a:pt x="656" y="313"/>
                    <a:pt x="660" y="325"/>
                    <a:pt x="670" y="332"/>
                  </a:cubicBezTo>
                  <a:cubicBezTo>
                    <a:pt x="661" y="344"/>
                    <a:pt x="656" y="353"/>
                    <a:pt x="635" y="360"/>
                  </a:cubicBezTo>
                  <a:cubicBezTo>
                    <a:pt x="636" y="383"/>
                    <a:pt x="627" y="398"/>
                    <a:pt x="642" y="392"/>
                  </a:cubicBezTo>
                  <a:cubicBezTo>
                    <a:pt x="633" y="404"/>
                    <a:pt x="627" y="409"/>
                    <a:pt x="600" y="409"/>
                  </a:cubicBezTo>
                  <a:cubicBezTo>
                    <a:pt x="599" y="414"/>
                    <a:pt x="601" y="422"/>
                    <a:pt x="596" y="423"/>
                  </a:cubicBezTo>
                  <a:cubicBezTo>
                    <a:pt x="584" y="424"/>
                    <a:pt x="574" y="424"/>
                    <a:pt x="571" y="416"/>
                  </a:cubicBezTo>
                  <a:cubicBezTo>
                    <a:pt x="565" y="423"/>
                    <a:pt x="567" y="438"/>
                    <a:pt x="557" y="441"/>
                  </a:cubicBezTo>
                  <a:cubicBezTo>
                    <a:pt x="544" y="441"/>
                    <a:pt x="532" y="422"/>
                    <a:pt x="522" y="430"/>
                  </a:cubicBezTo>
                  <a:cubicBezTo>
                    <a:pt x="532" y="436"/>
                    <a:pt x="536" y="449"/>
                    <a:pt x="550" y="452"/>
                  </a:cubicBezTo>
                  <a:cubicBezTo>
                    <a:pt x="558" y="448"/>
                    <a:pt x="568" y="446"/>
                    <a:pt x="575" y="441"/>
                  </a:cubicBezTo>
                  <a:cubicBezTo>
                    <a:pt x="605" y="468"/>
                    <a:pt x="634" y="432"/>
                    <a:pt x="670" y="434"/>
                  </a:cubicBezTo>
                  <a:cubicBezTo>
                    <a:pt x="670" y="439"/>
                    <a:pt x="670" y="443"/>
                    <a:pt x="670" y="448"/>
                  </a:cubicBezTo>
                  <a:cubicBezTo>
                    <a:pt x="690" y="449"/>
                    <a:pt x="689" y="422"/>
                    <a:pt x="709" y="434"/>
                  </a:cubicBezTo>
                  <a:cubicBezTo>
                    <a:pt x="707" y="408"/>
                    <a:pt x="699" y="377"/>
                    <a:pt x="727" y="374"/>
                  </a:cubicBezTo>
                  <a:cubicBezTo>
                    <a:pt x="737" y="377"/>
                    <a:pt x="738" y="391"/>
                    <a:pt x="751" y="392"/>
                  </a:cubicBezTo>
                  <a:cubicBezTo>
                    <a:pt x="762" y="383"/>
                    <a:pt x="753" y="376"/>
                    <a:pt x="758" y="363"/>
                  </a:cubicBezTo>
                  <a:cubicBezTo>
                    <a:pt x="748" y="364"/>
                    <a:pt x="739" y="364"/>
                    <a:pt x="741" y="353"/>
                  </a:cubicBezTo>
                  <a:cubicBezTo>
                    <a:pt x="755" y="320"/>
                    <a:pt x="815" y="352"/>
                    <a:pt x="836" y="325"/>
                  </a:cubicBezTo>
                  <a:cubicBezTo>
                    <a:pt x="792" y="305"/>
                    <a:pt x="728" y="351"/>
                    <a:pt x="706" y="314"/>
                  </a:cubicBezTo>
                  <a:close/>
                  <a:moveTo>
                    <a:pt x="903" y="286"/>
                  </a:moveTo>
                  <a:cubicBezTo>
                    <a:pt x="907" y="300"/>
                    <a:pt x="923" y="301"/>
                    <a:pt x="931" y="310"/>
                  </a:cubicBezTo>
                  <a:cubicBezTo>
                    <a:pt x="940" y="299"/>
                    <a:pt x="922" y="288"/>
                    <a:pt x="917" y="279"/>
                  </a:cubicBezTo>
                  <a:cubicBezTo>
                    <a:pt x="921" y="289"/>
                    <a:pt x="909" y="285"/>
                    <a:pt x="903" y="286"/>
                  </a:cubicBezTo>
                  <a:close/>
                  <a:moveTo>
                    <a:pt x="836" y="307"/>
                  </a:moveTo>
                  <a:cubicBezTo>
                    <a:pt x="850" y="309"/>
                    <a:pt x="848" y="327"/>
                    <a:pt x="864" y="328"/>
                  </a:cubicBezTo>
                  <a:cubicBezTo>
                    <a:pt x="875" y="331"/>
                    <a:pt x="871" y="318"/>
                    <a:pt x="882" y="321"/>
                  </a:cubicBezTo>
                  <a:cubicBezTo>
                    <a:pt x="877" y="303"/>
                    <a:pt x="844" y="282"/>
                    <a:pt x="836" y="307"/>
                  </a:cubicBezTo>
                  <a:close/>
                  <a:moveTo>
                    <a:pt x="2135" y="416"/>
                  </a:moveTo>
                  <a:cubicBezTo>
                    <a:pt x="2132" y="455"/>
                    <a:pt x="2129" y="493"/>
                    <a:pt x="2096" y="501"/>
                  </a:cubicBezTo>
                  <a:cubicBezTo>
                    <a:pt x="2146" y="505"/>
                    <a:pt x="2175" y="445"/>
                    <a:pt x="2135" y="416"/>
                  </a:cubicBezTo>
                  <a:close/>
                  <a:moveTo>
                    <a:pt x="871" y="646"/>
                  </a:moveTo>
                  <a:cubicBezTo>
                    <a:pt x="866" y="650"/>
                    <a:pt x="862" y="650"/>
                    <a:pt x="857" y="646"/>
                  </a:cubicBezTo>
                  <a:cubicBezTo>
                    <a:pt x="859" y="672"/>
                    <a:pt x="847" y="685"/>
                    <a:pt x="840" y="702"/>
                  </a:cubicBezTo>
                  <a:cubicBezTo>
                    <a:pt x="868" y="751"/>
                    <a:pt x="927" y="709"/>
                    <a:pt x="974" y="706"/>
                  </a:cubicBezTo>
                  <a:cubicBezTo>
                    <a:pt x="995" y="732"/>
                    <a:pt x="1061" y="740"/>
                    <a:pt x="1090" y="720"/>
                  </a:cubicBezTo>
                  <a:cubicBezTo>
                    <a:pt x="1081" y="669"/>
                    <a:pt x="1023" y="667"/>
                    <a:pt x="991" y="639"/>
                  </a:cubicBezTo>
                  <a:cubicBezTo>
                    <a:pt x="1002" y="636"/>
                    <a:pt x="998" y="636"/>
                    <a:pt x="1009" y="639"/>
                  </a:cubicBezTo>
                  <a:cubicBezTo>
                    <a:pt x="1008" y="619"/>
                    <a:pt x="1025" y="624"/>
                    <a:pt x="1013" y="610"/>
                  </a:cubicBezTo>
                  <a:cubicBezTo>
                    <a:pt x="1013" y="604"/>
                    <a:pt x="1037" y="602"/>
                    <a:pt x="1027" y="596"/>
                  </a:cubicBezTo>
                  <a:cubicBezTo>
                    <a:pt x="1009" y="601"/>
                    <a:pt x="968" y="606"/>
                    <a:pt x="953" y="624"/>
                  </a:cubicBezTo>
                  <a:cubicBezTo>
                    <a:pt x="965" y="629"/>
                    <a:pt x="979" y="633"/>
                    <a:pt x="991" y="639"/>
                  </a:cubicBezTo>
                  <a:cubicBezTo>
                    <a:pt x="974" y="645"/>
                    <a:pt x="960" y="654"/>
                    <a:pt x="938" y="656"/>
                  </a:cubicBezTo>
                  <a:cubicBezTo>
                    <a:pt x="944" y="638"/>
                    <a:pt x="928" y="641"/>
                    <a:pt x="921" y="635"/>
                  </a:cubicBezTo>
                  <a:cubicBezTo>
                    <a:pt x="919" y="622"/>
                    <a:pt x="942" y="635"/>
                    <a:pt x="938" y="621"/>
                  </a:cubicBezTo>
                  <a:cubicBezTo>
                    <a:pt x="908" y="610"/>
                    <a:pt x="872" y="604"/>
                    <a:pt x="871" y="646"/>
                  </a:cubicBezTo>
                  <a:close/>
                  <a:moveTo>
                    <a:pt x="1291" y="727"/>
                  </a:moveTo>
                  <a:cubicBezTo>
                    <a:pt x="1282" y="721"/>
                    <a:pt x="1279" y="709"/>
                    <a:pt x="1281" y="692"/>
                  </a:cubicBezTo>
                  <a:cubicBezTo>
                    <a:pt x="1260" y="683"/>
                    <a:pt x="1240" y="674"/>
                    <a:pt x="1231" y="653"/>
                  </a:cubicBezTo>
                  <a:cubicBezTo>
                    <a:pt x="1252" y="654"/>
                    <a:pt x="1253" y="654"/>
                    <a:pt x="1249" y="635"/>
                  </a:cubicBezTo>
                  <a:cubicBezTo>
                    <a:pt x="1257" y="633"/>
                    <a:pt x="1265" y="630"/>
                    <a:pt x="1277" y="632"/>
                  </a:cubicBezTo>
                  <a:cubicBezTo>
                    <a:pt x="1279" y="619"/>
                    <a:pt x="1276" y="612"/>
                    <a:pt x="1274" y="603"/>
                  </a:cubicBezTo>
                  <a:cubicBezTo>
                    <a:pt x="1227" y="595"/>
                    <a:pt x="1184" y="619"/>
                    <a:pt x="1171" y="656"/>
                  </a:cubicBezTo>
                  <a:cubicBezTo>
                    <a:pt x="1198" y="687"/>
                    <a:pt x="1216" y="726"/>
                    <a:pt x="1252" y="748"/>
                  </a:cubicBezTo>
                  <a:cubicBezTo>
                    <a:pt x="1230" y="748"/>
                    <a:pt x="1233" y="775"/>
                    <a:pt x="1231" y="797"/>
                  </a:cubicBezTo>
                  <a:cubicBezTo>
                    <a:pt x="1256" y="814"/>
                    <a:pt x="1284" y="834"/>
                    <a:pt x="1327" y="822"/>
                  </a:cubicBezTo>
                  <a:cubicBezTo>
                    <a:pt x="1326" y="789"/>
                    <a:pt x="1317" y="764"/>
                    <a:pt x="1295" y="751"/>
                  </a:cubicBezTo>
                  <a:cubicBezTo>
                    <a:pt x="1297" y="746"/>
                    <a:pt x="1291" y="733"/>
                    <a:pt x="1298" y="734"/>
                  </a:cubicBezTo>
                  <a:cubicBezTo>
                    <a:pt x="1303" y="739"/>
                    <a:pt x="1318" y="739"/>
                    <a:pt x="1323" y="734"/>
                  </a:cubicBezTo>
                  <a:cubicBezTo>
                    <a:pt x="1321" y="722"/>
                    <a:pt x="1303" y="707"/>
                    <a:pt x="1295" y="713"/>
                  </a:cubicBezTo>
                  <a:cubicBezTo>
                    <a:pt x="1290" y="713"/>
                    <a:pt x="1292" y="721"/>
                    <a:pt x="1291" y="727"/>
                  </a:cubicBezTo>
                  <a:close/>
                  <a:moveTo>
                    <a:pt x="1662" y="603"/>
                  </a:moveTo>
                  <a:cubicBezTo>
                    <a:pt x="1650" y="606"/>
                    <a:pt x="1638" y="607"/>
                    <a:pt x="1634" y="617"/>
                  </a:cubicBezTo>
                  <a:cubicBezTo>
                    <a:pt x="1631" y="631"/>
                    <a:pt x="1639" y="636"/>
                    <a:pt x="1644" y="642"/>
                  </a:cubicBezTo>
                  <a:cubicBezTo>
                    <a:pt x="1639" y="618"/>
                    <a:pt x="1655" y="615"/>
                    <a:pt x="1662" y="603"/>
                  </a:cubicBezTo>
                  <a:close/>
                  <a:moveTo>
                    <a:pt x="1697" y="614"/>
                  </a:moveTo>
                  <a:cubicBezTo>
                    <a:pt x="1705" y="611"/>
                    <a:pt x="1725" y="620"/>
                    <a:pt x="1722" y="607"/>
                  </a:cubicBezTo>
                  <a:cubicBezTo>
                    <a:pt x="1717" y="607"/>
                    <a:pt x="1712" y="607"/>
                    <a:pt x="1708" y="607"/>
                  </a:cubicBezTo>
                  <a:cubicBezTo>
                    <a:pt x="1700" y="609"/>
                    <a:pt x="1684" y="602"/>
                    <a:pt x="1683" y="610"/>
                  </a:cubicBezTo>
                  <a:cubicBezTo>
                    <a:pt x="1688" y="611"/>
                    <a:pt x="1690" y="615"/>
                    <a:pt x="1697" y="614"/>
                  </a:cubicBezTo>
                  <a:close/>
                  <a:moveTo>
                    <a:pt x="956" y="1634"/>
                  </a:moveTo>
                  <a:cubicBezTo>
                    <a:pt x="954" y="1648"/>
                    <a:pt x="948" y="1677"/>
                    <a:pt x="956" y="1690"/>
                  </a:cubicBezTo>
                  <a:cubicBezTo>
                    <a:pt x="961" y="1675"/>
                    <a:pt x="984" y="1696"/>
                    <a:pt x="991" y="1680"/>
                  </a:cubicBezTo>
                  <a:cubicBezTo>
                    <a:pt x="966" y="1675"/>
                    <a:pt x="1008" y="1657"/>
                    <a:pt x="1002" y="1637"/>
                  </a:cubicBezTo>
                  <a:cubicBezTo>
                    <a:pt x="992" y="1622"/>
                    <a:pt x="971" y="1627"/>
                    <a:pt x="956" y="1634"/>
                  </a:cubicBezTo>
                  <a:close/>
                  <a:moveTo>
                    <a:pt x="903" y="1718"/>
                  </a:moveTo>
                  <a:cubicBezTo>
                    <a:pt x="899" y="1768"/>
                    <a:pt x="920" y="1793"/>
                    <a:pt x="938" y="1821"/>
                  </a:cubicBezTo>
                  <a:cubicBezTo>
                    <a:pt x="928" y="1786"/>
                    <a:pt x="911" y="1757"/>
                    <a:pt x="903" y="1718"/>
                  </a:cubicBezTo>
                  <a:close/>
                  <a:moveTo>
                    <a:pt x="995" y="1902"/>
                  </a:moveTo>
                  <a:cubicBezTo>
                    <a:pt x="998" y="1914"/>
                    <a:pt x="1001" y="1944"/>
                    <a:pt x="1013" y="1937"/>
                  </a:cubicBezTo>
                  <a:cubicBezTo>
                    <a:pt x="1004" y="1910"/>
                    <a:pt x="1014" y="1865"/>
                    <a:pt x="998" y="1845"/>
                  </a:cubicBezTo>
                  <a:cubicBezTo>
                    <a:pt x="986" y="1837"/>
                    <a:pt x="990" y="1893"/>
                    <a:pt x="995" y="190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5"/>
            <p:cNvSpPr>
              <a:spLocks/>
            </p:cNvSpPr>
            <p:nvPr userDrawn="1"/>
          </p:nvSpPr>
          <p:spPr bwMode="auto">
            <a:xfrm>
              <a:off x="4829176" y="2774950"/>
              <a:ext cx="30163" cy="28575"/>
            </a:xfrm>
            <a:custGeom>
              <a:avLst/>
              <a:gdLst>
                <a:gd name="T0" fmla="*/ 7 w 32"/>
                <a:gd name="T1" fmla="*/ 21 h 32"/>
                <a:gd name="T2" fmla="*/ 7 w 32"/>
                <a:gd name="T3" fmla="*/ 0 h 32"/>
                <a:gd name="T4" fmla="*/ 32 w 32"/>
                <a:gd name="T5" fmla="*/ 21 h 32"/>
                <a:gd name="T6" fmla="*/ 21 w 32"/>
                <a:gd name="T7" fmla="*/ 21 h 32"/>
                <a:gd name="T8" fmla="*/ 21 w 32"/>
                <a:gd name="T9" fmla="*/ 28 h 32"/>
                <a:gd name="T10" fmla="*/ 18 w 32"/>
                <a:gd name="T11" fmla="*/ 32 h 32"/>
                <a:gd name="T12" fmla="*/ 14 w 32"/>
                <a:gd name="T13" fmla="*/ 21 h 32"/>
                <a:gd name="T14" fmla="*/ 7 w 32"/>
                <a:gd name="T15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2">
                  <a:moveTo>
                    <a:pt x="7" y="21"/>
                  </a:moveTo>
                  <a:cubicBezTo>
                    <a:pt x="11" y="12"/>
                    <a:pt x="0" y="0"/>
                    <a:pt x="7" y="0"/>
                  </a:cubicBezTo>
                  <a:cubicBezTo>
                    <a:pt x="8" y="15"/>
                    <a:pt x="26" y="11"/>
                    <a:pt x="32" y="21"/>
                  </a:cubicBezTo>
                  <a:cubicBezTo>
                    <a:pt x="29" y="19"/>
                    <a:pt x="22" y="16"/>
                    <a:pt x="21" y="21"/>
                  </a:cubicBezTo>
                  <a:cubicBezTo>
                    <a:pt x="26" y="22"/>
                    <a:pt x="25" y="28"/>
                    <a:pt x="21" y="28"/>
                  </a:cubicBezTo>
                  <a:cubicBezTo>
                    <a:pt x="19" y="23"/>
                    <a:pt x="17" y="28"/>
                    <a:pt x="18" y="32"/>
                  </a:cubicBezTo>
                  <a:cubicBezTo>
                    <a:pt x="4" y="32"/>
                    <a:pt x="16" y="29"/>
                    <a:pt x="14" y="21"/>
                  </a:cubicBezTo>
                  <a:cubicBezTo>
                    <a:pt x="12" y="21"/>
                    <a:pt x="9" y="21"/>
                    <a:pt x="7" y="2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"/>
            <p:cNvSpPr>
              <a:spLocks/>
            </p:cNvSpPr>
            <p:nvPr userDrawn="1"/>
          </p:nvSpPr>
          <p:spPr bwMode="auto">
            <a:xfrm>
              <a:off x="3371851" y="2044700"/>
              <a:ext cx="19050" cy="22225"/>
            </a:xfrm>
            <a:custGeom>
              <a:avLst/>
              <a:gdLst>
                <a:gd name="T0" fmla="*/ 14 w 22"/>
                <a:gd name="T1" fmla="*/ 25 h 25"/>
                <a:gd name="T2" fmla="*/ 0 w 22"/>
                <a:gd name="T3" fmla="*/ 25 h 25"/>
                <a:gd name="T4" fmla="*/ 11 w 22"/>
                <a:gd name="T5" fmla="*/ 15 h 25"/>
                <a:gd name="T6" fmla="*/ 0 w 22"/>
                <a:gd name="T7" fmla="*/ 8 h 25"/>
                <a:gd name="T8" fmla="*/ 7 w 22"/>
                <a:gd name="T9" fmla="*/ 0 h 25"/>
                <a:gd name="T10" fmla="*/ 14 w 22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5">
                  <a:moveTo>
                    <a:pt x="14" y="25"/>
                  </a:moveTo>
                  <a:cubicBezTo>
                    <a:pt x="9" y="25"/>
                    <a:pt x="5" y="25"/>
                    <a:pt x="0" y="25"/>
                  </a:cubicBezTo>
                  <a:cubicBezTo>
                    <a:pt x="0" y="19"/>
                    <a:pt x="12" y="23"/>
                    <a:pt x="11" y="15"/>
                  </a:cubicBezTo>
                  <a:cubicBezTo>
                    <a:pt x="1" y="13"/>
                    <a:pt x="12" y="11"/>
                    <a:pt x="0" y="8"/>
                  </a:cubicBezTo>
                  <a:cubicBezTo>
                    <a:pt x="1" y="4"/>
                    <a:pt x="7" y="5"/>
                    <a:pt x="7" y="0"/>
                  </a:cubicBezTo>
                  <a:cubicBezTo>
                    <a:pt x="22" y="3"/>
                    <a:pt x="7" y="21"/>
                    <a:pt x="14" y="2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/>
            <p:cNvSpPr>
              <a:spLocks/>
            </p:cNvSpPr>
            <p:nvPr userDrawn="1"/>
          </p:nvSpPr>
          <p:spPr bwMode="auto">
            <a:xfrm>
              <a:off x="3541714" y="1873250"/>
              <a:ext cx="25400" cy="22225"/>
            </a:xfrm>
            <a:custGeom>
              <a:avLst/>
              <a:gdLst>
                <a:gd name="T0" fmla="*/ 0 w 28"/>
                <a:gd name="T1" fmla="*/ 15 h 24"/>
                <a:gd name="T2" fmla="*/ 28 w 28"/>
                <a:gd name="T3" fmla="*/ 0 h 24"/>
                <a:gd name="T4" fmla="*/ 21 w 28"/>
                <a:gd name="T5" fmla="*/ 15 h 24"/>
                <a:gd name="T6" fmla="*/ 0 w 28"/>
                <a:gd name="T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4">
                  <a:moveTo>
                    <a:pt x="0" y="15"/>
                  </a:moveTo>
                  <a:cubicBezTo>
                    <a:pt x="9" y="9"/>
                    <a:pt x="15" y="2"/>
                    <a:pt x="28" y="0"/>
                  </a:cubicBezTo>
                  <a:cubicBezTo>
                    <a:pt x="28" y="10"/>
                    <a:pt x="12" y="6"/>
                    <a:pt x="21" y="15"/>
                  </a:cubicBezTo>
                  <a:cubicBezTo>
                    <a:pt x="15" y="21"/>
                    <a:pt x="5" y="24"/>
                    <a:pt x="0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/>
            </p:cNvSpPr>
            <p:nvPr userDrawn="1"/>
          </p:nvSpPr>
          <p:spPr bwMode="auto">
            <a:xfrm>
              <a:off x="1874839" y="1766888"/>
              <a:ext cx="90488" cy="17463"/>
            </a:xfrm>
            <a:custGeom>
              <a:avLst/>
              <a:gdLst>
                <a:gd name="T0" fmla="*/ 77 w 99"/>
                <a:gd name="T1" fmla="*/ 11 h 19"/>
                <a:gd name="T2" fmla="*/ 0 w 99"/>
                <a:gd name="T3" fmla="*/ 18 h 19"/>
                <a:gd name="T4" fmla="*/ 95 w 99"/>
                <a:gd name="T5" fmla="*/ 0 h 19"/>
                <a:gd name="T6" fmla="*/ 99 w 99"/>
                <a:gd name="T7" fmla="*/ 4 h 19"/>
                <a:gd name="T8" fmla="*/ 77 w 99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9">
                  <a:moveTo>
                    <a:pt x="77" y="11"/>
                  </a:moveTo>
                  <a:cubicBezTo>
                    <a:pt x="50" y="6"/>
                    <a:pt x="30" y="19"/>
                    <a:pt x="0" y="18"/>
                  </a:cubicBezTo>
                  <a:cubicBezTo>
                    <a:pt x="22" y="2"/>
                    <a:pt x="65" y="8"/>
                    <a:pt x="95" y="0"/>
                  </a:cubicBezTo>
                  <a:cubicBezTo>
                    <a:pt x="97" y="0"/>
                    <a:pt x="99" y="1"/>
                    <a:pt x="99" y="4"/>
                  </a:cubicBezTo>
                  <a:cubicBezTo>
                    <a:pt x="87" y="2"/>
                    <a:pt x="91" y="14"/>
                    <a:pt x="77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/>
            </p:cNvSpPr>
            <p:nvPr userDrawn="1"/>
          </p:nvSpPr>
          <p:spPr bwMode="auto">
            <a:xfrm>
              <a:off x="4941889" y="1773238"/>
              <a:ext cx="103188" cy="36513"/>
            </a:xfrm>
            <a:custGeom>
              <a:avLst/>
              <a:gdLst>
                <a:gd name="T0" fmla="*/ 46 w 113"/>
                <a:gd name="T1" fmla="*/ 14 h 40"/>
                <a:gd name="T2" fmla="*/ 113 w 113"/>
                <a:gd name="T3" fmla="*/ 18 h 40"/>
                <a:gd name="T4" fmla="*/ 64 w 113"/>
                <a:gd name="T5" fmla="*/ 25 h 40"/>
                <a:gd name="T6" fmla="*/ 0 w 113"/>
                <a:gd name="T7" fmla="*/ 7 h 40"/>
                <a:gd name="T8" fmla="*/ 46 w 113"/>
                <a:gd name="T9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0">
                  <a:moveTo>
                    <a:pt x="46" y="14"/>
                  </a:moveTo>
                  <a:cubicBezTo>
                    <a:pt x="49" y="0"/>
                    <a:pt x="101" y="8"/>
                    <a:pt x="113" y="18"/>
                  </a:cubicBezTo>
                  <a:cubicBezTo>
                    <a:pt x="110" y="40"/>
                    <a:pt x="81" y="21"/>
                    <a:pt x="64" y="25"/>
                  </a:cubicBezTo>
                  <a:cubicBezTo>
                    <a:pt x="47" y="37"/>
                    <a:pt x="4" y="30"/>
                    <a:pt x="0" y="7"/>
                  </a:cubicBezTo>
                  <a:cubicBezTo>
                    <a:pt x="17" y="2"/>
                    <a:pt x="28" y="12"/>
                    <a:pt x="46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0"/>
            <p:cNvSpPr>
              <a:spLocks noEditPoints="1"/>
            </p:cNvSpPr>
            <p:nvPr userDrawn="1"/>
          </p:nvSpPr>
          <p:spPr bwMode="auto">
            <a:xfrm>
              <a:off x="925514" y="1801813"/>
              <a:ext cx="1568450" cy="1339850"/>
            </a:xfrm>
            <a:custGeom>
              <a:avLst/>
              <a:gdLst>
                <a:gd name="T0" fmla="*/ 1638 w 1715"/>
                <a:gd name="T1" fmla="*/ 72 h 1465"/>
                <a:gd name="T2" fmla="*/ 1528 w 1715"/>
                <a:gd name="T3" fmla="*/ 19 h 1465"/>
                <a:gd name="T4" fmla="*/ 1380 w 1715"/>
                <a:gd name="T5" fmla="*/ 79 h 1465"/>
                <a:gd name="T6" fmla="*/ 1313 w 1715"/>
                <a:gd name="T7" fmla="*/ 90 h 1465"/>
                <a:gd name="T8" fmla="*/ 1288 w 1715"/>
                <a:gd name="T9" fmla="*/ 97 h 1465"/>
                <a:gd name="T10" fmla="*/ 1129 w 1715"/>
                <a:gd name="T11" fmla="*/ 118 h 1465"/>
                <a:gd name="T12" fmla="*/ 1038 w 1715"/>
                <a:gd name="T13" fmla="*/ 143 h 1465"/>
                <a:gd name="T14" fmla="*/ 865 w 1715"/>
                <a:gd name="T15" fmla="*/ 87 h 1465"/>
                <a:gd name="T16" fmla="*/ 660 w 1715"/>
                <a:gd name="T17" fmla="*/ 90 h 1465"/>
                <a:gd name="T18" fmla="*/ 216 w 1715"/>
                <a:gd name="T19" fmla="*/ 157 h 1465"/>
                <a:gd name="T20" fmla="*/ 53 w 1715"/>
                <a:gd name="T21" fmla="*/ 252 h 1465"/>
                <a:gd name="T22" fmla="*/ 92 w 1715"/>
                <a:gd name="T23" fmla="*/ 309 h 1465"/>
                <a:gd name="T24" fmla="*/ 219 w 1715"/>
                <a:gd name="T25" fmla="*/ 295 h 1465"/>
                <a:gd name="T26" fmla="*/ 438 w 1715"/>
                <a:gd name="T27" fmla="*/ 365 h 1465"/>
                <a:gd name="T28" fmla="*/ 441 w 1715"/>
                <a:gd name="T29" fmla="*/ 418 h 1465"/>
                <a:gd name="T30" fmla="*/ 427 w 1715"/>
                <a:gd name="T31" fmla="*/ 475 h 1465"/>
                <a:gd name="T32" fmla="*/ 420 w 1715"/>
                <a:gd name="T33" fmla="*/ 965 h 1465"/>
                <a:gd name="T34" fmla="*/ 441 w 1715"/>
                <a:gd name="T35" fmla="*/ 937 h 1465"/>
                <a:gd name="T36" fmla="*/ 501 w 1715"/>
                <a:gd name="T37" fmla="*/ 1000 h 1465"/>
                <a:gd name="T38" fmla="*/ 897 w 1715"/>
                <a:gd name="T39" fmla="*/ 1364 h 1465"/>
                <a:gd name="T40" fmla="*/ 1054 w 1715"/>
                <a:gd name="T41" fmla="*/ 1465 h 1465"/>
                <a:gd name="T42" fmla="*/ 875 w 1715"/>
                <a:gd name="T43" fmla="*/ 1180 h 1465"/>
                <a:gd name="T44" fmla="*/ 724 w 1715"/>
                <a:gd name="T45" fmla="*/ 1170 h 1465"/>
                <a:gd name="T46" fmla="*/ 1002 w 1715"/>
                <a:gd name="T47" fmla="*/ 923 h 1465"/>
                <a:gd name="T48" fmla="*/ 1186 w 1715"/>
                <a:gd name="T49" fmla="*/ 789 h 1465"/>
                <a:gd name="T50" fmla="*/ 1278 w 1715"/>
                <a:gd name="T51" fmla="*/ 672 h 1465"/>
                <a:gd name="T52" fmla="*/ 1458 w 1715"/>
                <a:gd name="T53" fmla="*/ 602 h 1465"/>
                <a:gd name="T54" fmla="*/ 1369 w 1715"/>
                <a:gd name="T55" fmla="*/ 517 h 1465"/>
                <a:gd name="T56" fmla="*/ 1641 w 1715"/>
                <a:gd name="T57" fmla="*/ 411 h 1465"/>
                <a:gd name="T58" fmla="*/ 1599 w 1715"/>
                <a:gd name="T59" fmla="*/ 348 h 1465"/>
                <a:gd name="T60" fmla="*/ 1387 w 1715"/>
                <a:gd name="T61" fmla="*/ 263 h 1465"/>
                <a:gd name="T62" fmla="*/ 1253 w 1715"/>
                <a:gd name="T63" fmla="*/ 422 h 1465"/>
                <a:gd name="T64" fmla="*/ 1108 w 1715"/>
                <a:gd name="T65" fmla="*/ 295 h 1465"/>
                <a:gd name="T66" fmla="*/ 1338 w 1715"/>
                <a:gd name="T67" fmla="*/ 160 h 1465"/>
                <a:gd name="T68" fmla="*/ 1461 w 1715"/>
                <a:gd name="T69" fmla="*/ 97 h 1465"/>
                <a:gd name="T70" fmla="*/ 1556 w 1715"/>
                <a:gd name="T71" fmla="*/ 111 h 1465"/>
                <a:gd name="T72" fmla="*/ 1518 w 1715"/>
                <a:gd name="T73" fmla="*/ 214 h 1465"/>
                <a:gd name="T74" fmla="*/ 1634 w 1715"/>
                <a:gd name="T75" fmla="*/ 189 h 1465"/>
                <a:gd name="T76" fmla="*/ 1648 w 1715"/>
                <a:gd name="T77" fmla="*/ 178 h 1465"/>
                <a:gd name="T78" fmla="*/ 473 w 1715"/>
                <a:gd name="T79" fmla="*/ 316 h 1465"/>
                <a:gd name="T80" fmla="*/ 448 w 1715"/>
                <a:gd name="T81" fmla="*/ 355 h 1465"/>
                <a:gd name="T82" fmla="*/ 455 w 1715"/>
                <a:gd name="T83" fmla="*/ 348 h 1465"/>
                <a:gd name="T84" fmla="*/ 458 w 1715"/>
                <a:gd name="T85" fmla="*/ 349 h 1465"/>
                <a:gd name="T86" fmla="*/ 463 w 1715"/>
                <a:gd name="T87" fmla="*/ 323 h 1465"/>
                <a:gd name="T88" fmla="*/ 473 w 1715"/>
                <a:gd name="T89" fmla="*/ 489 h 1465"/>
                <a:gd name="T90" fmla="*/ 914 w 1715"/>
                <a:gd name="T91" fmla="*/ 1336 h 1465"/>
                <a:gd name="T92" fmla="*/ 851 w 1715"/>
                <a:gd name="T93" fmla="*/ 150 h 1465"/>
                <a:gd name="T94" fmla="*/ 794 w 1715"/>
                <a:gd name="T95" fmla="*/ 249 h 1465"/>
                <a:gd name="T96" fmla="*/ 953 w 1715"/>
                <a:gd name="T97" fmla="*/ 475 h 1465"/>
                <a:gd name="T98" fmla="*/ 1091 w 1715"/>
                <a:gd name="T99" fmla="*/ 665 h 1465"/>
                <a:gd name="T100" fmla="*/ 1147 w 1715"/>
                <a:gd name="T101" fmla="*/ 566 h 1465"/>
                <a:gd name="T102" fmla="*/ 1122 w 1715"/>
                <a:gd name="T103" fmla="*/ 612 h 1465"/>
                <a:gd name="T104" fmla="*/ 1122 w 1715"/>
                <a:gd name="T105" fmla="*/ 563 h 1465"/>
                <a:gd name="T106" fmla="*/ 1126 w 1715"/>
                <a:gd name="T107" fmla="*/ 531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5" h="1465">
                  <a:moveTo>
                    <a:pt x="1641" y="108"/>
                  </a:moveTo>
                  <a:cubicBezTo>
                    <a:pt x="1643" y="100"/>
                    <a:pt x="1673" y="102"/>
                    <a:pt x="1666" y="97"/>
                  </a:cubicBezTo>
                  <a:cubicBezTo>
                    <a:pt x="1657" y="97"/>
                    <a:pt x="1649" y="95"/>
                    <a:pt x="1645" y="90"/>
                  </a:cubicBezTo>
                  <a:cubicBezTo>
                    <a:pt x="1656" y="90"/>
                    <a:pt x="1672" y="94"/>
                    <a:pt x="1669" y="79"/>
                  </a:cubicBezTo>
                  <a:cubicBezTo>
                    <a:pt x="1656" y="80"/>
                    <a:pt x="1647" y="80"/>
                    <a:pt x="1659" y="72"/>
                  </a:cubicBezTo>
                  <a:cubicBezTo>
                    <a:pt x="1649" y="68"/>
                    <a:pt x="1638" y="79"/>
                    <a:pt x="1638" y="72"/>
                  </a:cubicBezTo>
                  <a:cubicBezTo>
                    <a:pt x="1644" y="72"/>
                    <a:pt x="1630" y="62"/>
                    <a:pt x="1631" y="55"/>
                  </a:cubicBezTo>
                  <a:cubicBezTo>
                    <a:pt x="1618" y="52"/>
                    <a:pt x="1617" y="60"/>
                    <a:pt x="1606" y="58"/>
                  </a:cubicBezTo>
                  <a:cubicBezTo>
                    <a:pt x="1606" y="42"/>
                    <a:pt x="1592" y="56"/>
                    <a:pt x="1588" y="48"/>
                  </a:cubicBezTo>
                  <a:cubicBezTo>
                    <a:pt x="1588" y="42"/>
                    <a:pt x="1597" y="45"/>
                    <a:pt x="1595" y="37"/>
                  </a:cubicBezTo>
                  <a:cubicBezTo>
                    <a:pt x="1560" y="32"/>
                    <a:pt x="1534" y="49"/>
                    <a:pt x="1518" y="44"/>
                  </a:cubicBezTo>
                  <a:cubicBezTo>
                    <a:pt x="1521" y="36"/>
                    <a:pt x="1532" y="35"/>
                    <a:pt x="1528" y="19"/>
                  </a:cubicBezTo>
                  <a:cubicBezTo>
                    <a:pt x="1513" y="9"/>
                    <a:pt x="1497" y="22"/>
                    <a:pt x="1482" y="23"/>
                  </a:cubicBezTo>
                  <a:cubicBezTo>
                    <a:pt x="1481" y="22"/>
                    <a:pt x="1486" y="16"/>
                    <a:pt x="1486" y="16"/>
                  </a:cubicBezTo>
                  <a:cubicBezTo>
                    <a:pt x="1444" y="0"/>
                    <a:pt x="1401" y="46"/>
                    <a:pt x="1376" y="58"/>
                  </a:cubicBezTo>
                  <a:cubicBezTo>
                    <a:pt x="1386" y="62"/>
                    <a:pt x="1400" y="60"/>
                    <a:pt x="1405" y="69"/>
                  </a:cubicBezTo>
                  <a:cubicBezTo>
                    <a:pt x="1395" y="71"/>
                    <a:pt x="1383" y="58"/>
                    <a:pt x="1376" y="69"/>
                  </a:cubicBezTo>
                  <a:cubicBezTo>
                    <a:pt x="1381" y="69"/>
                    <a:pt x="1380" y="74"/>
                    <a:pt x="1380" y="79"/>
                  </a:cubicBezTo>
                  <a:cubicBezTo>
                    <a:pt x="1393" y="80"/>
                    <a:pt x="1408" y="78"/>
                    <a:pt x="1412" y="87"/>
                  </a:cubicBezTo>
                  <a:cubicBezTo>
                    <a:pt x="1401" y="115"/>
                    <a:pt x="1366" y="119"/>
                    <a:pt x="1345" y="136"/>
                  </a:cubicBezTo>
                  <a:cubicBezTo>
                    <a:pt x="1349" y="125"/>
                    <a:pt x="1358" y="118"/>
                    <a:pt x="1355" y="101"/>
                  </a:cubicBezTo>
                  <a:cubicBezTo>
                    <a:pt x="1335" y="97"/>
                    <a:pt x="1335" y="113"/>
                    <a:pt x="1320" y="115"/>
                  </a:cubicBezTo>
                  <a:cubicBezTo>
                    <a:pt x="1325" y="109"/>
                    <a:pt x="1328" y="101"/>
                    <a:pt x="1331" y="94"/>
                  </a:cubicBezTo>
                  <a:cubicBezTo>
                    <a:pt x="1325" y="92"/>
                    <a:pt x="1312" y="98"/>
                    <a:pt x="1313" y="90"/>
                  </a:cubicBezTo>
                  <a:cubicBezTo>
                    <a:pt x="1316" y="82"/>
                    <a:pt x="1331" y="87"/>
                    <a:pt x="1334" y="79"/>
                  </a:cubicBezTo>
                  <a:cubicBezTo>
                    <a:pt x="1310" y="20"/>
                    <a:pt x="1399" y="43"/>
                    <a:pt x="1415" y="12"/>
                  </a:cubicBezTo>
                  <a:cubicBezTo>
                    <a:pt x="1386" y="10"/>
                    <a:pt x="1364" y="15"/>
                    <a:pt x="1338" y="16"/>
                  </a:cubicBezTo>
                  <a:cubicBezTo>
                    <a:pt x="1323" y="39"/>
                    <a:pt x="1308" y="61"/>
                    <a:pt x="1274" y="65"/>
                  </a:cubicBezTo>
                  <a:cubicBezTo>
                    <a:pt x="1284" y="80"/>
                    <a:pt x="1268" y="79"/>
                    <a:pt x="1264" y="90"/>
                  </a:cubicBezTo>
                  <a:cubicBezTo>
                    <a:pt x="1274" y="90"/>
                    <a:pt x="1283" y="92"/>
                    <a:pt x="1288" y="97"/>
                  </a:cubicBezTo>
                  <a:cubicBezTo>
                    <a:pt x="1279" y="99"/>
                    <a:pt x="1274" y="104"/>
                    <a:pt x="1267" y="108"/>
                  </a:cubicBezTo>
                  <a:cubicBezTo>
                    <a:pt x="1275" y="112"/>
                    <a:pt x="1280" y="99"/>
                    <a:pt x="1281" y="108"/>
                  </a:cubicBezTo>
                  <a:cubicBezTo>
                    <a:pt x="1255" y="110"/>
                    <a:pt x="1251" y="134"/>
                    <a:pt x="1221" y="132"/>
                  </a:cubicBezTo>
                  <a:cubicBezTo>
                    <a:pt x="1221" y="122"/>
                    <a:pt x="1241" y="124"/>
                    <a:pt x="1232" y="115"/>
                  </a:cubicBezTo>
                  <a:cubicBezTo>
                    <a:pt x="1211" y="115"/>
                    <a:pt x="1211" y="115"/>
                    <a:pt x="1211" y="115"/>
                  </a:cubicBezTo>
                  <a:cubicBezTo>
                    <a:pt x="1189" y="120"/>
                    <a:pt x="1153" y="127"/>
                    <a:pt x="1129" y="118"/>
                  </a:cubicBezTo>
                  <a:cubicBezTo>
                    <a:pt x="1119" y="121"/>
                    <a:pt x="1117" y="115"/>
                    <a:pt x="1108" y="115"/>
                  </a:cubicBezTo>
                  <a:cubicBezTo>
                    <a:pt x="1108" y="110"/>
                    <a:pt x="1113" y="110"/>
                    <a:pt x="1112" y="104"/>
                  </a:cubicBezTo>
                  <a:cubicBezTo>
                    <a:pt x="1099" y="103"/>
                    <a:pt x="1089" y="105"/>
                    <a:pt x="1080" y="108"/>
                  </a:cubicBezTo>
                  <a:cubicBezTo>
                    <a:pt x="1073" y="110"/>
                    <a:pt x="1070" y="117"/>
                    <a:pt x="1059" y="115"/>
                  </a:cubicBezTo>
                  <a:cubicBezTo>
                    <a:pt x="1062" y="128"/>
                    <a:pt x="1055" y="132"/>
                    <a:pt x="1055" y="143"/>
                  </a:cubicBezTo>
                  <a:cubicBezTo>
                    <a:pt x="1047" y="138"/>
                    <a:pt x="1041" y="153"/>
                    <a:pt x="1038" y="143"/>
                  </a:cubicBezTo>
                  <a:cubicBezTo>
                    <a:pt x="1036" y="134"/>
                    <a:pt x="1054" y="145"/>
                    <a:pt x="1048" y="132"/>
                  </a:cubicBezTo>
                  <a:cubicBezTo>
                    <a:pt x="1030" y="113"/>
                    <a:pt x="977" y="144"/>
                    <a:pt x="957" y="122"/>
                  </a:cubicBezTo>
                  <a:cubicBezTo>
                    <a:pt x="966" y="119"/>
                    <a:pt x="978" y="117"/>
                    <a:pt x="985" y="111"/>
                  </a:cubicBezTo>
                  <a:cubicBezTo>
                    <a:pt x="942" y="106"/>
                    <a:pt x="911" y="80"/>
                    <a:pt x="868" y="94"/>
                  </a:cubicBezTo>
                  <a:cubicBezTo>
                    <a:pt x="868" y="96"/>
                    <a:pt x="865" y="98"/>
                    <a:pt x="861" y="97"/>
                  </a:cubicBezTo>
                  <a:cubicBezTo>
                    <a:pt x="861" y="93"/>
                    <a:pt x="866" y="92"/>
                    <a:pt x="865" y="87"/>
                  </a:cubicBezTo>
                  <a:cubicBezTo>
                    <a:pt x="858" y="87"/>
                    <a:pt x="858" y="87"/>
                    <a:pt x="858" y="87"/>
                  </a:cubicBezTo>
                  <a:cubicBezTo>
                    <a:pt x="851" y="90"/>
                    <a:pt x="849" y="96"/>
                    <a:pt x="837" y="94"/>
                  </a:cubicBezTo>
                  <a:cubicBezTo>
                    <a:pt x="835" y="85"/>
                    <a:pt x="843" y="86"/>
                    <a:pt x="840" y="76"/>
                  </a:cubicBezTo>
                  <a:cubicBezTo>
                    <a:pt x="822" y="79"/>
                    <a:pt x="780" y="93"/>
                    <a:pt x="794" y="83"/>
                  </a:cubicBezTo>
                  <a:cubicBezTo>
                    <a:pt x="752" y="101"/>
                    <a:pt x="714" y="81"/>
                    <a:pt x="685" y="108"/>
                  </a:cubicBezTo>
                  <a:cubicBezTo>
                    <a:pt x="676" y="103"/>
                    <a:pt x="651" y="102"/>
                    <a:pt x="660" y="90"/>
                  </a:cubicBezTo>
                  <a:cubicBezTo>
                    <a:pt x="611" y="80"/>
                    <a:pt x="553" y="79"/>
                    <a:pt x="498" y="69"/>
                  </a:cubicBezTo>
                  <a:cubicBezTo>
                    <a:pt x="402" y="52"/>
                    <a:pt x="311" y="96"/>
                    <a:pt x="233" y="118"/>
                  </a:cubicBezTo>
                  <a:cubicBezTo>
                    <a:pt x="248" y="117"/>
                    <a:pt x="243" y="131"/>
                    <a:pt x="240" y="139"/>
                  </a:cubicBezTo>
                  <a:cubicBezTo>
                    <a:pt x="246" y="140"/>
                    <a:pt x="253" y="138"/>
                    <a:pt x="254" y="143"/>
                  </a:cubicBezTo>
                  <a:cubicBezTo>
                    <a:pt x="245" y="142"/>
                    <a:pt x="251" y="156"/>
                    <a:pt x="244" y="157"/>
                  </a:cubicBezTo>
                  <a:cubicBezTo>
                    <a:pt x="216" y="157"/>
                    <a:pt x="216" y="157"/>
                    <a:pt x="216" y="157"/>
                  </a:cubicBezTo>
                  <a:cubicBezTo>
                    <a:pt x="216" y="154"/>
                    <a:pt x="218" y="153"/>
                    <a:pt x="219" y="150"/>
                  </a:cubicBezTo>
                  <a:cubicBezTo>
                    <a:pt x="187" y="151"/>
                    <a:pt x="164" y="161"/>
                    <a:pt x="138" y="168"/>
                  </a:cubicBezTo>
                  <a:cubicBezTo>
                    <a:pt x="140" y="173"/>
                    <a:pt x="151" y="168"/>
                    <a:pt x="152" y="175"/>
                  </a:cubicBezTo>
                  <a:cubicBezTo>
                    <a:pt x="141" y="173"/>
                    <a:pt x="136" y="178"/>
                    <a:pt x="138" y="189"/>
                  </a:cubicBezTo>
                  <a:cubicBezTo>
                    <a:pt x="164" y="185"/>
                    <a:pt x="189" y="200"/>
                    <a:pt x="205" y="185"/>
                  </a:cubicBezTo>
                  <a:cubicBezTo>
                    <a:pt x="169" y="229"/>
                    <a:pt x="89" y="207"/>
                    <a:pt x="53" y="252"/>
                  </a:cubicBezTo>
                  <a:cubicBezTo>
                    <a:pt x="55" y="262"/>
                    <a:pt x="71" y="256"/>
                    <a:pt x="74" y="263"/>
                  </a:cubicBezTo>
                  <a:cubicBezTo>
                    <a:pt x="56" y="259"/>
                    <a:pt x="40" y="259"/>
                    <a:pt x="43" y="284"/>
                  </a:cubicBezTo>
                  <a:cubicBezTo>
                    <a:pt x="57" y="283"/>
                    <a:pt x="63" y="273"/>
                    <a:pt x="78" y="274"/>
                  </a:cubicBezTo>
                  <a:cubicBezTo>
                    <a:pt x="69" y="286"/>
                    <a:pt x="56" y="297"/>
                    <a:pt x="43" y="305"/>
                  </a:cubicBezTo>
                  <a:cubicBezTo>
                    <a:pt x="51" y="310"/>
                    <a:pt x="51" y="304"/>
                    <a:pt x="57" y="312"/>
                  </a:cubicBezTo>
                  <a:cubicBezTo>
                    <a:pt x="62" y="302"/>
                    <a:pt x="87" y="289"/>
                    <a:pt x="92" y="309"/>
                  </a:cubicBezTo>
                  <a:cubicBezTo>
                    <a:pt x="96" y="300"/>
                    <a:pt x="110" y="303"/>
                    <a:pt x="117" y="309"/>
                  </a:cubicBezTo>
                  <a:cubicBezTo>
                    <a:pt x="86" y="336"/>
                    <a:pt x="32" y="339"/>
                    <a:pt x="0" y="365"/>
                  </a:cubicBezTo>
                  <a:cubicBezTo>
                    <a:pt x="71" y="355"/>
                    <a:pt x="117" y="320"/>
                    <a:pt x="184" y="305"/>
                  </a:cubicBezTo>
                  <a:cubicBezTo>
                    <a:pt x="195" y="299"/>
                    <a:pt x="174" y="294"/>
                    <a:pt x="184" y="291"/>
                  </a:cubicBezTo>
                  <a:cubicBezTo>
                    <a:pt x="223" y="285"/>
                    <a:pt x="247" y="246"/>
                    <a:pt x="290" y="256"/>
                  </a:cubicBezTo>
                  <a:cubicBezTo>
                    <a:pt x="262" y="268"/>
                    <a:pt x="231" y="275"/>
                    <a:pt x="219" y="295"/>
                  </a:cubicBezTo>
                  <a:cubicBezTo>
                    <a:pt x="251" y="283"/>
                    <a:pt x="294" y="283"/>
                    <a:pt x="314" y="259"/>
                  </a:cubicBezTo>
                  <a:cubicBezTo>
                    <a:pt x="318" y="263"/>
                    <a:pt x="349" y="255"/>
                    <a:pt x="339" y="270"/>
                  </a:cubicBezTo>
                  <a:cubicBezTo>
                    <a:pt x="365" y="276"/>
                    <a:pt x="401" y="283"/>
                    <a:pt x="427" y="277"/>
                  </a:cubicBezTo>
                  <a:cubicBezTo>
                    <a:pt x="412" y="295"/>
                    <a:pt x="444" y="326"/>
                    <a:pt x="424" y="351"/>
                  </a:cubicBezTo>
                  <a:cubicBezTo>
                    <a:pt x="427" y="362"/>
                    <a:pt x="438" y="333"/>
                    <a:pt x="441" y="344"/>
                  </a:cubicBezTo>
                  <a:cubicBezTo>
                    <a:pt x="436" y="351"/>
                    <a:pt x="424" y="358"/>
                    <a:pt x="438" y="365"/>
                  </a:cubicBezTo>
                  <a:cubicBezTo>
                    <a:pt x="434" y="370"/>
                    <a:pt x="418" y="380"/>
                    <a:pt x="427" y="386"/>
                  </a:cubicBezTo>
                  <a:cubicBezTo>
                    <a:pt x="429" y="379"/>
                    <a:pt x="436" y="370"/>
                    <a:pt x="434" y="386"/>
                  </a:cubicBezTo>
                  <a:cubicBezTo>
                    <a:pt x="446" y="388"/>
                    <a:pt x="445" y="376"/>
                    <a:pt x="452" y="372"/>
                  </a:cubicBezTo>
                  <a:cubicBezTo>
                    <a:pt x="450" y="389"/>
                    <a:pt x="456" y="379"/>
                    <a:pt x="463" y="376"/>
                  </a:cubicBezTo>
                  <a:cubicBezTo>
                    <a:pt x="457" y="386"/>
                    <a:pt x="463" y="387"/>
                    <a:pt x="459" y="401"/>
                  </a:cubicBezTo>
                  <a:cubicBezTo>
                    <a:pt x="444" y="398"/>
                    <a:pt x="441" y="406"/>
                    <a:pt x="441" y="418"/>
                  </a:cubicBezTo>
                  <a:cubicBezTo>
                    <a:pt x="453" y="417"/>
                    <a:pt x="446" y="409"/>
                    <a:pt x="459" y="415"/>
                  </a:cubicBezTo>
                  <a:cubicBezTo>
                    <a:pt x="459" y="425"/>
                    <a:pt x="444" y="421"/>
                    <a:pt x="445" y="432"/>
                  </a:cubicBezTo>
                  <a:cubicBezTo>
                    <a:pt x="452" y="433"/>
                    <a:pt x="457" y="435"/>
                    <a:pt x="459" y="439"/>
                  </a:cubicBezTo>
                  <a:cubicBezTo>
                    <a:pt x="444" y="438"/>
                    <a:pt x="450" y="456"/>
                    <a:pt x="445" y="464"/>
                  </a:cubicBezTo>
                  <a:cubicBezTo>
                    <a:pt x="450" y="466"/>
                    <a:pt x="463" y="460"/>
                    <a:pt x="463" y="468"/>
                  </a:cubicBezTo>
                  <a:cubicBezTo>
                    <a:pt x="454" y="473"/>
                    <a:pt x="435" y="468"/>
                    <a:pt x="427" y="475"/>
                  </a:cubicBezTo>
                  <a:cubicBezTo>
                    <a:pt x="433" y="495"/>
                    <a:pt x="443" y="511"/>
                    <a:pt x="459" y="521"/>
                  </a:cubicBezTo>
                  <a:cubicBezTo>
                    <a:pt x="442" y="523"/>
                    <a:pt x="431" y="561"/>
                    <a:pt x="441" y="570"/>
                  </a:cubicBezTo>
                  <a:cubicBezTo>
                    <a:pt x="395" y="599"/>
                    <a:pt x="369" y="648"/>
                    <a:pt x="350" y="704"/>
                  </a:cubicBezTo>
                  <a:cubicBezTo>
                    <a:pt x="347" y="715"/>
                    <a:pt x="354" y="734"/>
                    <a:pt x="346" y="739"/>
                  </a:cubicBezTo>
                  <a:cubicBezTo>
                    <a:pt x="341" y="786"/>
                    <a:pt x="365" y="836"/>
                    <a:pt x="399" y="856"/>
                  </a:cubicBezTo>
                  <a:cubicBezTo>
                    <a:pt x="389" y="909"/>
                    <a:pt x="417" y="925"/>
                    <a:pt x="420" y="965"/>
                  </a:cubicBezTo>
                  <a:cubicBezTo>
                    <a:pt x="416" y="968"/>
                    <a:pt x="411" y="970"/>
                    <a:pt x="403" y="969"/>
                  </a:cubicBezTo>
                  <a:cubicBezTo>
                    <a:pt x="404" y="994"/>
                    <a:pt x="436" y="989"/>
                    <a:pt x="445" y="1007"/>
                  </a:cubicBezTo>
                  <a:cubicBezTo>
                    <a:pt x="422" y="1039"/>
                    <a:pt x="467" y="1052"/>
                    <a:pt x="473" y="1078"/>
                  </a:cubicBezTo>
                  <a:cubicBezTo>
                    <a:pt x="478" y="1072"/>
                    <a:pt x="483" y="1066"/>
                    <a:pt x="480" y="1053"/>
                  </a:cubicBezTo>
                  <a:cubicBezTo>
                    <a:pt x="472" y="1044"/>
                    <a:pt x="466" y="1053"/>
                    <a:pt x="463" y="1039"/>
                  </a:cubicBezTo>
                  <a:cubicBezTo>
                    <a:pt x="470" y="993"/>
                    <a:pt x="434" y="972"/>
                    <a:pt x="441" y="937"/>
                  </a:cubicBezTo>
                  <a:cubicBezTo>
                    <a:pt x="442" y="939"/>
                    <a:pt x="442" y="941"/>
                    <a:pt x="445" y="940"/>
                  </a:cubicBezTo>
                  <a:cubicBezTo>
                    <a:pt x="447" y="929"/>
                    <a:pt x="438" y="935"/>
                    <a:pt x="434" y="937"/>
                  </a:cubicBezTo>
                  <a:cubicBezTo>
                    <a:pt x="436" y="918"/>
                    <a:pt x="422" y="895"/>
                    <a:pt x="431" y="880"/>
                  </a:cubicBezTo>
                  <a:cubicBezTo>
                    <a:pt x="439" y="886"/>
                    <a:pt x="451" y="888"/>
                    <a:pt x="459" y="895"/>
                  </a:cubicBezTo>
                  <a:cubicBezTo>
                    <a:pt x="462" y="915"/>
                    <a:pt x="454" y="941"/>
                    <a:pt x="459" y="951"/>
                  </a:cubicBezTo>
                  <a:cubicBezTo>
                    <a:pt x="475" y="952"/>
                    <a:pt x="485" y="988"/>
                    <a:pt x="501" y="1000"/>
                  </a:cubicBezTo>
                  <a:cubicBezTo>
                    <a:pt x="500" y="1007"/>
                    <a:pt x="494" y="1009"/>
                    <a:pt x="494" y="1018"/>
                  </a:cubicBezTo>
                  <a:cubicBezTo>
                    <a:pt x="531" y="1041"/>
                    <a:pt x="566" y="1101"/>
                    <a:pt x="544" y="1142"/>
                  </a:cubicBezTo>
                  <a:cubicBezTo>
                    <a:pt x="581" y="1190"/>
                    <a:pt x="643" y="1214"/>
                    <a:pt x="706" y="1237"/>
                  </a:cubicBezTo>
                  <a:cubicBezTo>
                    <a:pt x="717" y="1232"/>
                    <a:pt x="726" y="1227"/>
                    <a:pt x="738" y="1223"/>
                  </a:cubicBezTo>
                  <a:cubicBezTo>
                    <a:pt x="773" y="1251"/>
                    <a:pt x="811" y="1295"/>
                    <a:pt x="868" y="1290"/>
                  </a:cubicBezTo>
                  <a:cubicBezTo>
                    <a:pt x="863" y="1316"/>
                    <a:pt x="908" y="1320"/>
                    <a:pt x="897" y="1364"/>
                  </a:cubicBezTo>
                  <a:cubicBezTo>
                    <a:pt x="907" y="1367"/>
                    <a:pt x="909" y="1368"/>
                    <a:pt x="914" y="1360"/>
                  </a:cubicBezTo>
                  <a:cubicBezTo>
                    <a:pt x="928" y="1403"/>
                    <a:pt x="967" y="1398"/>
                    <a:pt x="995" y="1424"/>
                  </a:cubicBezTo>
                  <a:cubicBezTo>
                    <a:pt x="994" y="1416"/>
                    <a:pt x="1006" y="1420"/>
                    <a:pt x="1006" y="1413"/>
                  </a:cubicBezTo>
                  <a:cubicBezTo>
                    <a:pt x="1000" y="1412"/>
                    <a:pt x="998" y="1407"/>
                    <a:pt x="999" y="1399"/>
                  </a:cubicBezTo>
                  <a:cubicBezTo>
                    <a:pt x="1010" y="1399"/>
                    <a:pt x="1009" y="1386"/>
                    <a:pt x="1020" y="1385"/>
                  </a:cubicBezTo>
                  <a:cubicBezTo>
                    <a:pt x="1037" y="1395"/>
                    <a:pt x="1052" y="1432"/>
                    <a:pt x="1054" y="1465"/>
                  </a:cubicBezTo>
                  <a:cubicBezTo>
                    <a:pt x="1060" y="1444"/>
                    <a:pt x="1069" y="1424"/>
                    <a:pt x="1069" y="1402"/>
                  </a:cubicBezTo>
                  <a:cubicBezTo>
                    <a:pt x="1044" y="1366"/>
                    <a:pt x="1013" y="1373"/>
                    <a:pt x="967" y="1385"/>
                  </a:cubicBezTo>
                  <a:cubicBezTo>
                    <a:pt x="925" y="1355"/>
                    <a:pt x="940" y="1297"/>
                    <a:pt x="957" y="1247"/>
                  </a:cubicBezTo>
                  <a:cubicBezTo>
                    <a:pt x="937" y="1217"/>
                    <a:pt x="879" y="1241"/>
                    <a:pt x="851" y="1230"/>
                  </a:cubicBezTo>
                  <a:cubicBezTo>
                    <a:pt x="862" y="1222"/>
                    <a:pt x="864" y="1203"/>
                    <a:pt x="868" y="1187"/>
                  </a:cubicBezTo>
                  <a:cubicBezTo>
                    <a:pt x="863" y="1174"/>
                    <a:pt x="877" y="1160"/>
                    <a:pt x="875" y="1180"/>
                  </a:cubicBezTo>
                  <a:cubicBezTo>
                    <a:pt x="882" y="1151"/>
                    <a:pt x="898" y="1140"/>
                    <a:pt x="904" y="1113"/>
                  </a:cubicBezTo>
                  <a:cubicBezTo>
                    <a:pt x="898" y="1108"/>
                    <a:pt x="891" y="1106"/>
                    <a:pt x="883" y="1106"/>
                  </a:cubicBezTo>
                  <a:cubicBezTo>
                    <a:pt x="865" y="1106"/>
                    <a:pt x="845" y="1116"/>
                    <a:pt x="833" y="1120"/>
                  </a:cubicBezTo>
                  <a:cubicBezTo>
                    <a:pt x="835" y="1149"/>
                    <a:pt x="816" y="1158"/>
                    <a:pt x="805" y="1173"/>
                  </a:cubicBezTo>
                  <a:cubicBezTo>
                    <a:pt x="783" y="1174"/>
                    <a:pt x="765" y="1178"/>
                    <a:pt x="745" y="1180"/>
                  </a:cubicBezTo>
                  <a:cubicBezTo>
                    <a:pt x="745" y="1169"/>
                    <a:pt x="734" y="1170"/>
                    <a:pt x="724" y="1170"/>
                  </a:cubicBezTo>
                  <a:cubicBezTo>
                    <a:pt x="704" y="1128"/>
                    <a:pt x="693" y="1083"/>
                    <a:pt x="710" y="1043"/>
                  </a:cubicBezTo>
                  <a:cubicBezTo>
                    <a:pt x="710" y="1046"/>
                    <a:pt x="710" y="1050"/>
                    <a:pt x="713" y="1050"/>
                  </a:cubicBezTo>
                  <a:cubicBezTo>
                    <a:pt x="720" y="1031"/>
                    <a:pt x="735" y="1005"/>
                    <a:pt x="724" y="979"/>
                  </a:cubicBezTo>
                  <a:cubicBezTo>
                    <a:pt x="761" y="952"/>
                    <a:pt x="800" y="915"/>
                    <a:pt x="847" y="926"/>
                  </a:cubicBezTo>
                  <a:cubicBezTo>
                    <a:pt x="843" y="943"/>
                    <a:pt x="885" y="932"/>
                    <a:pt x="893" y="944"/>
                  </a:cubicBezTo>
                  <a:cubicBezTo>
                    <a:pt x="884" y="889"/>
                    <a:pt x="957" y="926"/>
                    <a:pt x="1002" y="923"/>
                  </a:cubicBezTo>
                  <a:cubicBezTo>
                    <a:pt x="1006" y="965"/>
                    <a:pt x="1015" y="1001"/>
                    <a:pt x="1024" y="1029"/>
                  </a:cubicBezTo>
                  <a:cubicBezTo>
                    <a:pt x="1041" y="1029"/>
                    <a:pt x="1041" y="1029"/>
                    <a:pt x="1041" y="1029"/>
                  </a:cubicBezTo>
                  <a:cubicBezTo>
                    <a:pt x="1069" y="992"/>
                    <a:pt x="1039" y="934"/>
                    <a:pt x="1048" y="898"/>
                  </a:cubicBezTo>
                  <a:cubicBezTo>
                    <a:pt x="1057" y="866"/>
                    <a:pt x="1109" y="847"/>
                    <a:pt x="1140" y="831"/>
                  </a:cubicBezTo>
                  <a:cubicBezTo>
                    <a:pt x="1154" y="823"/>
                    <a:pt x="1172" y="802"/>
                    <a:pt x="1182" y="792"/>
                  </a:cubicBezTo>
                  <a:cubicBezTo>
                    <a:pt x="1171" y="789"/>
                    <a:pt x="1179" y="781"/>
                    <a:pt x="1186" y="789"/>
                  </a:cubicBezTo>
                  <a:cubicBezTo>
                    <a:pt x="1181" y="765"/>
                    <a:pt x="1186" y="749"/>
                    <a:pt x="1193" y="729"/>
                  </a:cubicBezTo>
                  <a:cubicBezTo>
                    <a:pt x="1200" y="742"/>
                    <a:pt x="1191" y="757"/>
                    <a:pt x="1193" y="760"/>
                  </a:cubicBezTo>
                  <a:cubicBezTo>
                    <a:pt x="1208" y="749"/>
                    <a:pt x="1215" y="731"/>
                    <a:pt x="1218" y="708"/>
                  </a:cubicBezTo>
                  <a:cubicBezTo>
                    <a:pt x="1220" y="713"/>
                    <a:pt x="1214" y="726"/>
                    <a:pt x="1221" y="725"/>
                  </a:cubicBezTo>
                  <a:cubicBezTo>
                    <a:pt x="1237" y="706"/>
                    <a:pt x="1249" y="682"/>
                    <a:pt x="1285" y="683"/>
                  </a:cubicBezTo>
                  <a:cubicBezTo>
                    <a:pt x="1286" y="676"/>
                    <a:pt x="1280" y="676"/>
                    <a:pt x="1278" y="672"/>
                  </a:cubicBezTo>
                  <a:cubicBezTo>
                    <a:pt x="1302" y="671"/>
                    <a:pt x="1306" y="667"/>
                    <a:pt x="1320" y="669"/>
                  </a:cubicBezTo>
                  <a:cubicBezTo>
                    <a:pt x="1328" y="661"/>
                    <a:pt x="1315" y="658"/>
                    <a:pt x="1316" y="648"/>
                  </a:cubicBezTo>
                  <a:cubicBezTo>
                    <a:pt x="1344" y="613"/>
                    <a:pt x="1404" y="591"/>
                    <a:pt x="1451" y="588"/>
                  </a:cubicBezTo>
                  <a:cubicBezTo>
                    <a:pt x="1439" y="593"/>
                    <a:pt x="1427" y="599"/>
                    <a:pt x="1415" y="605"/>
                  </a:cubicBezTo>
                  <a:cubicBezTo>
                    <a:pt x="1413" y="616"/>
                    <a:pt x="1419" y="618"/>
                    <a:pt x="1419" y="626"/>
                  </a:cubicBezTo>
                  <a:cubicBezTo>
                    <a:pt x="1437" y="625"/>
                    <a:pt x="1441" y="609"/>
                    <a:pt x="1458" y="602"/>
                  </a:cubicBezTo>
                  <a:cubicBezTo>
                    <a:pt x="1473" y="595"/>
                    <a:pt x="1505" y="605"/>
                    <a:pt x="1514" y="581"/>
                  </a:cubicBezTo>
                  <a:cubicBezTo>
                    <a:pt x="1488" y="581"/>
                    <a:pt x="1438" y="564"/>
                    <a:pt x="1468" y="531"/>
                  </a:cubicBezTo>
                  <a:cubicBezTo>
                    <a:pt x="1460" y="529"/>
                    <a:pt x="1443" y="536"/>
                    <a:pt x="1440" y="528"/>
                  </a:cubicBezTo>
                  <a:cubicBezTo>
                    <a:pt x="1459" y="523"/>
                    <a:pt x="1486" y="527"/>
                    <a:pt x="1489" y="506"/>
                  </a:cubicBezTo>
                  <a:cubicBezTo>
                    <a:pt x="1441" y="494"/>
                    <a:pt x="1413" y="518"/>
                    <a:pt x="1380" y="531"/>
                  </a:cubicBezTo>
                  <a:cubicBezTo>
                    <a:pt x="1385" y="518"/>
                    <a:pt x="1364" y="530"/>
                    <a:pt x="1369" y="517"/>
                  </a:cubicBezTo>
                  <a:cubicBezTo>
                    <a:pt x="1415" y="529"/>
                    <a:pt x="1428" y="486"/>
                    <a:pt x="1468" y="482"/>
                  </a:cubicBezTo>
                  <a:cubicBezTo>
                    <a:pt x="1491" y="484"/>
                    <a:pt x="1522" y="477"/>
                    <a:pt x="1539" y="485"/>
                  </a:cubicBezTo>
                  <a:cubicBezTo>
                    <a:pt x="1567" y="496"/>
                    <a:pt x="1581" y="466"/>
                    <a:pt x="1616" y="453"/>
                  </a:cubicBezTo>
                  <a:cubicBezTo>
                    <a:pt x="1623" y="451"/>
                    <a:pt x="1625" y="458"/>
                    <a:pt x="1631" y="457"/>
                  </a:cubicBezTo>
                  <a:cubicBezTo>
                    <a:pt x="1657" y="452"/>
                    <a:pt x="1664" y="424"/>
                    <a:pt x="1666" y="408"/>
                  </a:cubicBezTo>
                  <a:cubicBezTo>
                    <a:pt x="1654" y="406"/>
                    <a:pt x="1649" y="410"/>
                    <a:pt x="1641" y="411"/>
                  </a:cubicBezTo>
                  <a:cubicBezTo>
                    <a:pt x="1640" y="405"/>
                    <a:pt x="1645" y="403"/>
                    <a:pt x="1645" y="397"/>
                  </a:cubicBezTo>
                  <a:cubicBezTo>
                    <a:pt x="1631" y="402"/>
                    <a:pt x="1609" y="418"/>
                    <a:pt x="1595" y="411"/>
                  </a:cubicBezTo>
                  <a:cubicBezTo>
                    <a:pt x="1616" y="397"/>
                    <a:pt x="1636" y="403"/>
                    <a:pt x="1652" y="386"/>
                  </a:cubicBezTo>
                  <a:cubicBezTo>
                    <a:pt x="1637" y="385"/>
                    <a:pt x="1631" y="374"/>
                    <a:pt x="1613" y="376"/>
                  </a:cubicBezTo>
                  <a:cubicBezTo>
                    <a:pt x="1617" y="356"/>
                    <a:pt x="1607" y="369"/>
                    <a:pt x="1602" y="362"/>
                  </a:cubicBezTo>
                  <a:cubicBezTo>
                    <a:pt x="1603" y="355"/>
                    <a:pt x="1598" y="354"/>
                    <a:pt x="1599" y="348"/>
                  </a:cubicBezTo>
                  <a:cubicBezTo>
                    <a:pt x="1625" y="327"/>
                    <a:pt x="1589" y="300"/>
                    <a:pt x="1599" y="270"/>
                  </a:cubicBezTo>
                  <a:cubicBezTo>
                    <a:pt x="1565" y="289"/>
                    <a:pt x="1535" y="329"/>
                    <a:pt x="1493" y="302"/>
                  </a:cubicBezTo>
                  <a:cubicBezTo>
                    <a:pt x="1521" y="296"/>
                    <a:pt x="1502" y="276"/>
                    <a:pt x="1518" y="256"/>
                  </a:cubicBezTo>
                  <a:cubicBezTo>
                    <a:pt x="1496" y="262"/>
                    <a:pt x="1500" y="243"/>
                    <a:pt x="1493" y="235"/>
                  </a:cubicBezTo>
                  <a:cubicBezTo>
                    <a:pt x="1460" y="240"/>
                    <a:pt x="1445" y="226"/>
                    <a:pt x="1415" y="228"/>
                  </a:cubicBezTo>
                  <a:cubicBezTo>
                    <a:pt x="1414" y="248"/>
                    <a:pt x="1400" y="255"/>
                    <a:pt x="1387" y="263"/>
                  </a:cubicBezTo>
                  <a:cubicBezTo>
                    <a:pt x="1404" y="275"/>
                    <a:pt x="1372" y="297"/>
                    <a:pt x="1359" y="302"/>
                  </a:cubicBezTo>
                  <a:cubicBezTo>
                    <a:pt x="1358" y="317"/>
                    <a:pt x="1378" y="310"/>
                    <a:pt x="1376" y="326"/>
                  </a:cubicBezTo>
                  <a:cubicBezTo>
                    <a:pt x="1357" y="357"/>
                    <a:pt x="1323" y="371"/>
                    <a:pt x="1288" y="386"/>
                  </a:cubicBezTo>
                  <a:cubicBezTo>
                    <a:pt x="1288" y="429"/>
                    <a:pt x="1271" y="455"/>
                    <a:pt x="1242" y="461"/>
                  </a:cubicBezTo>
                  <a:cubicBezTo>
                    <a:pt x="1234" y="449"/>
                    <a:pt x="1227" y="438"/>
                    <a:pt x="1232" y="422"/>
                  </a:cubicBezTo>
                  <a:cubicBezTo>
                    <a:pt x="1235" y="425"/>
                    <a:pt x="1253" y="437"/>
                    <a:pt x="1253" y="422"/>
                  </a:cubicBezTo>
                  <a:cubicBezTo>
                    <a:pt x="1255" y="412"/>
                    <a:pt x="1234" y="425"/>
                    <a:pt x="1235" y="415"/>
                  </a:cubicBezTo>
                  <a:cubicBezTo>
                    <a:pt x="1244" y="405"/>
                    <a:pt x="1246" y="388"/>
                    <a:pt x="1253" y="376"/>
                  </a:cubicBezTo>
                  <a:cubicBezTo>
                    <a:pt x="1233" y="373"/>
                    <a:pt x="1224" y="382"/>
                    <a:pt x="1204" y="379"/>
                  </a:cubicBezTo>
                  <a:cubicBezTo>
                    <a:pt x="1188" y="352"/>
                    <a:pt x="1158" y="326"/>
                    <a:pt x="1115" y="337"/>
                  </a:cubicBezTo>
                  <a:cubicBezTo>
                    <a:pt x="1121" y="326"/>
                    <a:pt x="1127" y="316"/>
                    <a:pt x="1129" y="302"/>
                  </a:cubicBezTo>
                  <a:cubicBezTo>
                    <a:pt x="1118" y="301"/>
                    <a:pt x="1108" y="311"/>
                    <a:pt x="1108" y="295"/>
                  </a:cubicBezTo>
                  <a:cubicBezTo>
                    <a:pt x="1131" y="267"/>
                    <a:pt x="1160" y="242"/>
                    <a:pt x="1197" y="228"/>
                  </a:cubicBezTo>
                  <a:cubicBezTo>
                    <a:pt x="1209" y="223"/>
                    <a:pt x="1229" y="227"/>
                    <a:pt x="1235" y="210"/>
                  </a:cubicBezTo>
                  <a:cubicBezTo>
                    <a:pt x="1223" y="212"/>
                    <a:pt x="1215" y="209"/>
                    <a:pt x="1214" y="199"/>
                  </a:cubicBezTo>
                  <a:cubicBezTo>
                    <a:pt x="1257" y="208"/>
                    <a:pt x="1288" y="194"/>
                    <a:pt x="1316" y="175"/>
                  </a:cubicBezTo>
                  <a:cubicBezTo>
                    <a:pt x="1309" y="171"/>
                    <a:pt x="1294" y="174"/>
                    <a:pt x="1292" y="164"/>
                  </a:cubicBezTo>
                  <a:cubicBezTo>
                    <a:pt x="1305" y="170"/>
                    <a:pt x="1325" y="166"/>
                    <a:pt x="1338" y="160"/>
                  </a:cubicBezTo>
                  <a:cubicBezTo>
                    <a:pt x="1344" y="157"/>
                    <a:pt x="1348" y="154"/>
                    <a:pt x="1348" y="150"/>
                  </a:cubicBezTo>
                  <a:cubicBezTo>
                    <a:pt x="1357" y="150"/>
                    <a:pt x="1359" y="156"/>
                    <a:pt x="1369" y="154"/>
                  </a:cubicBezTo>
                  <a:cubicBezTo>
                    <a:pt x="1368" y="163"/>
                    <a:pt x="1368" y="171"/>
                    <a:pt x="1380" y="168"/>
                  </a:cubicBezTo>
                  <a:cubicBezTo>
                    <a:pt x="1383" y="162"/>
                    <a:pt x="1374" y="160"/>
                    <a:pt x="1384" y="150"/>
                  </a:cubicBezTo>
                  <a:cubicBezTo>
                    <a:pt x="1416" y="165"/>
                    <a:pt x="1435" y="128"/>
                    <a:pt x="1436" y="111"/>
                  </a:cubicBezTo>
                  <a:cubicBezTo>
                    <a:pt x="1451" y="113"/>
                    <a:pt x="1461" y="110"/>
                    <a:pt x="1461" y="97"/>
                  </a:cubicBezTo>
                  <a:cubicBezTo>
                    <a:pt x="1447" y="96"/>
                    <a:pt x="1455" y="90"/>
                    <a:pt x="1440" y="87"/>
                  </a:cubicBezTo>
                  <a:cubicBezTo>
                    <a:pt x="1475" y="79"/>
                    <a:pt x="1499" y="99"/>
                    <a:pt x="1514" y="76"/>
                  </a:cubicBezTo>
                  <a:cubicBezTo>
                    <a:pt x="1517" y="82"/>
                    <a:pt x="1523" y="86"/>
                    <a:pt x="1525" y="94"/>
                  </a:cubicBezTo>
                  <a:cubicBezTo>
                    <a:pt x="1520" y="94"/>
                    <a:pt x="1516" y="95"/>
                    <a:pt x="1518" y="101"/>
                  </a:cubicBezTo>
                  <a:cubicBezTo>
                    <a:pt x="1532" y="101"/>
                    <a:pt x="1532" y="101"/>
                    <a:pt x="1532" y="101"/>
                  </a:cubicBezTo>
                  <a:cubicBezTo>
                    <a:pt x="1546" y="99"/>
                    <a:pt x="1550" y="106"/>
                    <a:pt x="1556" y="111"/>
                  </a:cubicBezTo>
                  <a:cubicBezTo>
                    <a:pt x="1551" y="124"/>
                    <a:pt x="1568" y="113"/>
                    <a:pt x="1567" y="122"/>
                  </a:cubicBezTo>
                  <a:cubicBezTo>
                    <a:pt x="1557" y="139"/>
                    <a:pt x="1539" y="148"/>
                    <a:pt x="1518" y="154"/>
                  </a:cubicBezTo>
                  <a:cubicBezTo>
                    <a:pt x="1513" y="162"/>
                    <a:pt x="1528" y="168"/>
                    <a:pt x="1518" y="171"/>
                  </a:cubicBezTo>
                  <a:cubicBezTo>
                    <a:pt x="1485" y="174"/>
                    <a:pt x="1457" y="164"/>
                    <a:pt x="1444" y="189"/>
                  </a:cubicBezTo>
                  <a:cubicBezTo>
                    <a:pt x="1479" y="199"/>
                    <a:pt x="1509" y="178"/>
                    <a:pt x="1525" y="206"/>
                  </a:cubicBezTo>
                  <a:cubicBezTo>
                    <a:pt x="1525" y="211"/>
                    <a:pt x="1518" y="210"/>
                    <a:pt x="1518" y="214"/>
                  </a:cubicBezTo>
                  <a:cubicBezTo>
                    <a:pt x="1534" y="212"/>
                    <a:pt x="1523" y="217"/>
                    <a:pt x="1525" y="228"/>
                  </a:cubicBezTo>
                  <a:cubicBezTo>
                    <a:pt x="1551" y="218"/>
                    <a:pt x="1563" y="243"/>
                    <a:pt x="1592" y="242"/>
                  </a:cubicBezTo>
                  <a:cubicBezTo>
                    <a:pt x="1594" y="221"/>
                    <a:pt x="1577" y="219"/>
                    <a:pt x="1571" y="206"/>
                  </a:cubicBezTo>
                  <a:cubicBezTo>
                    <a:pt x="1594" y="204"/>
                    <a:pt x="1608" y="230"/>
                    <a:pt x="1620" y="228"/>
                  </a:cubicBezTo>
                  <a:cubicBezTo>
                    <a:pt x="1612" y="220"/>
                    <a:pt x="1632" y="210"/>
                    <a:pt x="1634" y="199"/>
                  </a:cubicBezTo>
                  <a:cubicBezTo>
                    <a:pt x="1623" y="196"/>
                    <a:pt x="1630" y="194"/>
                    <a:pt x="1634" y="189"/>
                  </a:cubicBezTo>
                  <a:cubicBezTo>
                    <a:pt x="1624" y="187"/>
                    <a:pt x="1632" y="182"/>
                    <a:pt x="1620" y="178"/>
                  </a:cubicBezTo>
                  <a:cubicBezTo>
                    <a:pt x="1614" y="174"/>
                    <a:pt x="1608" y="169"/>
                    <a:pt x="1606" y="161"/>
                  </a:cubicBezTo>
                  <a:cubicBezTo>
                    <a:pt x="1620" y="161"/>
                    <a:pt x="1620" y="161"/>
                    <a:pt x="1620" y="161"/>
                  </a:cubicBezTo>
                  <a:cubicBezTo>
                    <a:pt x="1618" y="157"/>
                    <a:pt x="1612" y="148"/>
                    <a:pt x="1623" y="150"/>
                  </a:cubicBezTo>
                  <a:cubicBezTo>
                    <a:pt x="1623" y="154"/>
                    <a:pt x="1623" y="154"/>
                    <a:pt x="1623" y="154"/>
                  </a:cubicBezTo>
                  <a:cubicBezTo>
                    <a:pt x="1637" y="144"/>
                    <a:pt x="1646" y="165"/>
                    <a:pt x="1648" y="178"/>
                  </a:cubicBezTo>
                  <a:cubicBezTo>
                    <a:pt x="1658" y="175"/>
                    <a:pt x="1657" y="183"/>
                    <a:pt x="1666" y="182"/>
                  </a:cubicBezTo>
                  <a:cubicBezTo>
                    <a:pt x="1678" y="157"/>
                    <a:pt x="1701" y="162"/>
                    <a:pt x="1715" y="143"/>
                  </a:cubicBezTo>
                  <a:cubicBezTo>
                    <a:pt x="1685" y="142"/>
                    <a:pt x="1666" y="115"/>
                    <a:pt x="1641" y="108"/>
                  </a:cubicBezTo>
                  <a:close/>
                  <a:moveTo>
                    <a:pt x="477" y="291"/>
                  </a:moveTo>
                  <a:cubicBezTo>
                    <a:pt x="488" y="296"/>
                    <a:pt x="463" y="306"/>
                    <a:pt x="480" y="309"/>
                  </a:cubicBezTo>
                  <a:cubicBezTo>
                    <a:pt x="479" y="313"/>
                    <a:pt x="473" y="311"/>
                    <a:pt x="473" y="316"/>
                  </a:cubicBezTo>
                  <a:cubicBezTo>
                    <a:pt x="458" y="311"/>
                    <a:pt x="473" y="298"/>
                    <a:pt x="477" y="291"/>
                  </a:cubicBezTo>
                  <a:close/>
                  <a:moveTo>
                    <a:pt x="458" y="357"/>
                  </a:moveTo>
                  <a:cubicBezTo>
                    <a:pt x="458" y="358"/>
                    <a:pt x="458" y="359"/>
                    <a:pt x="457" y="359"/>
                  </a:cubicBezTo>
                  <a:cubicBezTo>
                    <a:pt x="457" y="360"/>
                    <a:pt x="457" y="361"/>
                    <a:pt x="457" y="361"/>
                  </a:cubicBezTo>
                  <a:cubicBezTo>
                    <a:pt x="456" y="364"/>
                    <a:pt x="456" y="367"/>
                    <a:pt x="456" y="369"/>
                  </a:cubicBezTo>
                  <a:cubicBezTo>
                    <a:pt x="446" y="371"/>
                    <a:pt x="458" y="352"/>
                    <a:pt x="448" y="355"/>
                  </a:cubicBezTo>
                  <a:cubicBezTo>
                    <a:pt x="449" y="354"/>
                    <a:pt x="449" y="354"/>
                    <a:pt x="449" y="354"/>
                  </a:cubicBezTo>
                  <a:cubicBezTo>
                    <a:pt x="449" y="354"/>
                    <a:pt x="449" y="354"/>
                    <a:pt x="449" y="354"/>
                  </a:cubicBezTo>
                  <a:cubicBezTo>
                    <a:pt x="449" y="354"/>
                    <a:pt x="450" y="353"/>
                    <a:pt x="450" y="353"/>
                  </a:cubicBezTo>
                  <a:cubicBezTo>
                    <a:pt x="450" y="353"/>
                    <a:pt x="450" y="353"/>
                    <a:pt x="451" y="352"/>
                  </a:cubicBezTo>
                  <a:cubicBezTo>
                    <a:pt x="451" y="352"/>
                    <a:pt x="451" y="352"/>
                    <a:pt x="451" y="352"/>
                  </a:cubicBezTo>
                  <a:cubicBezTo>
                    <a:pt x="453" y="351"/>
                    <a:pt x="455" y="350"/>
                    <a:pt x="455" y="348"/>
                  </a:cubicBezTo>
                  <a:cubicBezTo>
                    <a:pt x="456" y="347"/>
                    <a:pt x="456" y="347"/>
                    <a:pt x="456" y="347"/>
                  </a:cubicBezTo>
                  <a:cubicBezTo>
                    <a:pt x="456" y="346"/>
                    <a:pt x="456" y="345"/>
                    <a:pt x="456" y="345"/>
                  </a:cubicBezTo>
                  <a:cubicBezTo>
                    <a:pt x="456" y="345"/>
                    <a:pt x="456" y="345"/>
                    <a:pt x="456" y="345"/>
                  </a:cubicBezTo>
                  <a:cubicBezTo>
                    <a:pt x="457" y="346"/>
                    <a:pt x="457" y="347"/>
                    <a:pt x="457" y="347"/>
                  </a:cubicBezTo>
                  <a:cubicBezTo>
                    <a:pt x="458" y="348"/>
                    <a:pt x="458" y="349"/>
                    <a:pt x="458" y="349"/>
                  </a:cubicBezTo>
                  <a:cubicBezTo>
                    <a:pt x="458" y="349"/>
                    <a:pt x="458" y="349"/>
                    <a:pt x="458" y="349"/>
                  </a:cubicBezTo>
                  <a:cubicBezTo>
                    <a:pt x="458" y="350"/>
                    <a:pt x="458" y="351"/>
                    <a:pt x="458" y="352"/>
                  </a:cubicBezTo>
                  <a:cubicBezTo>
                    <a:pt x="458" y="354"/>
                    <a:pt x="458" y="356"/>
                    <a:pt x="458" y="357"/>
                  </a:cubicBezTo>
                  <a:close/>
                  <a:moveTo>
                    <a:pt x="445" y="341"/>
                  </a:moveTo>
                  <a:cubicBezTo>
                    <a:pt x="451" y="335"/>
                    <a:pt x="440" y="324"/>
                    <a:pt x="456" y="323"/>
                  </a:cubicBezTo>
                  <a:cubicBezTo>
                    <a:pt x="454" y="326"/>
                    <a:pt x="452" y="329"/>
                    <a:pt x="452" y="334"/>
                  </a:cubicBezTo>
                  <a:cubicBezTo>
                    <a:pt x="455" y="330"/>
                    <a:pt x="465" y="332"/>
                    <a:pt x="463" y="323"/>
                  </a:cubicBezTo>
                  <a:cubicBezTo>
                    <a:pt x="465" y="324"/>
                    <a:pt x="466" y="326"/>
                    <a:pt x="470" y="326"/>
                  </a:cubicBezTo>
                  <a:cubicBezTo>
                    <a:pt x="470" y="334"/>
                    <a:pt x="470" y="334"/>
                    <a:pt x="470" y="334"/>
                  </a:cubicBezTo>
                  <a:cubicBezTo>
                    <a:pt x="460" y="334"/>
                    <a:pt x="455" y="340"/>
                    <a:pt x="445" y="341"/>
                  </a:cubicBezTo>
                  <a:close/>
                  <a:moveTo>
                    <a:pt x="484" y="535"/>
                  </a:moveTo>
                  <a:cubicBezTo>
                    <a:pt x="479" y="531"/>
                    <a:pt x="477" y="525"/>
                    <a:pt x="470" y="524"/>
                  </a:cubicBezTo>
                  <a:cubicBezTo>
                    <a:pt x="483" y="519"/>
                    <a:pt x="469" y="506"/>
                    <a:pt x="473" y="489"/>
                  </a:cubicBezTo>
                  <a:cubicBezTo>
                    <a:pt x="487" y="489"/>
                    <a:pt x="487" y="489"/>
                    <a:pt x="487" y="489"/>
                  </a:cubicBezTo>
                  <a:cubicBezTo>
                    <a:pt x="487" y="492"/>
                    <a:pt x="483" y="492"/>
                    <a:pt x="480" y="492"/>
                  </a:cubicBezTo>
                  <a:cubicBezTo>
                    <a:pt x="481" y="497"/>
                    <a:pt x="489" y="495"/>
                    <a:pt x="494" y="496"/>
                  </a:cubicBezTo>
                  <a:cubicBezTo>
                    <a:pt x="490" y="506"/>
                    <a:pt x="495" y="524"/>
                    <a:pt x="484" y="535"/>
                  </a:cubicBezTo>
                  <a:close/>
                  <a:moveTo>
                    <a:pt x="897" y="1318"/>
                  </a:moveTo>
                  <a:cubicBezTo>
                    <a:pt x="908" y="1319"/>
                    <a:pt x="913" y="1325"/>
                    <a:pt x="914" y="1336"/>
                  </a:cubicBezTo>
                  <a:cubicBezTo>
                    <a:pt x="904" y="1336"/>
                    <a:pt x="904" y="1336"/>
                    <a:pt x="904" y="1336"/>
                  </a:cubicBezTo>
                  <a:cubicBezTo>
                    <a:pt x="900" y="1324"/>
                    <a:pt x="904" y="1329"/>
                    <a:pt x="897" y="1325"/>
                  </a:cubicBezTo>
                  <a:lnTo>
                    <a:pt x="897" y="1318"/>
                  </a:lnTo>
                  <a:close/>
                  <a:moveTo>
                    <a:pt x="826" y="150"/>
                  </a:moveTo>
                  <a:cubicBezTo>
                    <a:pt x="845" y="152"/>
                    <a:pt x="863" y="137"/>
                    <a:pt x="875" y="143"/>
                  </a:cubicBezTo>
                  <a:cubicBezTo>
                    <a:pt x="871" y="149"/>
                    <a:pt x="857" y="146"/>
                    <a:pt x="851" y="150"/>
                  </a:cubicBezTo>
                  <a:cubicBezTo>
                    <a:pt x="855" y="156"/>
                    <a:pt x="882" y="156"/>
                    <a:pt x="886" y="150"/>
                  </a:cubicBezTo>
                  <a:cubicBezTo>
                    <a:pt x="889" y="166"/>
                    <a:pt x="846" y="167"/>
                    <a:pt x="830" y="175"/>
                  </a:cubicBezTo>
                  <a:cubicBezTo>
                    <a:pt x="830" y="172"/>
                    <a:pt x="833" y="171"/>
                    <a:pt x="833" y="168"/>
                  </a:cubicBezTo>
                  <a:cubicBezTo>
                    <a:pt x="810" y="164"/>
                    <a:pt x="808" y="181"/>
                    <a:pt x="787" y="178"/>
                  </a:cubicBezTo>
                  <a:cubicBezTo>
                    <a:pt x="796" y="165"/>
                    <a:pt x="832" y="167"/>
                    <a:pt x="826" y="150"/>
                  </a:cubicBezTo>
                  <a:close/>
                  <a:moveTo>
                    <a:pt x="794" y="249"/>
                  </a:moveTo>
                  <a:cubicBezTo>
                    <a:pt x="816" y="248"/>
                    <a:pt x="858" y="254"/>
                    <a:pt x="847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886" y="251"/>
                    <a:pt x="822" y="274"/>
                    <a:pt x="794" y="249"/>
                  </a:cubicBezTo>
                  <a:close/>
                  <a:moveTo>
                    <a:pt x="953" y="475"/>
                  </a:moveTo>
                  <a:cubicBezTo>
                    <a:pt x="957" y="467"/>
                    <a:pt x="963" y="461"/>
                    <a:pt x="967" y="453"/>
                  </a:cubicBezTo>
                  <a:cubicBezTo>
                    <a:pt x="974" y="459"/>
                    <a:pt x="963" y="475"/>
                    <a:pt x="953" y="475"/>
                  </a:cubicBezTo>
                  <a:close/>
                  <a:moveTo>
                    <a:pt x="971" y="450"/>
                  </a:moveTo>
                  <a:cubicBezTo>
                    <a:pt x="957" y="450"/>
                    <a:pt x="968" y="434"/>
                    <a:pt x="953" y="443"/>
                  </a:cubicBezTo>
                  <a:cubicBezTo>
                    <a:pt x="945" y="428"/>
                    <a:pt x="968" y="417"/>
                    <a:pt x="953" y="418"/>
                  </a:cubicBezTo>
                  <a:cubicBezTo>
                    <a:pt x="956" y="412"/>
                    <a:pt x="961" y="407"/>
                    <a:pt x="967" y="404"/>
                  </a:cubicBezTo>
                  <a:cubicBezTo>
                    <a:pt x="985" y="406"/>
                    <a:pt x="977" y="441"/>
                    <a:pt x="971" y="450"/>
                  </a:cubicBezTo>
                  <a:close/>
                  <a:moveTo>
                    <a:pt x="1091" y="665"/>
                  </a:moveTo>
                  <a:cubicBezTo>
                    <a:pt x="1117" y="653"/>
                    <a:pt x="1146" y="645"/>
                    <a:pt x="1179" y="640"/>
                  </a:cubicBezTo>
                  <a:cubicBezTo>
                    <a:pt x="1156" y="654"/>
                    <a:pt x="1124" y="673"/>
                    <a:pt x="1091" y="665"/>
                  </a:cubicBezTo>
                  <a:close/>
                  <a:moveTo>
                    <a:pt x="1242" y="609"/>
                  </a:moveTo>
                  <a:cubicBezTo>
                    <a:pt x="1230" y="628"/>
                    <a:pt x="1194" y="624"/>
                    <a:pt x="1172" y="633"/>
                  </a:cubicBezTo>
                  <a:cubicBezTo>
                    <a:pt x="1177" y="607"/>
                    <a:pt x="1224" y="622"/>
                    <a:pt x="1242" y="609"/>
                  </a:cubicBezTo>
                  <a:close/>
                  <a:moveTo>
                    <a:pt x="1147" y="566"/>
                  </a:moveTo>
                  <a:cubicBezTo>
                    <a:pt x="1153" y="570"/>
                    <a:pt x="1165" y="568"/>
                    <a:pt x="1168" y="573"/>
                  </a:cubicBezTo>
                  <a:cubicBezTo>
                    <a:pt x="1178" y="577"/>
                    <a:pt x="1180" y="588"/>
                    <a:pt x="1182" y="598"/>
                  </a:cubicBezTo>
                  <a:cubicBezTo>
                    <a:pt x="1172" y="596"/>
                    <a:pt x="1170" y="602"/>
                    <a:pt x="1161" y="602"/>
                  </a:cubicBezTo>
                  <a:cubicBezTo>
                    <a:pt x="1161" y="588"/>
                    <a:pt x="1161" y="588"/>
                    <a:pt x="1161" y="588"/>
                  </a:cubicBezTo>
                  <a:cubicBezTo>
                    <a:pt x="1148" y="601"/>
                    <a:pt x="1139" y="619"/>
                    <a:pt x="1126" y="633"/>
                  </a:cubicBezTo>
                  <a:cubicBezTo>
                    <a:pt x="1118" y="633"/>
                    <a:pt x="1124" y="618"/>
                    <a:pt x="1122" y="612"/>
                  </a:cubicBezTo>
                  <a:cubicBezTo>
                    <a:pt x="1116" y="613"/>
                    <a:pt x="1111" y="615"/>
                    <a:pt x="1108" y="619"/>
                  </a:cubicBezTo>
                  <a:cubicBezTo>
                    <a:pt x="1102" y="611"/>
                    <a:pt x="1128" y="604"/>
                    <a:pt x="1126" y="588"/>
                  </a:cubicBezTo>
                  <a:cubicBezTo>
                    <a:pt x="1121" y="582"/>
                    <a:pt x="1114" y="579"/>
                    <a:pt x="1105" y="577"/>
                  </a:cubicBezTo>
                  <a:cubicBezTo>
                    <a:pt x="1059" y="589"/>
                    <a:pt x="1058" y="646"/>
                    <a:pt x="1020" y="665"/>
                  </a:cubicBezTo>
                  <a:cubicBezTo>
                    <a:pt x="1019" y="631"/>
                    <a:pt x="1052" y="603"/>
                    <a:pt x="1062" y="577"/>
                  </a:cubicBezTo>
                  <a:cubicBezTo>
                    <a:pt x="1080" y="579"/>
                    <a:pt x="1108" y="574"/>
                    <a:pt x="1122" y="563"/>
                  </a:cubicBezTo>
                  <a:cubicBezTo>
                    <a:pt x="1131" y="564"/>
                    <a:pt x="1136" y="568"/>
                    <a:pt x="1147" y="566"/>
                  </a:cubicBezTo>
                  <a:close/>
                  <a:moveTo>
                    <a:pt x="1126" y="531"/>
                  </a:moveTo>
                  <a:cubicBezTo>
                    <a:pt x="1122" y="539"/>
                    <a:pt x="1117" y="546"/>
                    <a:pt x="1119" y="559"/>
                  </a:cubicBezTo>
                  <a:cubicBezTo>
                    <a:pt x="1076" y="553"/>
                    <a:pt x="1028" y="552"/>
                    <a:pt x="992" y="556"/>
                  </a:cubicBezTo>
                  <a:cubicBezTo>
                    <a:pt x="1031" y="535"/>
                    <a:pt x="1058" y="513"/>
                    <a:pt x="1108" y="510"/>
                  </a:cubicBezTo>
                  <a:cubicBezTo>
                    <a:pt x="1109" y="523"/>
                    <a:pt x="1115" y="529"/>
                    <a:pt x="1126" y="531"/>
                  </a:cubicBezTo>
                  <a:close/>
                  <a:moveTo>
                    <a:pt x="1563" y="143"/>
                  </a:moveTo>
                  <a:cubicBezTo>
                    <a:pt x="1576" y="141"/>
                    <a:pt x="1583" y="144"/>
                    <a:pt x="1592" y="147"/>
                  </a:cubicBezTo>
                  <a:cubicBezTo>
                    <a:pt x="1586" y="157"/>
                    <a:pt x="1562" y="161"/>
                    <a:pt x="1563" y="143"/>
                  </a:cubicBezTo>
                  <a:close/>
                  <a:moveTo>
                    <a:pt x="1609" y="72"/>
                  </a:moveTo>
                  <a:cubicBezTo>
                    <a:pt x="1624" y="54"/>
                    <a:pt x="1641" y="85"/>
                    <a:pt x="1609" y="7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1"/>
            <p:cNvSpPr>
              <a:spLocks/>
            </p:cNvSpPr>
            <p:nvPr userDrawn="1"/>
          </p:nvSpPr>
          <p:spPr bwMode="auto">
            <a:xfrm>
              <a:off x="4670426" y="1803400"/>
              <a:ext cx="20638" cy="22225"/>
            </a:xfrm>
            <a:custGeom>
              <a:avLst/>
              <a:gdLst>
                <a:gd name="T0" fmla="*/ 21 w 21"/>
                <a:gd name="T1" fmla="*/ 14 h 24"/>
                <a:gd name="T2" fmla="*/ 0 w 21"/>
                <a:gd name="T3" fmla="*/ 14 h 24"/>
                <a:gd name="T4" fmla="*/ 7 w 21"/>
                <a:gd name="T5" fmla="*/ 10 h 24"/>
                <a:gd name="T6" fmla="*/ 11 w 21"/>
                <a:gd name="T7" fmla="*/ 0 h 24"/>
                <a:gd name="T8" fmla="*/ 21 w 21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1" y="14"/>
                  </a:moveTo>
                  <a:cubicBezTo>
                    <a:pt x="18" y="24"/>
                    <a:pt x="6" y="13"/>
                    <a:pt x="0" y="14"/>
                  </a:cubicBezTo>
                  <a:cubicBezTo>
                    <a:pt x="0" y="11"/>
                    <a:pt x="4" y="11"/>
                    <a:pt x="7" y="10"/>
                  </a:cubicBezTo>
                  <a:cubicBezTo>
                    <a:pt x="19" y="13"/>
                    <a:pt x="13" y="3"/>
                    <a:pt x="11" y="0"/>
                  </a:cubicBezTo>
                  <a:cubicBezTo>
                    <a:pt x="18" y="1"/>
                    <a:pt x="18" y="9"/>
                    <a:pt x="21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2"/>
            <p:cNvSpPr>
              <a:spLocks/>
            </p:cNvSpPr>
            <p:nvPr userDrawn="1"/>
          </p:nvSpPr>
          <p:spPr bwMode="auto">
            <a:xfrm>
              <a:off x="5026026" y="1808163"/>
              <a:ext cx="47625" cy="22225"/>
            </a:xfrm>
            <a:custGeom>
              <a:avLst/>
              <a:gdLst>
                <a:gd name="T0" fmla="*/ 11 w 53"/>
                <a:gd name="T1" fmla="*/ 19 h 23"/>
                <a:gd name="T2" fmla="*/ 0 w 53"/>
                <a:gd name="T3" fmla="*/ 19 h 23"/>
                <a:gd name="T4" fmla="*/ 53 w 53"/>
                <a:gd name="T5" fmla="*/ 15 h 23"/>
                <a:gd name="T6" fmla="*/ 11 w 53"/>
                <a:gd name="T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3">
                  <a:moveTo>
                    <a:pt x="11" y="19"/>
                  </a:moveTo>
                  <a:cubicBezTo>
                    <a:pt x="7" y="19"/>
                    <a:pt x="4" y="19"/>
                    <a:pt x="0" y="19"/>
                  </a:cubicBezTo>
                  <a:cubicBezTo>
                    <a:pt x="8" y="0"/>
                    <a:pt x="36" y="19"/>
                    <a:pt x="53" y="15"/>
                  </a:cubicBezTo>
                  <a:cubicBezTo>
                    <a:pt x="46" y="23"/>
                    <a:pt x="24" y="16"/>
                    <a:pt x="11" y="1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"/>
            <p:cNvSpPr>
              <a:spLocks/>
            </p:cNvSpPr>
            <p:nvPr userDrawn="1"/>
          </p:nvSpPr>
          <p:spPr bwMode="auto">
            <a:xfrm>
              <a:off x="3587751" y="1863725"/>
              <a:ext cx="22225" cy="17463"/>
            </a:xfrm>
            <a:custGeom>
              <a:avLst/>
              <a:gdLst>
                <a:gd name="T0" fmla="*/ 10 w 25"/>
                <a:gd name="T1" fmla="*/ 10 h 18"/>
                <a:gd name="T2" fmla="*/ 17 w 25"/>
                <a:gd name="T3" fmla="*/ 0 h 18"/>
                <a:gd name="T4" fmla="*/ 14 w 25"/>
                <a:gd name="T5" fmla="*/ 7 h 18"/>
                <a:gd name="T6" fmla="*/ 24 w 25"/>
                <a:gd name="T7" fmla="*/ 7 h 18"/>
                <a:gd name="T8" fmla="*/ 14 w 25"/>
                <a:gd name="T9" fmla="*/ 18 h 18"/>
                <a:gd name="T10" fmla="*/ 10 w 25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10" y="10"/>
                  </a:moveTo>
                  <a:cubicBezTo>
                    <a:pt x="0" y="1"/>
                    <a:pt x="15" y="7"/>
                    <a:pt x="17" y="0"/>
                  </a:cubicBezTo>
                  <a:cubicBezTo>
                    <a:pt x="22" y="1"/>
                    <a:pt x="17" y="6"/>
                    <a:pt x="14" y="7"/>
                  </a:cubicBezTo>
                  <a:cubicBezTo>
                    <a:pt x="17" y="18"/>
                    <a:pt x="19" y="11"/>
                    <a:pt x="24" y="7"/>
                  </a:cubicBezTo>
                  <a:cubicBezTo>
                    <a:pt x="25" y="15"/>
                    <a:pt x="21" y="18"/>
                    <a:pt x="14" y="18"/>
                  </a:cubicBezTo>
                  <a:cubicBezTo>
                    <a:pt x="13" y="15"/>
                    <a:pt x="13" y="11"/>
                    <a:pt x="10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4"/>
            <p:cNvSpPr>
              <a:spLocks/>
            </p:cNvSpPr>
            <p:nvPr userDrawn="1"/>
          </p:nvSpPr>
          <p:spPr bwMode="auto">
            <a:xfrm>
              <a:off x="4054476" y="1866900"/>
              <a:ext cx="30163" cy="23813"/>
            </a:xfrm>
            <a:custGeom>
              <a:avLst/>
              <a:gdLst>
                <a:gd name="T0" fmla="*/ 32 w 32"/>
                <a:gd name="T1" fmla="*/ 15 h 25"/>
                <a:gd name="T2" fmla="*/ 0 w 32"/>
                <a:gd name="T3" fmla="*/ 11 h 25"/>
                <a:gd name="T4" fmla="*/ 32 w 32"/>
                <a:gd name="T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5">
                  <a:moveTo>
                    <a:pt x="32" y="15"/>
                  </a:moveTo>
                  <a:cubicBezTo>
                    <a:pt x="23" y="25"/>
                    <a:pt x="10" y="10"/>
                    <a:pt x="0" y="11"/>
                  </a:cubicBezTo>
                  <a:cubicBezTo>
                    <a:pt x="9" y="0"/>
                    <a:pt x="22" y="15"/>
                    <a:pt x="32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/>
            <p:cNvSpPr>
              <a:spLocks/>
            </p:cNvSpPr>
            <p:nvPr userDrawn="1"/>
          </p:nvSpPr>
          <p:spPr bwMode="auto">
            <a:xfrm>
              <a:off x="2022476" y="1879600"/>
              <a:ext cx="66675" cy="25400"/>
            </a:xfrm>
            <a:custGeom>
              <a:avLst/>
              <a:gdLst>
                <a:gd name="T0" fmla="*/ 14 w 73"/>
                <a:gd name="T1" fmla="*/ 22 h 28"/>
                <a:gd name="T2" fmla="*/ 0 w 73"/>
                <a:gd name="T3" fmla="*/ 18 h 28"/>
                <a:gd name="T4" fmla="*/ 32 w 73"/>
                <a:gd name="T5" fmla="*/ 1 h 28"/>
                <a:gd name="T6" fmla="*/ 42 w 73"/>
                <a:gd name="T7" fmla="*/ 25 h 28"/>
                <a:gd name="T8" fmla="*/ 14 w 73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8">
                  <a:moveTo>
                    <a:pt x="14" y="22"/>
                  </a:moveTo>
                  <a:cubicBezTo>
                    <a:pt x="7" y="23"/>
                    <a:pt x="5" y="19"/>
                    <a:pt x="0" y="18"/>
                  </a:cubicBezTo>
                  <a:cubicBezTo>
                    <a:pt x="6" y="8"/>
                    <a:pt x="28" y="13"/>
                    <a:pt x="32" y="1"/>
                  </a:cubicBezTo>
                  <a:cubicBezTo>
                    <a:pt x="50" y="0"/>
                    <a:pt x="73" y="28"/>
                    <a:pt x="42" y="25"/>
                  </a:cubicBezTo>
                  <a:cubicBezTo>
                    <a:pt x="30" y="27"/>
                    <a:pt x="23" y="24"/>
                    <a:pt x="14" y="2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/>
            <p:cNvSpPr>
              <a:spLocks/>
            </p:cNvSpPr>
            <p:nvPr userDrawn="1"/>
          </p:nvSpPr>
          <p:spPr bwMode="auto">
            <a:xfrm>
              <a:off x="3935414" y="1885950"/>
              <a:ext cx="22225" cy="15875"/>
            </a:xfrm>
            <a:custGeom>
              <a:avLst/>
              <a:gdLst>
                <a:gd name="T0" fmla="*/ 1 w 25"/>
                <a:gd name="T1" fmla="*/ 11 h 17"/>
                <a:gd name="T2" fmla="*/ 4 w 25"/>
                <a:gd name="T3" fmla="*/ 1 h 17"/>
                <a:gd name="T4" fmla="*/ 25 w 25"/>
                <a:gd name="T5" fmla="*/ 4 h 17"/>
                <a:gd name="T6" fmla="*/ 1 w 25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1" y="11"/>
                  </a:moveTo>
                  <a:cubicBezTo>
                    <a:pt x="0" y="5"/>
                    <a:pt x="4" y="5"/>
                    <a:pt x="4" y="1"/>
                  </a:cubicBezTo>
                  <a:cubicBezTo>
                    <a:pt x="12" y="0"/>
                    <a:pt x="14" y="7"/>
                    <a:pt x="25" y="4"/>
                  </a:cubicBezTo>
                  <a:cubicBezTo>
                    <a:pt x="25" y="15"/>
                    <a:pt x="6" y="17"/>
                    <a:pt x="1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/>
            </p:cNvSpPr>
            <p:nvPr userDrawn="1"/>
          </p:nvSpPr>
          <p:spPr bwMode="auto">
            <a:xfrm>
              <a:off x="3500439" y="1890713"/>
              <a:ext cx="38100" cy="25400"/>
            </a:xfrm>
            <a:custGeom>
              <a:avLst/>
              <a:gdLst>
                <a:gd name="T0" fmla="*/ 11 w 42"/>
                <a:gd name="T1" fmla="*/ 28 h 28"/>
                <a:gd name="T2" fmla="*/ 21 w 42"/>
                <a:gd name="T3" fmla="*/ 21 h 28"/>
                <a:gd name="T4" fmla="*/ 0 w 42"/>
                <a:gd name="T5" fmla="*/ 14 h 28"/>
                <a:gd name="T6" fmla="*/ 21 w 42"/>
                <a:gd name="T7" fmla="*/ 0 h 28"/>
                <a:gd name="T8" fmla="*/ 35 w 42"/>
                <a:gd name="T9" fmla="*/ 11 h 28"/>
                <a:gd name="T10" fmla="*/ 42 w 42"/>
                <a:gd name="T11" fmla="*/ 18 h 28"/>
                <a:gd name="T12" fmla="*/ 11 w 4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11" y="28"/>
                  </a:moveTo>
                  <a:cubicBezTo>
                    <a:pt x="9" y="21"/>
                    <a:pt x="16" y="22"/>
                    <a:pt x="21" y="21"/>
                  </a:cubicBezTo>
                  <a:cubicBezTo>
                    <a:pt x="18" y="15"/>
                    <a:pt x="6" y="17"/>
                    <a:pt x="0" y="14"/>
                  </a:cubicBezTo>
                  <a:cubicBezTo>
                    <a:pt x="10" y="12"/>
                    <a:pt x="10" y="1"/>
                    <a:pt x="21" y="0"/>
                  </a:cubicBezTo>
                  <a:cubicBezTo>
                    <a:pt x="14" y="13"/>
                    <a:pt x="22" y="8"/>
                    <a:pt x="35" y="11"/>
                  </a:cubicBezTo>
                  <a:cubicBezTo>
                    <a:pt x="35" y="15"/>
                    <a:pt x="42" y="14"/>
                    <a:pt x="42" y="18"/>
                  </a:cubicBezTo>
                  <a:cubicBezTo>
                    <a:pt x="25" y="14"/>
                    <a:pt x="23" y="27"/>
                    <a:pt x="11" y="2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1644651" y="1927225"/>
              <a:ext cx="93663" cy="39688"/>
            </a:xfrm>
            <a:custGeom>
              <a:avLst/>
              <a:gdLst>
                <a:gd name="T0" fmla="*/ 88 w 102"/>
                <a:gd name="T1" fmla="*/ 6 h 44"/>
                <a:gd name="T2" fmla="*/ 64 w 102"/>
                <a:gd name="T3" fmla="*/ 13 h 44"/>
                <a:gd name="T4" fmla="*/ 99 w 102"/>
                <a:gd name="T5" fmla="*/ 13 h 44"/>
                <a:gd name="T6" fmla="*/ 43 w 102"/>
                <a:gd name="T7" fmla="*/ 38 h 44"/>
                <a:gd name="T8" fmla="*/ 46 w 102"/>
                <a:gd name="T9" fmla="*/ 31 h 44"/>
                <a:gd name="T10" fmla="*/ 0 w 102"/>
                <a:gd name="T11" fmla="*/ 41 h 44"/>
                <a:gd name="T12" fmla="*/ 39 w 102"/>
                <a:gd name="T13" fmla="*/ 13 h 44"/>
                <a:gd name="T14" fmla="*/ 88 w 102"/>
                <a:gd name="T1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44">
                  <a:moveTo>
                    <a:pt x="88" y="6"/>
                  </a:moveTo>
                  <a:cubicBezTo>
                    <a:pt x="84" y="12"/>
                    <a:pt x="70" y="9"/>
                    <a:pt x="64" y="13"/>
                  </a:cubicBezTo>
                  <a:cubicBezTo>
                    <a:pt x="68" y="19"/>
                    <a:pt x="95" y="19"/>
                    <a:pt x="99" y="13"/>
                  </a:cubicBezTo>
                  <a:cubicBezTo>
                    <a:pt x="102" y="29"/>
                    <a:pt x="59" y="30"/>
                    <a:pt x="43" y="38"/>
                  </a:cubicBezTo>
                  <a:cubicBezTo>
                    <a:pt x="43" y="35"/>
                    <a:pt x="46" y="34"/>
                    <a:pt x="46" y="31"/>
                  </a:cubicBezTo>
                  <a:cubicBezTo>
                    <a:pt x="23" y="27"/>
                    <a:pt x="21" y="44"/>
                    <a:pt x="0" y="41"/>
                  </a:cubicBezTo>
                  <a:cubicBezTo>
                    <a:pt x="9" y="28"/>
                    <a:pt x="45" y="30"/>
                    <a:pt x="39" y="13"/>
                  </a:cubicBezTo>
                  <a:cubicBezTo>
                    <a:pt x="58" y="15"/>
                    <a:pt x="76" y="0"/>
                    <a:pt x="88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"/>
            <p:cNvSpPr>
              <a:spLocks noEditPoints="1"/>
            </p:cNvSpPr>
            <p:nvPr userDrawn="1"/>
          </p:nvSpPr>
          <p:spPr bwMode="auto">
            <a:xfrm>
              <a:off x="3432176" y="1944688"/>
              <a:ext cx="287338" cy="238125"/>
            </a:xfrm>
            <a:custGeom>
              <a:avLst/>
              <a:gdLst>
                <a:gd name="T0" fmla="*/ 314 w 314"/>
                <a:gd name="T1" fmla="*/ 117 h 260"/>
                <a:gd name="T2" fmla="*/ 219 w 314"/>
                <a:gd name="T3" fmla="*/ 145 h 260"/>
                <a:gd name="T4" fmla="*/ 236 w 314"/>
                <a:gd name="T5" fmla="*/ 155 h 260"/>
                <a:gd name="T6" fmla="*/ 229 w 314"/>
                <a:gd name="T7" fmla="*/ 184 h 260"/>
                <a:gd name="T8" fmla="*/ 205 w 314"/>
                <a:gd name="T9" fmla="*/ 166 h 260"/>
                <a:gd name="T10" fmla="*/ 187 w 314"/>
                <a:gd name="T11" fmla="*/ 226 h 260"/>
                <a:gd name="T12" fmla="*/ 148 w 314"/>
                <a:gd name="T13" fmla="*/ 240 h 260"/>
                <a:gd name="T14" fmla="*/ 148 w 314"/>
                <a:gd name="T15" fmla="*/ 226 h 260"/>
                <a:gd name="T16" fmla="*/ 53 w 314"/>
                <a:gd name="T17" fmla="*/ 233 h 260"/>
                <a:gd name="T18" fmla="*/ 28 w 314"/>
                <a:gd name="T19" fmla="*/ 244 h 260"/>
                <a:gd name="T20" fmla="*/ 0 w 314"/>
                <a:gd name="T21" fmla="*/ 222 h 260"/>
                <a:gd name="T22" fmla="*/ 35 w 314"/>
                <a:gd name="T23" fmla="*/ 233 h 260"/>
                <a:gd name="T24" fmla="*/ 49 w 314"/>
                <a:gd name="T25" fmla="*/ 208 h 260"/>
                <a:gd name="T26" fmla="*/ 74 w 314"/>
                <a:gd name="T27" fmla="*/ 215 h 260"/>
                <a:gd name="T28" fmla="*/ 78 w 314"/>
                <a:gd name="T29" fmla="*/ 201 h 260"/>
                <a:gd name="T30" fmla="*/ 120 w 314"/>
                <a:gd name="T31" fmla="*/ 184 h 260"/>
                <a:gd name="T32" fmla="*/ 113 w 314"/>
                <a:gd name="T33" fmla="*/ 152 h 260"/>
                <a:gd name="T34" fmla="*/ 148 w 314"/>
                <a:gd name="T35" fmla="*/ 124 h 260"/>
                <a:gd name="T36" fmla="*/ 116 w 314"/>
                <a:gd name="T37" fmla="*/ 106 h 260"/>
                <a:gd name="T38" fmla="*/ 176 w 314"/>
                <a:gd name="T39" fmla="*/ 18 h 260"/>
                <a:gd name="T40" fmla="*/ 233 w 314"/>
                <a:gd name="T41" fmla="*/ 18 h 260"/>
                <a:gd name="T42" fmla="*/ 184 w 314"/>
                <a:gd name="T43" fmla="*/ 106 h 260"/>
                <a:gd name="T44" fmla="*/ 314 w 314"/>
                <a:gd name="T45" fmla="*/ 117 h 260"/>
                <a:gd name="T46" fmla="*/ 198 w 314"/>
                <a:gd name="T47" fmla="*/ 145 h 260"/>
                <a:gd name="T48" fmla="*/ 201 w 314"/>
                <a:gd name="T49" fmla="*/ 152 h 260"/>
                <a:gd name="T50" fmla="*/ 201 w 314"/>
                <a:gd name="T51" fmla="*/ 162 h 260"/>
                <a:gd name="T52" fmla="*/ 215 w 314"/>
                <a:gd name="T53" fmla="*/ 155 h 260"/>
                <a:gd name="T54" fmla="*/ 208 w 314"/>
                <a:gd name="T55" fmla="*/ 145 h 260"/>
                <a:gd name="T56" fmla="*/ 212 w 314"/>
                <a:gd name="T57" fmla="*/ 141 h 260"/>
                <a:gd name="T58" fmla="*/ 198 w 314"/>
                <a:gd name="T59" fmla="*/ 14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4" h="260">
                  <a:moveTo>
                    <a:pt x="314" y="117"/>
                  </a:moveTo>
                  <a:cubicBezTo>
                    <a:pt x="293" y="144"/>
                    <a:pt x="233" y="112"/>
                    <a:pt x="219" y="145"/>
                  </a:cubicBezTo>
                  <a:cubicBezTo>
                    <a:pt x="217" y="156"/>
                    <a:pt x="226" y="156"/>
                    <a:pt x="236" y="155"/>
                  </a:cubicBezTo>
                  <a:cubicBezTo>
                    <a:pt x="231" y="168"/>
                    <a:pt x="240" y="175"/>
                    <a:pt x="229" y="184"/>
                  </a:cubicBezTo>
                  <a:cubicBezTo>
                    <a:pt x="216" y="183"/>
                    <a:pt x="215" y="169"/>
                    <a:pt x="205" y="166"/>
                  </a:cubicBezTo>
                  <a:cubicBezTo>
                    <a:pt x="177" y="169"/>
                    <a:pt x="185" y="200"/>
                    <a:pt x="187" y="226"/>
                  </a:cubicBezTo>
                  <a:cubicBezTo>
                    <a:pt x="167" y="214"/>
                    <a:pt x="168" y="241"/>
                    <a:pt x="148" y="240"/>
                  </a:cubicBezTo>
                  <a:cubicBezTo>
                    <a:pt x="148" y="235"/>
                    <a:pt x="148" y="231"/>
                    <a:pt x="148" y="226"/>
                  </a:cubicBezTo>
                  <a:cubicBezTo>
                    <a:pt x="112" y="224"/>
                    <a:pt x="83" y="260"/>
                    <a:pt x="53" y="233"/>
                  </a:cubicBezTo>
                  <a:cubicBezTo>
                    <a:pt x="46" y="238"/>
                    <a:pt x="36" y="240"/>
                    <a:pt x="28" y="244"/>
                  </a:cubicBezTo>
                  <a:cubicBezTo>
                    <a:pt x="14" y="241"/>
                    <a:pt x="10" y="228"/>
                    <a:pt x="0" y="222"/>
                  </a:cubicBezTo>
                  <a:cubicBezTo>
                    <a:pt x="10" y="214"/>
                    <a:pt x="22" y="233"/>
                    <a:pt x="35" y="233"/>
                  </a:cubicBezTo>
                  <a:cubicBezTo>
                    <a:pt x="45" y="230"/>
                    <a:pt x="43" y="215"/>
                    <a:pt x="49" y="208"/>
                  </a:cubicBezTo>
                  <a:cubicBezTo>
                    <a:pt x="52" y="216"/>
                    <a:pt x="62" y="216"/>
                    <a:pt x="74" y="215"/>
                  </a:cubicBezTo>
                  <a:cubicBezTo>
                    <a:pt x="79" y="214"/>
                    <a:pt x="77" y="206"/>
                    <a:pt x="78" y="201"/>
                  </a:cubicBezTo>
                  <a:cubicBezTo>
                    <a:pt x="105" y="201"/>
                    <a:pt x="111" y="196"/>
                    <a:pt x="120" y="184"/>
                  </a:cubicBezTo>
                  <a:cubicBezTo>
                    <a:pt x="105" y="190"/>
                    <a:pt x="114" y="175"/>
                    <a:pt x="113" y="152"/>
                  </a:cubicBezTo>
                  <a:cubicBezTo>
                    <a:pt x="134" y="145"/>
                    <a:pt x="139" y="136"/>
                    <a:pt x="148" y="124"/>
                  </a:cubicBezTo>
                  <a:cubicBezTo>
                    <a:pt x="138" y="117"/>
                    <a:pt x="134" y="105"/>
                    <a:pt x="116" y="106"/>
                  </a:cubicBezTo>
                  <a:cubicBezTo>
                    <a:pt x="104" y="45"/>
                    <a:pt x="186" y="65"/>
                    <a:pt x="176" y="18"/>
                  </a:cubicBezTo>
                  <a:cubicBezTo>
                    <a:pt x="186" y="7"/>
                    <a:pt x="225" y="0"/>
                    <a:pt x="233" y="18"/>
                  </a:cubicBezTo>
                  <a:cubicBezTo>
                    <a:pt x="210" y="46"/>
                    <a:pt x="161" y="51"/>
                    <a:pt x="184" y="106"/>
                  </a:cubicBezTo>
                  <a:cubicBezTo>
                    <a:pt x="206" y="143"/>
                    <a:pt x="270" y="97"/>
                    <a:pt x="314" y="117"/>
                  </a:cubicBezTo>
                  <a:close/>
                  <a:moveTo>
                    <a:pt x="198" y="145"/>
                  </a:moveTo>
                  <a:cubicBezTo>
                    <a:pt x="200" y="146"/>
                    <a:pt x="202" y="148"/>
                    <a:pt x="201" y="152"/>
                  </a:cubicBezTo>
                  <a:cubicBezTo>
                    <a:pt x="189" y="149"/>
                    <a:pt x="195" y="163"/>
                    <a:pt x="201" y="162"/>
                  </a:cubicBezTo>
                  <a:cubicBezTo>
                    <a:pt x="198" y="152"/>
                    <a:pt x="209" y="156"/>
                    <a:pt x="215" y="155"/>
                  </a:cubicBezTo>
                  <a:cubicBezTo>
                    <a:pt x="216" y="148"/>
                    <a:pt x="211" y="148"/>
                    <a:pt x="208" y="145"/>
                  </a:cubicBezTo>
                  <a:cubicBezTo>
                    <a:pt x="210" y="145"/>
                    <a:pt x="212" y="144"/>
                    <a:pt x="212" y="141"/>
                  </a:cubicBezTo>
                  <a:cubicBezTo>
                    <a:pt x="206" y="142"/>
                    <a:pt x="199" y="140"/>
                    <a:pt x="198" y="14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3781426" y="2009775"/>
              <a:ext cx="33338" cy="28575"/>
            </a:xfrm>
            <a:custGeom>
              <a:avLst/>
              <a:gdLst>
                <a:gd name="T0" fmla="*/ 14 w 37"/>
                <a:gd name="T1" fmla="*/ 0 h 31"/>
                <a:gd name="T2" fmla="*/ 28 w 37"/>
                <a:gd name="T3" fmla="*/ 31 h 31"/>
                <a:gd name="T4" fmla="*/ 0 w 37"/>
                <a:gd name="T5" fmla="*/ 7 h 31"/>
                <a:gd name="T6" fmla="*/ 14 w 37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1">
                  <a:moveTo>
                    <a:pt x="14" y="0"/>
                  </a:moveTo>
                  <a:cubicBezTo>
                    <a:pt x="19" y="9"/>
                    <a:pt x="37" y="20"/>
                    <a:pt x="28" y="31"/>
                  </a:cubicBezTo>
                  <a:cubicBezTo>
                    <a:pt x="20" y="22"/>
                    <a:pt x="4" y="21"/>
                    <a:pt x="0" y="7"/>
                  </a:cubicBezTo>
                  <a:cubicBezTo>
                    <a:pt x="6" y="6"/>
                    <a:pt x="18" y="10"/>
                    <a:pt x="1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1"/>
            <p:cNvSpPr>
              <a:spLocks/>
            </p:cNvSpPr>
            <p:nvPr userDrawn="1"/>
          </p:nvSpPr>
          <p:spPr bwMode="auto">
            <a:xfrm>
              <a:off x="3719514" y="2012950"/>
              <a:ext cx="42863" cy="44450"/>
            </a:xfrm>
            <a:custGeom>
              <a:avLst/>
              <a:gdLst>
                <a:gd name="T0" fmla="*/ 46 w 46"/>
                <a:gd name="T1" fmla="*/ 39 h 49"/>
                <a:gd name="T2" fmla="*/ 28 w 46"/>
                <a:gd name="T3" fmla="*/ 46 h 49"/>
                <a:gd name="T4" fmla="*/ 0 w 46"/>
                <a:gd name="T5" fmla="*/ 25 h 49"/>
                <a:gd name="T6" fmla="*/ 46 w 46"/>
                <a:gd name="T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39"/>
                  </a:moveTo>
                  <a:cubicBezTo>
                    <a:pt x="35" y="36"/>
                    <a:pt x="39" y="49"/>
                    <a:pt x="28" y="46"/>
                  </a:cubicBezTo>
                  <a:cubicBezTo>
                    <a:pt x="12" y="45"/>
                    <a:pt x="14" y="27"/>
                    <a:pt x="0" y="25"/>
                  </a:cubicBezTo>
                  <a:cubicBezTo>
                    <a:pt x="8" y="0"/>
                    <a:pt x="41" y="21"/>
                    <a:pt x="46" y="3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2"/>
            <p:cNvSpPr>
              <a:spLocks/>
            </p:cNvSpPr>
            <p:nvPr userDrawn="1"/>
          </p:nvSpPr>
          <p:spPr bwMode="auto">
            <a:xfrm>
              <a:off x="5638801" y="2071688"/>
              <a:ext cx="19050" cy="11113"/>
            </a:xfrm>
            <a:custGeom>
              <a:avLst/>
              <a:gdLst>
                <a:gd name="T0" fmla="*/ 3 w 20"/>
                <a:gd name="T1" fmla="*/ 0 h 13"/>
                <a:gd name="T2" fmla="*/ 17 w 20"/>
                <a:gd name="T3" fmla="*/ 0 h 13"/>
                <a:gd name="T4" fmla="*/ 3 w 2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8" y="0"/>
                    <a:pt x="13" y="0"/>
                    <a:pt x="17" y="0"/>
                  </a:cubicBezTo>
                  <a:cubicBezTo>
                    <a:pt x="20" y="13"/>
                    <a:pt x="0" y="13"/>
                    <a:pt x="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"/>
            <p:cNvSpPr>
              <a:spLocks/>
            </p:cNvSpPr>
            <p:nvPr userDrawn="1"/>
          </p:nvSpPr>
          <p:spPr bwMode="auto">
            <a:xfrm>
              <a:off x="3197226" y="2074863"/>
              <a:ext cx="130175" cy="169863"/>
            </a:xfrm>
            <a:custGeom>
              <a:avLst/>
              <a:gdLst>
                <a:gd name="T0" fmla="*/ 60 w 143"/>
                <a:gd name="T1" fmla="*/ 6 h 186"/>
                <a:gd name="T2" fmla="*/ 43 w 143"/>
                <a:gd name="T3" fmla="*/ 20 h 186"/>
                <a:gd name="T4" fmla="*/ 71 w 143"/>
                <a:gd name="T5" fmla="*/ 24 h 186"/>
                <a:gd name="T6" fmla="*/ 57 w 143"/>
                <a:gd name="T7" fmla="*/ 56 h 186"/>
                <a:gd name="T8" fmla="*/ 103 w 143"/>
                <a:gd name="T9" fmla="*/ 126 h 186"/>
                <a:gd name="T10" fmla="*/ 124 w 143"/>
                <a:gd name="T11" fmla="*/ 123 h 186"/>
                <a:gd name="T12" fmla="*/ 120 w 143"/>
                <a:gd name="T13" fmla="*/ 158 h 186"/>
                <a:gd name="T14" fmla="*/ 0 w 143"/>
                <a:gd name="T15" fmla="*/ 186 h 186"/>
                <a:gd name="T16" fmla="*/ 43 w 143"/>
                <a:gd name="T17" fmla="*/ 162 h 186"/>
                <a:gd name="T18" fmla="*/ 11 w 143"/>
                <a:gd name="T19" fmla="*/ 151 h 186"/>
                <a:gd name="T20" fmla="*/ 32 w 143"/>
                <a:gd name="T21" fmla="*/ 130 h 186"/>
                <a:gd name="T22" fmla="*/ 25 w 143"/>
                <a:gd name="T23" fmla="*/ 119 h 186"/>
                <a:gd name="T24" fmla="*/ 46 w 143"/>
                <a:gd name="T25" fmla="*/ 116 h 186"/>
                <a:gd name="T26" fmla="*/ 53 w 143"/>
                <a:gd name="T27" fmla="*/ 102 h 186"/>
                <a:gd name="T28" fmla="*/ 46 w 143"/>
                <a:gd name="T29" fmla="*/ 84 h 186"/>
                <a:gd name="T30" fmla="*/ 18 w 143"/>
                <a:gd name="T31" fmla="*/ 87 h 186"/>
                <a:gd name="T32" fmla="*/ 29 w 143"/>
                <a:gd name="T33" fmla="*/ 66 h 186"/>
                <a:gd name="T34" fmla="*/ 18 w 143"/>
                <a:gd name="T35" fmla="*/ 52 h 186"/>
                <a:gd name="T36" fmla="*/ 8 w 143"/>
                <a:gd name="T37" fmla="*/ 52 h 186"/>
                <a:gd name="T38" fmla="*/ 15 w 143"/>
                <a:gd name="T39" fmla="*/ 42 h 186"/>
                <a:gd name="T40" fmla="*/ 0 w 143"/>
                <a:gd name="T41" fmla="*/ 31 h 186"/>
                <a:gd name="T42" fmla="*/ 60 w 143"/>
                <a:gd name="T43" fmla="*/ 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" h="186">
                  <a:moveTo>
                    <a:pt x="60" y="6"/>
                  </a:moveTo>
                  <a:cubicBezTo>
                    <a:pt x="56" y="12"/>
                    <a:pt x="53" y="20"/>
                    <a:pt x="43" y="20"/>
                  </a:cubicBezTo>
                  <a:cubicBezTo>
                    <a:pt x="45" y="33"/>
                    <a:pt x="57" y="20"/>
                    <a:pt x="71" y="24"/>
                  </a:cubicBezTo>
                  <a:cubicBezTo>
                    <a:pt x="74" y="43"/>
                    <a:pt x="63" y="47"/>
                    <a:pt x="57" y="56"/>
                  </a:cubicBezTo>
                  <a:cubicBezTo>
                    <a:pt x="77" y="75"/>
                    <a:pt x="101" y="89"/>
                    <a:pt x="103" y="126"/>
                  </a:cubicBezTo>
                  <a:cubicBezTo>
                    <a:pt x="114" y="129"/>
                    <a:pt x="113" y="120"/>
                    <a:pt x="124" y="123"/>
                  </a:cubicBezTo>
                  <a:cubicBezTo>
                    <a:pt x="143" y="139"/>
                    <a:pt x="98" y="150"/>
                    <a:pt x="120" y="158"/>
                  </a:cubicBezTo>
                  <a:cubicBezTo>
                    <a:pt x="90" y="182"/>
                    <a:pt x="37" y="165"/>
                    <a:pt x="0" y="186"/>
                  </a:cubicBezTo>
                  <a:cubicBezTo>
                    <a:pt x="14" y="178"/>
                    <a:pt x="18" y="159"/>
                    <a:pt x="43" y="162"/>
                  </a:cubicBezTo>
                  <a:cubicBezTo>
                    <a:pt x="37" y="154"/>
                    <a:pt x="27" y="149"/>
                    <a:pt x="11" y="151"/>
                  </a:cubicBezTo>
                  <a:cubicBezTo>
                    <a:pt x="13" y="139"/>
                    <a:pt x="31" y="142"/>
                    <a:pt x="32" y="130"/>
                  </a:cubicBezTo>
                  <a:cubicBezTo>
                    <a:pt x="24" y="125"/>
                    <a:pt x="30" y="123"/>
                    <a:pt x="25" y="119"/>
                  </a:cubicBezTo>
                  <a:cubicBezTo>
                    <a:pt x="26" y="111"/>
                    <a:pt x="40" y="118"/>
                    <a:pt x="46" y="116"/>
                  </a:cubicBezTo>
                  <a:cubicBezTo>
                    <a:pt x="53" y="115"/>
                    <a:pt x="49" y="104"/>
                    <a:pt x="53" y="102"/>
                  </a:cubicBezTo>
                  <a:cubicBezTo>
                    <a:pt x="49" y="97"/>
                    <a:pt x="43" y="95"/>
                    <a:pt x="46" y="84"/>
                  </a:cubicBezTo>
                  <a:cubicBezTo>
                    <a:pt x="33" y="81"/>
                    <a:pt x="31" y="90"/>
                    <a:pt x="18" y="87"/>
                  </a:cubicBezTo>
                  <a:cubicBezTo>
                    <a:pt x="20" y="78"/>
                    <a:pt x="23" y="71"/>
                    <a:pt x="29" y="66"/>
                  </a:cubicBezTo>
                  <a:cubicBezTo>
                    <a:pt x="25" y="60"/>
                    <a:pt x="6" y="64"/>
                    <a:pt x="18" y="52"/>
                  </a:cubicBezTo>
                  <a:cubicBezTo>
                    <a:pt x="12" y="51"/>
                    <a:pt x="9" y="58"/>
                    <a:pt x="8" y="52"/>
                  </a:cubicBezTo>
                  <a:cubicBezTo>
                    <a:pt x="0" y="45"/>
                    <a:pt x="9" y="45"/>
                    <a:pt x="15" y="42"/>
                  </a:cubicBezTo>
                  <a:cubicBezTo>
                    <a:pt x="11" y="37"/>
                    <a:pt x="5" y="35"/>
                    <a:pt x="0" y="31"/>
                  </a:cubicBezTo>
                  <a:cubicBezTo>
                    <a:pt x="20" y="31"/>
                    <a:pt x="24" y="0"/>
                    <a:pt x="60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4"/>
            <p:cNvSpPr>
              <a:spLocks/>
            </p:cNvSpPr>
            <p:nvPr userDrawn="1"/>
          </p:nvSpPr>
          <p:spPr bwMode="auto">
            <a:xfrm>
              <a:off x="1079501" y="2081213"/>
              <a:ext cx="26988" cy="14288"/>
            </a:xfrm>
            <a:custGeom>
              <a:avLst/>
              <a:gdLst>
                <a:gd name="T0" fmla="*/ 26 w 29"/>
                <a:gd name="T1" fmla="*/ 3 h 16"/>
                <a:gd name="T2" fmla="*/ 5 w 29"/>
                <a:gd name="T3" fmla="*/ 6 h 16"/>
                <a:gd name="T4" fmla="*/ 26 w 29"/>
                <a:gd name="T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26" y="3"/>
                  </a:moveTo>
                  <a:cubicBezTo>
                    <a:pt x="29" y="12"/>
                    <a:pt x="0" y="16"/>
                    <a:pt x="5" y="6"/>
                  </a:cubicBezTo>
                  <a:cubicBezTo>
                    <a:pt x="14" y="6"/>
                    <a:pt x="16" y="0"/>
                    <a:pt x="26" y="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"/>
            <p:cNvSpPr>
              <a:spLocks/>
            </p:cNvSpPr>
            <p:nvPr userDrawn="1"/>
          </p:nvSpPr>
          <p:spPr bwMode="auto">
            <a:xfrm>
              <a:off x="2112964" y="2114550"/>
              <a:ext cx="25400" cy="20638"/>
            </a:xfrm>
            <a:custGeom>
              <a:avLst/>
              <a:gdLst>
                <a:gd name="T0" fmla="*/ 28 w 28"/>
                <a:gd name="T1" fmla="*/ 8 h 22"/>
                <a:gd name="T2" fmla="*/ 0 w 28"/>
                <a:gd name="T3" fmla="*/ 22 h 22"/>
                <a:gd name="T4" fmla="*/ 28 w 28"/>
                <a:gd name="T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2">
                  <a:moveTo>
                    <a:pt x="28" y="8"/>
                  </a:moveTo>
                  <a:cubicBezTo>
                    <a:pt x="24" y="18"/>
                    <a:pt x="11" y="19"/>
                    <a:pt x="0" y="22"/>
                  </a:cubicBezTo>
                  <a:cubicBezTo>
                    <a:pt x="0" y="9"/>
                    <a:pt x="18" y="0"/>
                    <a:pt x="28" y="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6"/>
            <p:cNvSpPr>
              <a:spLocks/>
            </p:cNvSpPr>
            <p:nvPr userDrawn="1"/>
          </p:nvSpPr>
          <p:spPr bwMode="auto">
            <a:xfrm>
              <a:off x="1333501" y="2116138"/>
              <a:ext cx="14288" cy="23813"/>
            </a:xfrm>
            <a:custGeom>
              <a:avLst/>
              <a:gdLst>
                <a:gd name="T0" fmla="*/ 2 w 16"/>
                <a:gd name="T1" fmla="*/ 11 h 27"/>
                <a:gd name="T2" fmla="*/ 10 w 16"/>
                <a:gd name="T3" fmla="*/ 0 h 27"/>
                <a:gd name="T4" fmla="*/ 10 w 16"/>
                <a:gd name="T5" fmla="*/ 25 h 27"/>
                <a:gd name="T6" fmla="*/ 2 w 16"/>
                <a:gd name="T7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7">
                  <a:moveTo>
                    <a:pt x="2" y="11"/>
                  </a:moveTo>
                  <a:cubicBezTo>
                    <a:pt x="5" y="7"/>
                    <a:pt x="11" y="7"/>
                    <a:pt x="10" y="0"/>
                  </a:cubicBezTo>
                  <a:cubicBezTo>
                    <a:pt x="16" y="7"/>
                    <a:pt x="10" y="19"/>
                    <a:pt x="10" y="25"/>
                  </a:cubicBezTo>
                  <a:cubicBezTo>
                    <a:pt x="0" y="27"/>
                    <a:pt x="12" y="8"/>
                    <a:pt x="2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7"/>
            <p:cNvSpPr>
              <a:spLocks/>
            </p:cNvSpPr>
            <p:nvPr userDrawn="1"/>
          </p:nvSpPr>
          <p:spPr bwMode="auto">
            <a:xfrm>
              <a:off x="1285876" y="2163763"/>
              <a:ext cx="34925" cy="39688"/>
            </a:xfrm>
            <a:custGeom>
              <a:avLst/>
              <a:gdLst>
                <a:gd name="T0" fmla="*/ 16 w 38"/>
                <a:gd name="T1" fmla="*/ 1 h 43"/>
                <a:gd name="T2" fmla="*/ 37 w 38"/>
                <a:gd name="T3" fmla="*/ 1 h 43"/>
                <a:gd name="T4" fmla="*/ 12 w 38"/>
                <a:gd name="T5" fmla="*/ 43 h 43"/>
                <a:gd name="T6" fmla="*/ 16 w 38"/>
                <a:gd name="T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3">
                  <a:moveTo>
                    <a:pt x="16" y="1"/>
                  </a:moveTo>
                  <a:cubicBezTo>
                    <a:pt x="22" y="0"/>
                    <a:pt x="33" y="11"/>
                    <a:pt x="37" y="1"/>
                  </a:cubicBezTo>
                  <a:cubicBezTo>
                    <a:pt x="38" y="10"/>
                    <a:pt x="9" y="20"/>
                    <a:pt x="12" y="43"/>
                  </a:cubicBezTo>
                  <a:cubicBezTo>
                    <a:pt x="0" y="33"/>
                    <a:pt x="7" y="10"/>
                    <a:pt x="16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8"/>
            <p:cNvSpPr>
              <a:spLocks/>
            </p:cNvSpPr>
            <p:nvPr userDrawn="1"/>
          </p:nvSpPr>
          <p:spPr bwMode="auto">
            <a:xfrm>
              <a:off x="781051" y="2168525"/>
              <a:ext cx="19050" cy="11113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0 h 12"/>
                <a:gd name="T4" fmla="*/ 3 w 21"/>
                <a:gd name="T5" fmla="*/ 0 h 12"/>
                <a:gd name="T6" fmla="*/ 21 w 2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18" y="7"/>
                    <a:pt x="12" y="12"/>
                    <a:pt x="0" y="10"/>
                  </a:cubicBezTo>
                  <a:cubicBezTo>
                    <a:pt x="1" y="7"/>
                    <a:pt x="3" y="4"/>
                    <a:pt x="3" y="0"/>
                  </a:cubicBezTo>
                  <a:cubicBezTo>
                    <a:pt x="9" y="0"/>
                    <a:pt x="15" y="0"/>
                    <a:pt x="21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097589" y="2192338"/>
              <a:ext cx="42863" cy="19050"/>
            </a:xfrm>
            <a:custGeom>
              <a:avLst/>
              <a:gdLst>
                <a:gd name="T0" fmla="*/ 0 w 47"/>
                <a:gd name="T1" fmla="*/ 15 h 21"/>
                <a:gd name="T2" fmla="*/ 0 w 47"/>
                <a:gd name="T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" h="21">
                  <a:moveTo>
                    <a:pt x="0" y="15"/>
                  </a:moveTo>
                  <a:cubicBezTo>
                    <a:pt x="17" y="0"/>
                    <a:pt x="47" y="21"/>
                    <a:pt x="0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2351089" y="2212975"/>
              <a:ext cx="111125" cy="100013"/>
            </a:xfrm>
            <a:custGeom>
              <a:avLst/>
              <a:gdLst>
                <a:gd name="T0" fmla="*/ 100 w 122"/>
                <a:gd name="T1" fmla="*/ 0 h 109"/>
                <a:gd name="T2" fmla="*/ 64 w 122"/>
                <a:gd name="T3" fmla="*/ 35 h 109"/>
                <a:gd name="T4" fmla="*/ 86 w 122"/>
                <a:gd name="T5" fmla="*/ 35 h 109"/>
                <a:gd name="T6" fmla="*/ 75 w 122"/>
                <a:gd name="T7" fmla="*/ 42 h 109"/>
                <a:gd name="T8" fmla="*/ 114 w 122"/>
                <a:gd name="T9" fmla="*/ 49 h 109"/>
                <a:gd name="T10" fmla="*/ 117 w 122"/>
                <a:gd name="T11" fmla="*/ 63 h 109"/>
                <a:gd name="T12" fmla="*/ 100 w 122"/>
                <a:gd name="T13" fmla="*/ 81 h 109"/>
                <a:gd name="T14" fmla="*/ 110 w 122"/>
                <a:gd name="T15" fmla="*/ 74 h 109"/>
                <a:gd name="T16" fmla="*/ 117 w 122"/>
                <a:gd name="T17" fmla="*/ 85 h 109"/>
                <a:gd name="T18" fmla="*/ 93 w 122"/>
                <a:gd name="T19" fmla="*/ 109 h 109"/>
                <a:gd name="T20" fmla="*/ 86 w 122"/>
                <a:gd name="T21" fmla="*/ 102 h 109"/>
                <a:gd name="T22" fmla="*/ 93 w 122"/>
                <a:gd name="T23" fmla="*/ 88 h 109"/>
                <a:gd name="T24" fmla="*/ 54 w 122"/>
                <a:gd name="T25" fmla="*/ 102 h 109"/>
                <a:gd name="T26" fmla="*/ 72 w 122"/>
                <a:gd name="T27" fmla="*/ 92 h 109"/>
                <a:gd name="T28" fmla="*/ 61 w 122"/>
                <a:gd name="T29" fmla="*/ 85 h 109"/>
                <a:gd name="T30" fmla="*/ 8 w 122"/>
                <a:gd name="T31" fmla="*/ 92 h 109"/>
                <a:gd name="T32" fmla="*/ 12 w 122"/>
                <a:gd name="T33" fmla="*/ 67 h 109"/>
                <a:gd name="T34" fmla="*/ 100 w 122"/>
                <a:gd name="T3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09">
                  <a:moveTo>
                    <a:pt x="100" y="0"/>
                  </a:moveTo>
                  <a:cubicBezTo>
                    <a:pt x="92" y="15"/>
                    <a:pt x="74" y="21"/>
                    <a:pt x="64" y="35"/>
                  </a:cubicBezTo>
                  <a:cubicBezTo>
                    <a:pt x="65" y="42"/>
                    <a:pt x="76" y="31"/>
                    <a:pt x="86" y="35"/>
                  </a:cubicBezTo>
                  <a:cubicBezTo>
                    <a:pt x="84" y="40"/>
                    <a:pt x="81" y="42"/>
                    <a:pt x="75" y="42"/>
                  </a:cubicBezTo>
                  <a:cubicBezTo>
                    <a:pt x="88" y="52"/>
                    <a:pt x="94" y="47"/>
                    <a:pt x="114" y="49"/>
                  </a:cubicBezTo>
                  <a:cubicBezTo>
                    <a:pt x="110" y="58"/>
                    <a:pt x="99" y="70"/>
                    <a:pt x="117" y="63"/>
                  </a:cubicBezTo>
                  <a:cubicBezTo>
                    <a:pt x="116" y="74"/>
                    <a:pt x="102" y="71"/>
                    <a:pt x="100" y="81"/>
                  </a:cubicBezTo>
                  <a:cubicBezTo>
                    <a:pt x="101" y="90"/>
                    <a:pt x="109" y="77"/>
                    <a:pt x="110" y="74"/>
                  </a:cubicBezTo>
                  <a:cubicBezTo>
                    <a:pt x="122" y="75"/>
                    <a:pt x="101" y="88"/>
                    <a:pt x="117" y="85"/>
                  </a:cubicBezTo>
                  <a:cubicBezTo>
                    <a:pt x="114" y="97"/>
                    <a:pt x="105" y="105"/>
                    <a:pt x="93" y="109"/>
                  </a:cubicBezTo>
                  <a:cubicBezTo>
                    <a:pt x="94" y="103"/>
                    <a:pt x="90" y="103"/>
                    <a:pt x="86" y="102"/>
                  </a:cubicBezTo>
                  <a:cubicBezTo>
                    <a:pt x="83" y="93"/>
                    <a:pt x="93" y="95"/>
                    <a:pt x="93" y="88"/>
                  </a:cubicBezTo>
                  <a:cubicBezTo>
                    <a:pt x="83" y="86"/>
                    <a:pt x="78" y="103"/>
                    <a:pt x="54" y="102"/>
                  </a:cubicBezTo>
                  <a:cubicBezTo>
                    <a:pt x="57" y="96"/>
                    <a:pt x="66" y="96"/>
                    <a:pt x="72" y="92"/>
                  </a:cubicBezTo>
                  <a:cubicBezTo>
                    <a:pt x="72" y="85"/>
                    <a:pt x="50" y="98"/>
                    <a:pt x="61" y="85"/>
                  </a:cubicBezTo>
                  <a:cubicBezTo>
                    <a:pt x="40" y="83"/>
                    <a:pt x="29" y="93"/>
                    <a:pt x="8" y="92"/>
                  </a:cubicBezTo>
                  <a:cubicBezTo>
                    <a:pt x="0" y="76"/>
                    <a:pt x="29" y="69"/>
                    <a:pt x="12" y="67"/>
                  </a:cubicBezTo>
                  <a:cubicBezTo>
                    <a:pt x="45" y="49"/>
                    <a:pt x="56" y="8"/>
                    <a:pt x="10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4494214" y="2305050"/>
              <a:ext cx="22225" cy="12700"/>
            </a:xfrm>
            <a:custGeom>
              <a:avLst/>
              <a:gdLst>
                <a:gd name="T0" fmla="*/ 14 w 25"/>
                <a:gd name="T1" fmla="*/ 12 h 13"/>
                <a:gd name="T2" fmla="*/ 0 w 25"/>
                <a:gd name="T3" fmla="*/ 8 h 13"/>
                <a:gd name="T4" fmla="*/ 25 w 25"/>
                <a:gd name="T5" fmla="*/ 5 h 13"/>
                <a:gd name="T6" fmla="*/ 14 w 25"/>
                <a:gd name="T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14" y="12"/>
                  </a:moveTo>
                  <a:cubicBezTo>
                    <a:pt x="7" y="13"/>
                    <a:pt x="5" y="9"/>
                    <a:pt x="0" y="8"/>
                  </a:cubicBezTo>
                  <a:cubicBezTo>
                    <a:pt x="1" y="0"/>
                    <a:pt x="17" y="7"/>
                    <a:pt x="25" y="5"/>
                  </a:cubicBezTo>
                  <a:cubicBezTo>
                    <a:pt x="25" y="11"/>
                    <a:pt x="15" y="7"/>
                    <a:pt x="14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2"/>
            <p:cNvSpPr>
              <a:spLocks/>
            </p:cNvSpPr>
            <p:nvPr userDrawn="1"/>
          </p:nvSpPr>
          <p:spPr bwMode="auto">
            <a:xfrm>
              <a:off x="4446589" y="2306638"/>
              <a:ext cx="28575" cy="34925"/>
            </a:xfrm>
            <a:custGeom>
              <a:avLst/>
              <a:gdLst>
                <a:gd name="T0" fmla="*/ 13 w 31"/>
                <a:gd name="T1" fmla="*/ 39 h 39"/>
                <a:gd name="T2" fmla="*/ 3 w 31"/>
                <a:gd name="T3" fmla="*/ 14 h 39"/>
                <a:gd name="T4" fmla="*/ 31 w 31"/>
                <a:gd name="T5" fmla="*/ 0 h 39"/>
                <a:gd name="T6" fmla="*/ 13 w 31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9">
                  <a:moveTo>
                    <a:pt x="13" y="39"/>
                  </a:moveTo>
                  <a:cubicBezTo>
                    <a:pt x="8" y="33"/>
                    <a:pt x="0" y="28"/>
                    <a:pt x="3" y="14"/>
                  </a:cubicBezTo>
                  <a:cubicBezTo>
                    <a:pt x="7" y="4"/>
                    <a:pt x="19" y="3"/>
                    <a:pt x="31" y="0"/>
                  </a:cubicBezTo>
                  <a:cubicBezTo>
                    <a:pt x="24" y="12"/>
                    <a:pt x="8" y="15"/>
                    <a:pt x="13" y="3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"/>
            <p:cNvSpPr>
              <a:spLocks/>
            </p:cNvSpPr>
            <p:nvPr userDrawn="1"/>
          </p:nvSpPr>
          <p:spPr bwMode="auto">
            <a:xfrm>
              <a:off x="4506914" y="2309813"/>
              <a:ext cx="25400" cy="11113"/>
            </a:xfrm>
            <a:custGeom>
              <a:avLst/>
              <a:gdLst>
                <a:gd name="T0" fmla="*/ 0 w 28"/>
                <a:gd name="T1" fmla="*/ 7 h 13"/>
                <a:gd name="T2" fmla="*/ 11 w 28"/>
                <a:gd name="T3" fmla="*/ 0 h 13"/>
                <a:gd name="T4" fmla="*/ 25 w 28"/>
                <a:gd name="T5" fmla="*/ 0 h 13"/>
                <a:gd name="T6" fmla="*/ 0 w 28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3">
                  <a:moveTo>
                    <a:pt x="0" y="7"/>
                  </a:moveTo>
                  <a:cubicBezTo>
                    <a:pt x="1" y="2"/>
                    <a:pt x="11" y="6"/>
                    <a:pt x="11" y="0"/>
                  </a:cubicBezTo>
                  <a:cubicBezTo>
                    <a:pt x="15" y="0"/>
                    <a:pt x="20" y="0"/>
                    <a:pt x="25" y="0"/>
                  </a:cubicBezTo>
                  <a:cubicBezTo>
                    <a:pt x="28" y="13"/>
                    <a:pt x="8" y="4"/>
                    <a:pt x="0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4"/>
            <p:cNvSpPr>
              <a:spLocks/>
            </p:cNvSpPr>
            <p:nvPr userDrawn="1"/>
          </p:nvSpPr>
          <p:spPr bwMode="auto">
            <a:xfrm>
              <a:off x="2306639" y="2312988"/>
              <a:ext cx="30163" cy="19050"/>
            </a:xfrm>
            <a:custGeom>
              <a:avLst/>
              <a:gdLst>
                <a:gd name="T0" fmla="*/ 17 w 32"/>
                <a:gd name="T1" fmla="*/ 0 h 22"/>
                <a:gd name="T2" fmla="*/ 31 w 32"/>
                <a:gd name="T3" fmla="*/ 7 h 22"/>
                <a:gd name="T4" fmla="*/ 10 w 32"/>
                <a:gd name="T5" fmla="*/ 22 h 22"/>
                <a:gd name="T6" fmla="*/ 0 w 32"/>
                <a:gd name="T7" fmla="*/ 14 h 22"/>
                <a:gd name="T8" fmla="*/ 17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17" y="0"/>
                  </a:moveTo>
                  <a:cubicBezTo>
                    <a:pt x="23" y="2"/>
                    <a:pt x="20" y="11"/>
                    <a:pt x="31" y="7"/>
                  </a:cubicBezTo>
                  <a:cubicBezTo>
                    <a:pt x="32" y="19"/>
                    <a:pt x="10" y="9"/>
                    <a:pt x="10" y="22"/>
                  </a:cubicBezTo>
                  <a:cubicBezTo>
                    <a:pt x="7" y="19"/>
                    <a:pt x="6" y="13"/>
                    <a:pt x="0" y="14"/>
                  </a:cubicBezTo>
                  <a:cubicBezTo>
                    <a:pt x="1" y="5"/>
                    <a:pt x="14" y="8"/>
                    <a:pt x="1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5"/>
            <p:cNvSpPr>
              <a:spLocks/>
            </p:cNvSpPr>
            <p:nvPr userDrawn="1"/>
          </p:nvSpPr>
          <p:spPr bwMode="auto">
            <a:xfrm>
              <a:off x="1857376" y="2316163"/>
              <a:ext cx="149225" cy="93663"/>
            </a:xfrm>
            <a:custGeom>
              <a:avLst/>
              <a:gdLst>
                <a:gd name="T0" fmla="*/ 149 w 163"/>
                <a:gd name="T1" fmla="*/ 10 h 102"/>
                <a:gd name="T2" fmla="*/ 163 w 163"/>
                <a:gd name="T3" fmla="*/ 35 h 102"/>
                <a:gd name="T4" fmla="*/ 142 w 163"/>
                <a:gd name="T5" fmla="*/ 39 h 102"/>
                <a:gd name="T6" fmla="*/ 142 w 163"/>
                <a:gd name="T7" fmla="*/ 25 h 102"/>
                <a:gd name="T8" fmla="*/ 107 w 163"/>
                <a:gd name="T9" fmla="*/ 70 h 102"/>
                <a:gd name="T10" fmla="*/ 103 w 163"/>
                <a:gd name="T11" fmla="*/ 49 h 102"/>
                <a:gd name="T12" fmla="*/ 89 w 163"/>
                <a:gd name="T13" fmla="*/ 56 h 102"/>
                <a:gd name="T14" fmla="*/ 107 w 163"/>
                <a:gd name="T15" fmla="*/ 25 h 102"/>
                <a:gd name="T16" fmla="*/ 86 w 163"/>
                <a:gd name="T17" fmla="*/ 14 h 102"/>
                <a:gd name="T18" fmla="*/ 1 w 163"/>
                <a:gd name="T19" fmla="*/ 102 h 102"/>
                <a:gd name="T20" fmla="*/ 43 w 163"/>
                <a:gd name="T21" fmla="*/ 14 h 102"/>
                <a:gd name="T22" fmla="*/ 103 w 163"/>
                <a:gd name="T23" fmla="*/ 0 h 102"/>
                <a:gd name="T24" fmla="*/ 128 w 163"/>
                <a:gd name="T25" fmla="*/ 3 h 102"/>
                <a:gd name="T26" fmla="*/ 118 w 163"/>
                <a:gd name="T27" fmla="*/ 10 h 102"/>
                <a:gd name="T28" fmla="*/ 149 w 163"/>
                <a:gd name="T29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02">
                  <a:moveTo>
                    <a:pt x="149" y="10"/>
                  </a:moveTo>
                  <a:cubicBezTo>
                    <a:pt x="159" y="14"/>
                    <a:pt x="161" y="25"/>
                    <a:pt x="163" y="35"/>
                  </a:cubicBezTo>
                  <a:cubicBezTo>
                    <a:pt x="153" y="33"/>
                    <a:pt x="151" y="39"/>
                    <a:pt x="142" y="39"/>
                  </a:cubicBezTo>
                  <a:cubicBezTo>
                    <a:pt x="142" y="34"/>
                    <a:pt x="142" y="29"/>
                    <a:pt x="142" y="25"/>
                  </a:cubicBezTo>
                  <a:cubicBezTo>
                    <a:pt x="128" y="38"/>
                    <a:pt x="120" y="56"/>
                    <a:pt x="107" y="70"/>
                  </a:cubicBezTo>
                  <a:cubicBezTo>
                    <a:pt x="99" y="70"/>
                    <a:pt x="105" y="55"/>
                    <a:pt x="103" y="49"/>
                  </a:cubicBezTo>
                  <a:cubicBezTo>
                    <a:pt x="97" y="50"/>
                    <a:pt x="92" y="52"/>
                    <a:pt x="89" y="56"/>
                  </a:cubicBezTo>
                  <a:cubicBezTo>
                    <a:pt x="83" y="48"/>
                    <a:pt x="109" y="41"/>
                    <a:pt x="107" y="25"/>
                  </a:cubicBezTo>
                  <a:cubicBezTo>
                    <a:pt x="102" y="19"/>
                    <a:pt x="95" y="16"/>
                    <a:pt x="86" y="14"/>
                  </a:cubicBezTo>
                  <a:cubicBezTo>
                    <a:pt x="40" y="26"/>
                    <a:pt x="40" y="83"/>
                    <a:pt x="1" y="102"/>
                  </a:cubicBezTo>
                  <a:cubicBezTo>
                    <a:pt x="0" y="68"/>
                    <a:pt x="33" y="40"/>
                    <a:pt x="43" y="14"/>
                  </a:cubicBezTo>
                  <a:cubicBezTo>
                    <a:pt x="61" y="16"/>
                    <a:pt x="89" y="11"/>
                    <a:pt x="103" y="0"/>
                  </a:cubicBezTo>
                  <a:cubicBezTo>
                    <a:pt x="112" y="1"/>
                    <a:pt x="117" y="5"/>
                    <a:pt x="128" y="3"/>
                  </a:cubicBezTo>
                  <a:cubicBezTo>
                    <a:pt x="130" y="11"/>
                    <a:pt x="123" y="10"/>
                    <a:pt x="118" y="10"/>
                  </a:cubicBezTo>
                  <a:cubicBezTo>
                    <a:pt x="128" y="19"/>
                    <a:pt x="141" y="18"/>
                    <a:pt x="149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6"/>
            <p:cNvSpPr>
              <a:spLocks/>
            </p:cNvSpPr>
            <p:nvPr userDrawn="1"/>
          </p:nvSpPr>
          <p:spPr bwMode="auto">
            <a:xfrm>
              <a:off x="5532439" y="2332038"/>
              <a:ext cx="84138" cy="90488"/>
            </a:xfrm>
            <a:custGeom>
              <a:avLst/>
              <a:gdLst>
                <a:gd name="T0" fmla="*/ 81 w 92"/>
                <a:gd name="T1" fmla="*/ 28 h 98"/>
                <a:gd name="T2" fmla="*/ 92 w 92"/>
                <a:gd name="T3" fmla="*/ 52 h 98"/>
                <a:gd name="T4" fmla="*/ 67 w 92"/>
                <a:gd name="T5" fmla="*/ 77 h 98"/>
                <a:gd name="T6" fmla="*/ 21 w 92"/>
                <a:gd name="T7" fmla="*/ 67 h 98"/>
                <a:gd name="T8" fmla="*/ 35 w 92"/>
                <a:gd name="T9" fmla="*/ 81 h 98"/>
                <a:gd name="T10" fmla="*/ 4 w 92"/>
                <a:gd name="T11" fmla="*/ 49 h 98"/>
                <a:gd name="T12" fmla="*/ 18 w 92"/>
                <a:gd name="T13" fmla="*/ 52 h 98"/>
                <a:gd name="T14" fmla="*/ 0 w 92"/>
                <a:gd name="T15" fmla="*/ 0 h 98"/>
                <a:gd name="T16" fmla="*/ 81 w 92"/>
                <a:gd name="T17" fmla="*/ 2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8">
                  <a:moveTo>
                    <a:pt x="81" y="28"/>
                  </a:moveTo>
                  <a:cubicBezTo>
                    <a:pt x="80" y="40"/>
                    <a:pt x="92" y="41"/>
                    <a:pt x="92" y="52"/>
                  </a:cubicBezTo>
                  <a:cubicBezTo>
                    <a:pt x="83" y="60"/>
                    <a:pt x="69" y="62"/>
                    <a:pt x="67" y="77"/>
                  </a:cubicBezTo>
                  <a:cubicBezTo>
                    <a:pt x="57" y="66"/>
                    <a:pt x="33" y="67"/>
                    <a:pt x="21" y="67"/>
                  </a:cubicBezTo>
                  <a:cubicBezTo>
                    <a:pt x="13" y="71"/>
                    <a:pt x="30" y="78"/>
                    <a:pt x="35" y="81"/>
                  </a:cubicBezTo>
                  <a:cubicBezTo>
                    <a:pt x="20" y="98"/>
                    <a:pt x="4" y="69"/>
                    <a:pt x="4" y="49"/>
                  </a:cubicBezTo>
                  <a:cubicBezTo>
                    <a:pt x="11" y="47"/>
                    <a:pt x="13" y="51"/>
                    <a:pt x="18" y="52"/>
                  </a:cubicBezTo>
                  <a:cubicBezTo>
                    <a:pt x="17" y="30"/>
                    <a:pt x="1" y="22"/>
                    <a:pt x="0" y="0"/>
                  </a:cubicBezTo>
                  <a:cubicBezTo>
                    <a:pt x="26" y="11"/>
                    <a:pt x="47" y="26"/>
                    <a:pt x="81" y="2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7"/>
            <p:cNvSpPr>
              <a:spLocks/>
            </p:cNvSpPr>
            <p:nvPr userDrawn="1"/>
          </p:nvSpPr>
          <p:spPr bwMode="auto">
            <a:xfrm>
              <a:off x="5621339" y="2330450"/>
              <a:ext cx="20638" cy="23813"/>
            </a:xfrm>
            <a:custGeom>
              <a:avLst/>
              <a:gdLst>
                <a:gd name="T0" fmla="*/ 22 w 22"/>
                <a:gd name="T1" fmla="*/ 3 h 27"/>
                <a:gd name="T2" fmla="*/ 8 w 22"/>
                <a:gd name="T3" fmla="*/ 27 h 27"/>
                <a:gd name="T4" fmla="*/ 22 w 22"/>
                <a:gd name="T5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22" y="3"/>
                  </a:moveTo>
                  <a:cubicBezTo>
                    <a:pt x="21" y="14"/>
                    <a:pt x="12" y="18"/>
                    <a:pt x="8" y="27"/>
                  </a:cubicBezTo>
                  <a:cubicBezTo>
                    <a:pt x="0" y="20"/>
                    <a:pt x="9" y="0"/>
                    <a:pt x="22" y="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8"/>
            <p:cNvSpPr>
              <a:spLocks/>
            </p:cNvSpPr>
            <p:nvPr userDrawn="1"/>
          </p:nvSpPr>
          <p:spPr bwMode="auto">
            <a:xfrm>
              <a:off x="1997076" y="2355850"/>
              <a:ext cx="63500" cy="23813"/>
            </a:xfrm>
            <a:custGeom>
              <a:avLst/>
              <a:gdLst>
                <a:gd name="T0" fmla="*/ 70 w 70"/>
                <a:gd name="T1" fmla="*/ 2 h 26"/>
                <a:gd name="T2" fmla="*/ 0 w 70"/>
                <a:gd name="T3" fmla="*/ 26 h 26"/>
                <a:gd name="T4" fmla="*/ 70 w 70"/>
                <a:gd name="T5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26">
                  <a:moveTo>
                    <a:pt x="70" y="2"/>
                  </a:moveTo>
                  <a:cubicBezTo>
                    <a:pt x="58" y="21"/>
                    <a:pt x="22" y="17"/>
                    <a:pt x="0" y="26"/>
                  </a:cubicBezTo>
                  <a:cubicBezTo>
                    <a:pt x="5" y="0"/>
                    <a:pt x="52" y="15"/>
                    <a:pt x="70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9"/>
            <p:cNvSpPr>
              <a:spLocks/>
            </p:cNvSpPr>
            <p:nvPr userDrawn="1"/>
          </p:nvSpPr>
          <p:spPr bwMode="auto">
            <a:xfrm>
              <a:off x="1922464" y="2387600"/>
              <a:ext cx="80963" cy="28575"/>
            </a:xfrm>
            <a:custGeom>
              <a:avLst/>
              <a:gdLst>
                <a:gd name="T0" fmla="*/ 88 w 88"/>
                <a:gd name="T1" fmla="*/ 0 h 31"/>
                <a:gd name="T2" fmla="*/ 0 w 88"/>
                <a:gd name="T3" fmla="*/ 24 h 31"/>
                <a:gd name="T4" fmla="*/ 88 w 88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31">
                  <a:moveTo>
                    <a:pt x="88" y="0"/>
                  </a:moveTo>
                  <a:cubicBezTo>
                    <a:pt x="65" y="13"/>
                    <a:pt x="33" y="31"/>
                    <a:pt x="0" y="24"/>
                  </a:cubicBezTo>
                  <a:cubicBezTo>
                    <a:pt x="26" y="12"/>
                    <a:pt x="55" y="4"/>
                    <a:pt x="8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0"/>
            <p:cNvSpPr>
              <a:spLocks/>
            </p:cNvSpPr>
            <p:nvPr userDrawn="1"/>
          </p:nvSpPr>
          <p:spPr bwMode="auto">
            <a:xfrm>
              <a:off x="4138614" y="2401888"/>
              <a:ext cx="25400" cy="28575"/>
            </a:xfrm>
            <a:custGeom>
              <a:avLst/>
              <a:gdLst>
                <a:gd name="T0" fmla="*/ 1 w 29"/>
                <a:gd name="T1" fmla="*/ 6 h 32"/>
                <a:gd name="T2" fmla="*/ 29 w 29"/>
                <a:gd name="T3" fmla="*/ 27 h 32"/>
                <a:gd name="T4" fmla="*/ 4 w 29"/>
                <a:gd name="T5" fmla="*/ 27 h 32"/>
                <a:gd name="T6" fmla="*/ 1 w 29"/>
                <a:gd name="T7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2">
                  <a:moveTo>
                    <a:pt x="1" y="6"/>
                  </a:moveTo>
                  <a:cubicBezTo>
                    <a:pt x="9" y="0"/>
                    <a:pt x="27" y="15"/>
                    <a:pt x="29" y="27"/>
                  </a:cubicBezTo>
                  <a:cubicBezTo>
                    <a:pt x="24" y="32"/>
                    <a:pt x="9" y="32"/>
                    <a:pt x="4" y="27"/>
                  </a:cubicBezTo>
                  <a:cubicBezTo>
                    <a:pt x="0" y="23"/>
                    <a:pt x="0" y="14"/>
                    <a:pt x="1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1"/>
            <p:cNvSpPr>
              <a:spLocks/>
            </p:cNvSpPr>
            <p:nvPr userDrawn="1"/>
          </p:nvSpPr>
          <p:spPr bwMode="auto">
            <a:xfrm>
              <a:off x="5470526" y="2416175"/>
              <a:ext cx="153988" cy="157163"/>
            </a:xfrm>
            <a:custGeom>
              <a:avLst/>
              <a:gdLst>
                <a:gd name="T0" fmla="*/ 35 w 168"/>
                <a:gd name="T1" fmla="*/ 156 h 173"/>
                <a:gd name="T2" fmla="*/ 25 w 168"/>
                <a:gd name="T3" fmla="*/ 166 h 173"/>
                <a:gd name="T4" fmla="*/ 0 w 168"/>
                <a:gd name="T5" fmla="*/ 159 h 173"/>
                <a:gd name="T6" fmla="*/ 21 w 168"/>
                <a:gd name="T7" fmla="*/ 127 h 173"/>
                <a:gd name="T8" fmla="*/ 74 w 168"/>
                <a:gd name="T9" fmla="*/ 127 h 173"/>
                <a:gd name="T10" fmla="*/ 81 w 168"/>
                <a:gd name="T11" fmla="*/ 92 h 173"/>
                <a:gd name="T12" fmla="*/ 85 w 168"/>
                <a:gd name="T13" fmla="*/ 103 h 173"/>
                <a:gd name="T14" fmla="*/ 117 w 168"/>
                <a:gd name="T15" fmla="*/ 74 h 173"/>
                <a:gd name="T16" fmla="*/ 99 w 168"/>
                <a:gd name="T17" fmla="*/ 4 h 173"/>
                <a:gd name="T18" fmla="*/ 113 w 168"/>
                <a:gd name="T19" fmla="*/ 11 h 173"/>
                <a:gd name="T20" fmla="*/ 102 w 168"/>
                <a:gd name="T21" fmla="*/ 0 h 173"/>
                <a:gd name="T22" fmla="*/ 152 w 168"/>
                <a:gd name="T23" fmla="*/ 67 h 173"/>
                <a:gd name="T24" fmla="*/ 145 w 168"/>
                <a:gd name="T25" fmla="*/ 64 h 173"/>
                <a:gd name="T26" fmla="*/ 162 w 168"/>
                <a:gd name="T27" fmla="*/ 138 h 173"/>
                <a:gd name="T28" fmla="*/ 145 w 168"/>
                <a:gd name="T29" fmla="*/ 148 h 173"/>
                <a:gd name="T30" fmla="*/ 110 w 168"/>
                <a:gd name="T31" fmla="*/ 145 h 173"/>
                <a:gd name="T32" fmla="*/ 99 w 168"/>
                <a:gd name="T33" fmla="*/ 173 h 173"/>
                <a:gd name="T34" fmla="*/ 78 w 168"/>
                <a:gd name="T35" fmla="*/ 159 h 173"/>
                <a:gd name="T36" fmla="*/ 78 w 168"/>
                <a:gd name="T37" fmla="*/ 145 h 173"/>
                <a:gd name="T38" fmla="*/ 57 w 168"/>
                <a:gd name="T39" fmla="*/ 148 h 173"/>
                <a:gd name="T40" fmla="*/ 35 w 168"/>
                <a:gd name="T41" fmla="*/ 15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173">
                  <a:moveTo>
                    <a:pt x="35" y="156"/>
                  </a:moveTo>
                  <a:cubicBezTo>
                    <a:pt x="26" y="153"/>
                    <a:pt x="23" y="157"/>
                    <a:pt x="25" y="166"/>
                  </a:cubicBezTo>
                  <a:cubicBezTo>
                    <a:pt x="16" y="165"/>
                    <a:pt x="5" y="164"/>
                    <a:pt x="0" y="159"/>
                  </a:cubicBezTo>
                  <a:cubicBezTo>
                    <a:pt x="4" y="145"/>
                    <a:pt x="21" y="145"/>
                    <a:pt x="21" y="127"/>
                  </a:cubicBezTo>
                  <a:cubicBezTo>
                    <a:pt x="39" y="127"/>
                    <a:pt x="57" y="127"/>
                    <a:pt x="74" y="127"/>
                  </a:cubicBezTo>
                  <a:cubicBezTo>
                    <a:pt x="80" y="119"/>
                    <a:pt x="79" y="104"/>
                    <a:pt x="81" y="92"/>
                  </a:cubicBezTo>
                  <a:cubicBezTo>
                    <a:pt x="84" y="81"/>
                    <a:pt x="86" y="98"/>
                    <a:pt x="85" y="103"/>
                  </a:cubicBezTo>
                  <a:cubicBezTo>
                    <a:pt x="101" y="99"/>
                    <a:pt x="106" y="84"/>
                    <a:pt x="117" y="74"/>
                  </a:cubicBezTo>
                  <a:cubicBezTo>
                    <a:pt x="118" y="44"/>
                    <a:pt x="97" y="35"/>
                    <a:pt x="99" y="4"/>
                  </a:cubicBezTo>
                  <a:cubicBezTo>
                    <a:pt x="106" y="4"/>
                    <a:pt x="103" y="13"/>
                    <a:pt x="113" y="11"/>
                  </a:cubicBezTo>
                  <a:cubicBezTo>
                    <a:pt x="115" y="1"/>
                    <a:pt x="106" y="4"/>
                    <a:pt x="102" y="0"/>
                  </a:cubicBezTo>
                  <a:cubicBezTo>
                    <a:pt x="126" y="1"/>
                    <a:pt x="149" y="34"/>
                    <a:pt x="152" y="67"/>
                  </a:cubicBezTo>
                  <a:cubicBezTo>
                    <a:pt x="149" y="67"/>
                    <a:pt x="148" y="64"/>
                    <a:pt x="145" y="64"/>
                  </a:cubicBezTo>
                  <a:cubicBezTo>
                    <a:pt x="147" y="91"/>
                    <a:pt x="168" y="114"/>
                    <a:pt x="162" y="138"/>
                  </a:cubicBezTo>
                  <a:cubicBezTo>
                    <a:pt x="151" y="132"/>
                    <a:pt x="145" y="129"/>
                    <a:pt x="145" y="148"/>
                  </a:cubicBezTo>
                  <a:cubicBezTo>
                    <a:pt x="128" y="132"/>
                    <a:pt x="130" y="158"/>
                    <a:pt x="110" y="145"/>
                  </a:cubicBezTo>
                  <a:cubicBezTo>
                    <a:pt x="105" y="153"/>
                    <a:pt x="99" y="161"/>
                    <a:pt x="99" y="173"/>
                  </a:cubicBezTo>
                  <a:cubicBezTo>
                    <a:pt x="88" y="172"/>
                    <a:pt x="82" y="167"/>
                    <a:pt x="78" y="159"/>
                  </a:cubicBezTo>
                  <a:cubicBezTo>
                    <a:pt x="78" y="154"/>
                    <a:pt x="78" y="150"/>
                    <a:pt x="78" y="145"/>
                  </a:cubicBezTo>
                  <a:cubicBezTo>
                    <a:pt x="72" y="147"/>
                    <a:pt x="57" y="141"/>
                    <a:pt x="57" y="148"/>
                  </a:cubicBezTo>
                  <a:cubicBezTo>
                    <a:pt x="43" y="145"/>
                    <a:pt x="47" y="157"/>
                    <a:pt x="35" y="15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2"/>
            <p:cNvSpPr>
              <a:spLocks/>
            </p:cNvSpPr>
            <p:nvPr userDrawn="1"/>
          </p:nvSpPr>
          <p:spPr bwMode="auto">
            <a:xfrm>
              <a:off x="3406776" y="2416175"/>
              <a:ext cx="26988" cy="47625"/>
            </a:xfrm>
            <a:custGeom>
              <a:avLst/>
              <a:gdLst>
                <a:gd name="T0" fmla="*/ 14 w 30"/>
                <a:gd name="T1" fmla="*/ 52 h 52"/>
                <a:gd name="T2" fmla="*/ 3 w 30"/>
                <a:gd name="T3" fmla="*/ 10 h 52"/>
                <a:gd name="T4" fmla="*/ 28 w 30"/>
                <a:gd name="T5" fmla="*/ 3 h 52"/>
                <a:gd name="T6" fmla="*/ 14 w 30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2">
                  <a:moveTo>
                    <a:pt x="14" y="52"/>
                  </a:moveTo>
                  <a:cubicBezTo>
                    <a:pt x="0" y="49"/>
                    <a:pt x="11" y="19"/>
                    <a:pt x="3" y="10"/>
                  </a:cubicBezTo>
                  <a:cubicBezTo>
                    <a:pt x="15" y="10"/>
                    <a:pt x="15" y="0"/>
                    <a:pt x="28" y="3"/>
                  </a:cubicBezTo>
                  <a:cubicBezTo>
                    <a:pt x="29" y="25"/>
                    <a:pt x="30" y="47"/>
                    <a:pt x="14" y="5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/>
            <p:cNvSpPr>
              <a:spLocks/>
            </p:cNvSpPr>
            <p:nvPr userDrawn="1"/>
          </p:nvSpPr>
          <p:spPr bwMode="auto">
            <a:xfrm>
              <a:off x="3622676" y="2470150"/>
              <a:ext cx="28575" cy="12700"/>
            </a:xfrm>
            <a:custGeom>
              <a:avLst/>
              <a:gdLst>
                <a:gd name="T0" fmla="*/ 0 w 32"/>
                <a:gd name="T1" fmla="*/ 5 h 15"/>
                <a:gd name="T2" fmla="*/ 32 w 32"/>
                <a:gd name="T3" fmla="*/ 12 h 15"/>
                <a:gd name="T4" fmla="*/ 0 w 32"/>
                <a:gd name="T5" fmla="*/ 15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12" y="6"/>
                    <a:pt x="31" y="0"/>
                    <a:pt x="32" y="12"/>
                  </a:cubicBezTo>
                  <a:cubicBezTo>
                    <a:pt x="21" y="13"/>
                    <a:pt x="6" y="9"/>
                    <a:pt x="0" y="15"/>
                  </a:cubicBezTo>
                  <a:cubicBezTo>
                    <a:pt x="4" y="11"/>
                    <a:pt x="2" y="10"/>
                    <a:pt x="0" y="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4"/>
            <p:cNvSpPr>
              <a:spLocks/>
            </p:cNvSpPr>
            <p:nvPr userDrawn="1"/>
          </p:nvSpPr>
          <p:spPr bwMode="auto">
            <a:xfrm>
              <a:off x="3813176" y="2528888"/>
              <a:ext cx="39688" cy="26988"/>
            </a:xfrm>
            <a:custGeom>
              <a:avLst/>
              <a:gdLst>
                <a:gd name="T0" fmla="*/ 0 w 43"/>
                <a:gd name="T1" fmla="*/ 21 h 30"/>
                <a:gd name="T2" fmla="*/ 36 w 43"/>
                <a:gd name="T3" fmla="*/ 0 h 30"/>
                <a:gd name="T4" fmla="*/ 0 w 43"/>
                <a:gd name="T5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0" y="21"/>
                  </a:moveTo>
                  <a:cubicBezTo>
                    <a:pt x="1" y="3"/>
                    <a:pt x="23" y="6"/>
                    <a:pt x="36" y="0"/>
                  </a:cubicBezTo>
                  <a:cubicBezTo>
                    <a:pt x="43" y="11"/>
                    <a:pt x="14" y="30"/>
                    <a:pt x="0" y="2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5"/>
            <p:cNvSpPr>
              <a:spLocks/>
            </p:cNvSpPr>
            <p:nvPr userDrawn="1"/>
          </p:nvSpPr>
          <p:spPr bwMode="auto">
            <a:xfrm>
              <a:off x="5503864" y="2547938"/>
              <a:ext cx="36513" cy="23813"/>
            </a:xfrm>
            <a:custGeom>
              <a:avLst/>
              <a:gdLst>
                <a:gd name="T0" fmla="*/ 0 w 40"/>
                <a:gd name="T1" fmla="*/ 11 h 25"/>
                <a:gd name="T2" fmla="*/ 22 w 40"/>
                <a:gd name="T3" fmla="*/ 3 h 25"/>
                <a:gd name="T4" fmla="*/ 29 w 40"/>
                <a:gd name="T5" fmla="*/ 11 h 25"/>
                <a:gd name="T6" fmla="*/ 0 w 40"/>
                <a:gd name="T7" fmla="*/ 14 h 25"/>
                <a:gd name="T8" fmla="*/ 0 w 40"/>
                <a:gd name="T9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0" y="11"/>
                  </a:moveTo>
                  <a:cubicBezTo>
                    <a:pt x="12" y="12"/>
                    <a:pt x="8" y="0"/>
                    <a:pt x="22" y="3"/>
                  </a:cubicBezTo>
                  <a:cubicBezTo>
                    <a:pt x="34" y="1"/>
                    <a:pt x="40" y="7"/>
                    <a:pt x="29" y="11"/>
                  </a:cubicBezTo>
                  <a:cubicBezTo>
                    <a:pt x="15" y="8"/>
                    <a:pt x="12" y="25"/>
                    <a:pt x="0" y="14"/>
                  </a:cubicBezTo>
                  <a:cubicBezTo>
                    <a:pt x="0" y="13"/>
                    <a:pt x="0" y="12"/>
                    <a:pt x="0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6"/>
            <p:cNvSpPr>
              <a:spLocks/>
            </p:cNvSpPr>
            <p:nvPr userDrawn="1"/>
          </p:nvSpPr>
          <p:spPr bwMode="auto">
            <a:xfrm>
              <a:off x="5522914" y="2544763"/>
              <a:ext cx="23813" cy="28575"/>
            </a:xfrm>
            <a:custGeom>
              <a:avLst/>
              <a:gdLst>
                <a:gd name="T0" fmla="*/ 7 w 26"/>
                <a:gd name="T1" fmla="*/ 15 h 32"/>
                <a:gd name="T2" fmla="*/ 0 w 26"/>
                <a:gd name="T3" fmla="*/ 7 h 32"/>
                <a:gd name="T4" fmla="*/ 21 w 26"/>
                <a:gd name="T5" fmla="*/ 4 h 32"/>
                <a:gd name="T6" fmla="*/ 21 w 26"/>
                <a:gd name="T7" fmla="*/ 18 h 32"/>
                <a:gd name="T8" fmla="*/ 10 w 26"/>
                <a:gd name="T9" fmla="*/ 32 h 32"/>
                <a:gd name="T10" fmla="*/ 7 w 26"/>
                <a:gd name="T11" fmla="*/ 18 h 32"/>
                <a:gd name="T12" fmla="*/ 7 w 26"/>
                <a:gd name="T13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7" y="15"/>
                  </a:moveTo>
                  <a:cubicBezTo>
                    <a:pt x="18" y="11"/>
                    <a:pt x="12" y="5"/>
                    <a:pt x="0" y="7"/>
                  </a:cubicBezTo>
                  <a:cubicBezTo>
                    <a:pt x="0" y="0"/>
                    <a:pt x="15" y="6"/>
                    <a:pt x="21" y="4"/>
                  </a:cubicBezTo>
                  <a:cubicBezTo>
                    <a:pt x="21" y="9"/>
                    <a:pt x="21" y="13"/>
                    <a:pt x="21" y="18"/>
                  </a:cubicBezTo>
                  <a:cubicBezTo>
                    <a:pt x="6" y="15"/>
                    <a:pt x="26" y="32"/>
                    <a:pt x="10" y="32"/>
                  </a:cubicBezTo>
                  <a:cubicBezTo>
                    <a:pt x="15" y="27"/>
                    <a:pt x="15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/>
            <p:cNvSpPr>
              <a:spLocks/>
            </p:cNvSpPr>
            <p:nvPr userDrawn="1"/>
          </p:nvSpPr>
          <p:spPr bwMode="auto">
            <a:xfrm>
              <a:off x="3017839" y="2660650"/>
              <a:ext cx="22225" cy="23813"/>
            </a:xfrm>
            <a:custGeom>
              <a:avLst/>
              <a:gdLst>
                <a:gd name="T0" fmla="*/ 23 w 23"/>
                <a:gd name="T1" fmla="*/ 0 h 25"/>
                <a:gd name="T2" fmla="*/ 5 w 23"/>
                <a:gd name="T3" fmla="*/ 25 h 25"/>
                <a:gd name="T4" fmla="*/ 23 w 2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5">
                  <a:moveTo>
                    <a:pt x="23" y="0"/>
                  </a:moveTo>
                  <a:cubicBezTo>
                    <a:pt x="18" y="10"/>
                    <a:pt x="11" y="17"/>
                    <a:pt x="5" y="25"/>
                  </a:cubicBezTo>
                  <a:cubicBezTo>
                    <a:pt x="0" y="2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8"/>
            <p:cNvSpPr>
              <a:spLocks/>
            </p:cNvSpPr>
            <p:nvPr userDrawn="1"/>
          </p:nvSpPr>
          <p:spPr bwMode="auto">
            <a:xfrm>
              <a:off x="5403851" y="2962275"/>
              <a:ext cx="15875" cy="19050"/>
            </a:xfrm>
            <a:custGeom>
              <a:avLst/>
              <a:gdLst>
                <a:gd name="T0" fmla="*/ 4 w 18"/>
                <a:gd name="T1" fmla="*/ 0 h 21"/>
                <a:gd name="T2" fmla="*/ 14 w 18"/>
                <a:gd name="T3" fmla="*/ 0 h 21"/>
                <a:gd name="T4" fmla="*/ 18 w 18"/>
                <a:gd name="T5" fmla="*/ 17 h 21"/>
                <a:gd name="T6" fmla="*/ 7 w 18"/>
                <a:gd name="T7" fmla="*/ 21 h 21"/>
                <a:gd name="T8" fmla="*/ 0 w 18"/>
                <a:gd name="T9" fmla="*/ 7 h 21"/>
                <a:gd name="T10" fmla="*/ 4 w 1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1">
                  <a:moveTo>
                    <a:pt x="4" y="0"/>
                  </a:moveTo>
                  <a:cubicBezTo>
                    <a:pt x="8" y="4"/>
                    <a:pt x="9" y="1"/>
                    <a:pt x="14" y="0"/>
                  </a:cubicBezTo>
                  <a:cubicBezTo>
                    <a:pt x="6" y="7"/>
                    <a:pt x="15" y="11"/>
                    <a:pt x="18" y="17"/>
                  </a:cubicBezTo>
                  <a:cubicBezTo>
                    <a:pt x="15" y="19"/>
                    <a:pt x="12" y="21"/>
                    <a:pt x="7" y="21"/>
                  </a:cubicBezTo>
                  <a:cubicBezTo>
                    <a:pt x="9" y="12"/>
                    <a:pt x="13" y="7"/>
                    <a:pt x="0" y="7"/>
                  </a:cubicBezTo>
                  <a:cubicBezTo>
                    <a:pt x="0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/>
            <p:cNvSpPr>
              <a:spLocks/>
            </p:cNvSpPr>
            <p:nvPr userDrawn="1"/>
          </p:nvSpPr>
          <p:spPr bwMode="auto">
            <a:xfrm>
              <a:off x="5408614" y="2957513"/>
              <a:ext cx="42863" cy="33338"/>
            </a:xfrm>
            <a:custGeom>
              <a:avLst/>
              <a:gdLst>
                <a:gd name="T0" fmla="*/ 8 w 47"/>
                <a:gd name="T1" fmla="*/ 4 h 35"/>
                <a:gd name="T2" fmla="*/ 22 w 47"/>
                <a:gd name="T3" fmla="*/ 11 h 35"/>
                <a:gd name="T4" fmla="*/ 40 w 47"/>
                <a:gd name="T5" fmla="*/ 11 h 35"/>
                <a:gd name="T6" fmla="*/ 47 w 47"/>
                <a:gd name="T7" fmla="*/ 35 h 35"/>
                <a:gd name="T8" fmla="*/ 29 w 47"/>
                <a:gd name="T9" fmla="*/ 32 h 35"/>
                <a:gd name="T10" fmla="*/ 12 w 47"/>
                <a:gd name="T11" fmla="*/ 21 h 35"/>
                <a:gd name="T12" fmla="*/ 8 w 47"/>
                <a:gd name="T1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5">
                  <a:moveTo>
                    <a:pt x="8" y="4"/>
                  </a:moveTo>
                  <a:cubicBezTo>
                    <a:pt x="14" y="4"/>
                    <a:pt x="26" y="0"/>
                    <a:pt x="22" y="11"/>
                  </a:cubicBezTo>
                  <a:cubicBezTo>
                    <a:pt x="33" y="8"/>
                    <a:pt x="29" y="8"/>
                    <a:pt x="40" y="11"/>
                  </a:cubicBezTo>
                  <a:cubicBezTo>
                    <a:pt x="30" y="21"/>
                    <a:pt x="46" y="25"/>
                    <a:pt x="47" y="35"/>
                  </a:cubicBezTo>
                  <a:cubicBezTo>
                    <a:pt x="42" y="35"/>
                    <a:pt x="30" y="25"/>
                    <a:pt x="29" y="32"/>
                  </a:cubicBezTo>
                  <a:cubicBezTo>
                    <a:pt x="29" y="21"/>
                    <a:pt x="14" y="13"/>
                    <a:pt x="12" y="21"/>
                  </a:cubicBezTo>
                  <a:cubicBezTo>
                    <a:pt x="9" y="15"/>
                    <a:pt x="0" y="11"/>
                    <a:pt x="8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/>
            <p:cNvSpPr>
              <a:spLocks/>
            </p:cNvSpPr>
            <p:nvPr userDrawn="1"/>
          </p:nvSpPr>
          <p:spPr bwMode="auto">
            <a:xfrm>
              <a:off x="5438776" y="2990850"/>
              <a:ext cx="15875" cy="22225"/>
            </a:xfrm>
            <a:custGeom>
              <a:avLst/>
              <a:gdLst>
                <a:gd name="T0" fmla="*/ 17 w 17"/>
                <a:gd name="T1" fmla="*/ 25 h 25"/>
                <a:gd name="T2" fmla="*/ 0 w 17"/>
                <a:gd name="T3" fmla="*/ 7 h 25"/>
                <a:gd name="T4" fmla="*/ 17 w 17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7" y="25"/>
                  </a:moveTo>
                  <a:cubicBezTo>
                    <a:pt x="12" y="19"/>
                    <a:pt x="1" y="18"/>
                    <a:pt x="0" y="7"/>
                  </a:cubicBezTo>
                  <a:cubicBezTo>
                    <a:pt x="9" y="0"/>
                    <a:pt x="14" y="16"/>
                    <a:pt x="17" y="2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1"/>
            <p:cNvSpPr>
              <a:spLocks/>
            </p:cNvSpPr>
            <p:nvPr userDrawn="1"/>
          </p:nvSpPr>
          <p:spPr bwMode="auto">
            <a:xfrm>
              <a:off x="5341939" y="3019425"/>
              <a:ext cx="36513" cy="58738"/>
            </a:xfrm>
            <a:custGeom>
              <a:avLst/>
              <a:gdLst>
                <a:gd name="T0" fmla="*/ 39 w 39"/>
                <a:gd name="T1" fmla="*/ 0 h 64"/>
                <a:gd name="T2" fmla="*/ 0 w 39"/>
                <a:gd name="T3" fmla="*/ 64 h 64"/>
                <a:gd name="T4" fmla="*/ 39 w 39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4">
                  <a:moveTo>
                    <a:pt x="39" y="0"/>
                  </a:moveTo>
                  <a:cubicBezTo>
                    <a:pt x="36" y="32"/>
                    <a:pt x="16" y="45"/>
                    <a:pt x="0" y="64"/>
                  </a:cubicBezTo>
                  <a:cubicBezTo>
                    <a:pt x="2" y="46"/>
                    <a:pt x="25" y="19"/>
                    <a:pt x="39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2"/>
            <p:cNvSpPr>
              <a:spLocks/>
            </p:cNvSpPr>
            <p:nvPr userDrawn="1"/>
          </p:nvSpPr>
          <p:spPr bwMode="auto">
            <a:xfrm>
              <a:off x="1985964" y="3035300"/>
              <a:ext cx="19050" cy="30163"/>
            </a:xfrm>
            <a:custGeom>
              <a:avLst/>
              <a:gdLst>
                <a:gd name="T0" fmla="*/ 20 w 21"/>
                <a:gd name="T1" fmla="*/ 28 h 32"/>
                <a:gd name="T2" fmla="*/ 9 w 21"/>
                <a:gd name="T3" fmla="*/ 32 h 32"/>
                <a:gd name="T4" fmla="*/ 2 w 21"/>
                <a:gd name="T5" fmla="*/ 17 h 32"/>
                <a:gd name="T6" fmla="*/ 9 w 21"/>
                <a:gd name="T7" fmla="*/ 0 h 32"/>
                <a:gd name="T8" fmla="*/ 20 w 21"/>
                <a:gd name="T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28"/>
                  </a:moveTo>
                  <a:cubicBezTo>
                    <a:pt x="17" y="30"/>
                    <a:pt x="14" y="32"/>
                    <a:pt x="9" y="32"/>
                  </a:cubicBezTo>
                  <a:cubicBezTo>
                    <a:pt x="8" y="26"/>
                    <a:pt x="4" y="23"/>
                    <a:pt x="2" y="17"/>
                  </a:cubicBezTo>
                  <a:cubicBezTo>
                    <a:pt x="0" y="7"/>
                    <a:pt x="12" y="11"/>
                    <a:pt x="9" y="0"/>
                  </a:cubicBezTo>
                  <a:cubicBezTo>
                    <a:pt x="19" y="3"/>
                    <a:pt x="21" y="14"/>
                    <a:pt x="20" y="2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3"/>
            <p:cNvSpPr>
              <a:spLocks/>
            </p:cNvSpPr>
            <p:nvPr userDrawn="1"/>
          </p:nvSpPr>
          <p:spPr bwMode="auto">
            <a:xfrm>
              <a:off x="5422901" y="3016250"/>
              <a:ext cx="77788" cy="119063"/>
            </a:xfrm>
            <a:custGeom>
              <a:avLst/>
              <a:gdLst>
                <a:gd name="T0" fmla="*/ 25 w 85"/>
                <a:gd name="T1" fmla="*/ 63 h 130"/>
                <a:gd name="T2" fmla="*/ 32 w 85"/>
                <a:gd name="T3" fmla="*/ 74 h 130"/>
                <a:gd name="T4" fmla="*/ 67 w 85"/>
                <a:gd name="T5" fmla="*/ 53 h 130"/>
                <a:gd name="T6" fmla="*/ 39 w 85"/>
                <a:gd name="T7" fmla="*/ 0 h 130"/>
                <a:gd name="T8" fmla="*/ 85 w 85"/>
                <a:gd name="T9" fmla="*/ 60 h 130"/>
                <a:gd name="T10" fmla="*/ 85 w 85"/>
                <a:gd name="T11" fmla="*/ 109 h 130"/>
                <a:gd name="T12" fmla="*/ 78 w 85"/>
                <a:gd name="T13" fmla="*/ 91 h 130"/>
                <a:gd name="T14" fmla="*/ 71 w 85"/>
                <a:gd name="T15" fmla="*/ 130 h 130"/>
                <a:gd name="T16" fmla="*/ 43 w 85"/>
                <a:gd name="T17" fmla="*/ 116 h 130"/>
                <a:gd name="T18" fmla="*/ 32 w 85"/>
                <a:gd name="T19" fmla="*/ 81 h 130"/>
                <a:gd name="T20" fmla="*/ 14 w 85"/>
                <a:gd name="T21" fmla="*/ 81 h 130"/>
                <a:gd name="T22" fmla="*/ 0 w 85"/>
                <a:gd name="T23" fmla="*/ 98 h 130"/>
                <a:gd name="T24" fmla="*/ 25 w 85"/>
                <a:gd name="T25" fmla="*/ 6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30">
                  <a:moveTo>
                    <a:pt x="25" y="63"/>
                  </a:moveTo>
                  <a:cubicBezTo>
                    <a:pt x="32" y="61"/>
                    <a:pt x="32" y="68"/>
                    <a:pt x="32" y="74"/>
                  </a:cubicBezTo>
                  <a:cubicBezTo>
                    <a:pt x="51" y="73"/>
                    <a:pt x="51" y="55"/>
                    <a:pt x="67" y="53"/>
                  </a:cubicBezTo>
                  <a:cubicBezTo>
                    <a:pt x="60" y="26"/>
                    <a:pt x="46" y="27"/>
                    <a:pt x="39" y="0"/>
                  </a:cubicBezTo>
                  <a:cubicBezTo>
                    <a:pt x="57" y="3"/>
                    <a:pt x="66" y="46"/>
                    <a:pt x="85" y="60"/>
                  </a:cubicBezTo>
                  <a:cubicBezTo>
                    <a:pt x="85" y="76"/>
                    <a:pt x="85" y="92"/>
                    <a:pt x="85" y="109"/>
                  </a:cubicBezTo>
                  <a:cubicBezTo>
                    <a:pt x="80" y="106"/>
                    <a:pt x="80" y="98"/>
                    <a:pt x="78" y="91"/>
                  </a:cubicBezTo>
                  <a:cubicBezTo>
                    <a:pt x="56" y="96"/>
                    <a:pt x="84" y="115"/>
                    <a:pt x="71" y="130"/>
                  </a:cubicBezTo>
                  <a:cubicBezTo>
                    <a:pt x="67" y="119"/>
                    <a:pt x="56" y="117"/>
                    <a:pt x="43" y="116"/>
                  </a:cubicBezTo>
                  <a:cubicBezTo>
                    <a:pt x="43" y="101"/>
                    <a:pt x="45" y="83"/>
                    <a:pt x="32" y="81"/>
                  </a:cubicBezTo>
                  <a:cubicBezTo>
                    <a:pt x="27" y="88"/>
                    <a:pt x="19" y="91"/>
                    <a:pt x="14" y="81"/>
                  </a:cubicBezTo>
                  <a:cubicBezTo>
                    <a:pt x="5" y="82"/>
                    <a:pt x="13" y="101"/>
                    <a:pt x="0" y="98"/>
                  </a:cubicBezTo>
                  <a:cubicBezTo>
                    <a:pt x="2" y="80"/>
                    <a:pt x="11" y="69"/>
                    <a:pt x="25" y="6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4"/>
            <p:cNvSpPr>
              <a:spLocks/>
            </p:cNvSpPr>
            <p:nvPr userDrawn="1"/>
          </p:nvSpPr>
          <p:spPr bwMode="auto">
            <a:xfrm>
              <a:off x="5180014" y="3106738"/>
              <a:ext cx="198438" cy="223838"/>
            </a:xfrm>
            <a:custGeom>
              <a:avLst/>
              <a:gdLst>
                <a:gd name="T0" fmla="*/ 217 w 217"/>
                <a:gd name="T1" fmla="*/ 43 h 245"/>
                <a:gd name="T2" fmla="*/ 196 w 217"/>
                <a:gd name="T3" fmla="*/ 46 h 245"/>
                <a:gd name="T4" fmla="*/ 203 w 217"/>
                <a:gd name="T5" fmla="*/ 60 h 245"/>
                <a:gd name="T6" fmla="*/ 185 w 217"/>
                <a:gd name="T7" fmla="*/ 64 h 245"/>
                <a:gd name="T8" fmla="*/ 181 w 217"/>
                <a:gd name="T9" fmla="*/ 78 h 245"/>
                <a:gd name="T10" fmla="*/ 213 w 217"/>
                <a:gd name="T11" fmla="*/ 131 h 245"/>
                <a:gd name="T12" fmla="*/ 185 w 217"/>
                <a:gd name="T13" fmla="*/ 149 h 245"/>
                <a:gd name="T14" fmla="*/ 160 w 217"/>
                <a:gd name="T15" fmla="*/ 240 h 245"/>
                <a:gd name="T16" fmla="*/ 129 w 217"/>
                <a:gd name="T17" fmla="*/ 244 h 245"/>
                <a:gd name="T18" fmla="*/ 125 w 217"/>
                <a:gd name="T19" fmla="*/ 230 h 245"/>
                <a:gd name="T20" fmla="*/ 79 w 217"/>
                <a:gd name="T21" fmla="*/ 233 h 245"/>
                <a:gd name="T22" fmla="*/ 44 w 217"/>
                <a:gd name="T23" fmla="*/ 219 h 245"/>
                <a:gd name="T24" fmla="*/ 30 w 217"/>
                <a:gd name="T25" fmla="*/ 110 h 245"/>
                <a:gd name="T26" fmla="*/ 54 w 217"/>
                <a:gd name="T27" fmla="*/ 124 h 245"/>
                <a:gd name="T28" fmla="*/ 69 w 217"/>
                <a:gd name="T29" fmla="*/ 92 h 245"/>
                <a:gd name="T30" fmla="*/ 143 w 217"/>
                <a:gd name="T31" fmla="*/ 46 h 245"/>
                <a:gd name="T32" fmla="*/ 164 w 217"/>
                <a:gd name="T33" fmla="*/ 0 h 245"/>
                <a:gd name="T34" fmla="*/ 171 w 217"/>
                <a:gd name="T35" fmla="*/ 0 h 245"/>
                <a:gd name="T36" fmla="*/ 217 w 217"/>
                <a:gd name="T37" fmla="*/ 4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7" h="245">
                  <a:moveTo>
                    <a:pt x="217" y="43"/>
                  </a:moveTo>
                  <a:cubicBezTo>
                    <a:pt x="206" y="40"/>
                    <a:pt x="206" y="49"/>
                    <a:pt x="196" y="46"/>
                  </a:cubicBezTo>
                  <a:cubicBezTo>
                    <a:pt x="196" y="53"/>
                    <a:pt x="205" y="51"/>
                    <a:pt x="203" y="60"/>
                  </a:cubicBezTo>
                  <a:cubicBezTo>
                    <a:pt x="194" y="59"/>
                    <a:pt x="189" y="61"/>
                    <a:pt x="185" y="64"/>
                  </a:cubicBezTo>
                  <a:cubicBezTo>
                    <a:pt x="192" y="71"/>
                    <a:pt x="186" y="73"/>
                    <a:pt x="181" y="78"/>
                  </a:cubicBezTo>
                  <a:cubicBezTo>
                    <a:pt x="190" y="97"/>
                    <a:pt x="194" y="122"/>
                    <a:pt x="213" y="131"/>
                  </a:cubicBezTo>
                  <a:cubicBezTo>
                    <a:pt x="202" y="135"/>
                    <a:pt x="189" y="137"/>
                    <a:pt x="185" y="149"/>
                  </a:cubicBezTo>
                  <a:cubicBezTo>
                    <a:pt x="188" y="183"/>
                    <a:pt x="151" y="202"/>
                    <a:pt x="160" y="240"/>
                  </a:cubicBezTo>
                  <a:cubicBezTo>
                    <a:pt x="154" y="227"/>
                    <a:pt x="143" y="245"/>
                    <a:pt x="129" y="244"/>
                  </a:cubicBezTo>
                  <a:cubicBezTo>
                    <a:pt x="126" y="241"/>
                    <a:pt x="125" y="236"/>
                    <a:pt x="125" y="230"/>
                  </a:cubicBezTo>
                  <a:cubicBezTo>
                    <a:pt x="102" y="227"/>
                    <a:pt x="96" y="221"/>
                    <a:pt x="79" y="233"/>
                  </a:cubicBezTo>
                  <a:cubicBezTo>
                    <a:pt x="73" y="223"/>
                    <a:pt x="65" y="215"/>
                    <a:pt x="44" y="219"/>
                  </a:cubicBezTo>
                  <a:cubicBezTo>
                    <a:pt x="40" y="178"/>
                    <a:pt x="0" y="145"/>
                    <a:pt x="30" y="110"/>
                  </a:cubicBezTo>
                  <a:cubicBezTo>
                    <a:pt x="40" y="112"/>
                    <a:pt x="47" y="118"/>
                    <a:pt x="54" y="124"/>
                  </a:cubicBezTo>
                  <a:cubicBezTo>
                    <a:pt x="63" y="117"/>
                    <a:pt x="63" y="102"/>
                    <a:pt x="69" y="92"/>
                  </a:cubicBezTo>
                  <a:cubicBezTo>
                    <a:pt x="111" y="96"/>
                    <a:pt x="108" y="38"/>
                    <a:pt x="143" y="46"/>
                  </a:cubicBezTo>
                  <a:cubicBezTo>
                    <a:pt x="140" y="30"/>
                    <a:pt x="165" y="25"/>
                    <a:pt x="164" y="0"/>
                  </a:cubicBezTo>
                  <a:cubicBezTo>
                    <a:pt x="167" y="3"/>
                    <a:pt x="170" y="5"/>
                    <a:pt x="171" y="0"/>
                  </a:cubicBezTo>
                  <a:cubicBezTo>
                    <a:pt x="182" y="19"/>
                    <a:pt x="202" y="28"/>
                    <a:pt x="217" y="4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5"/>
            <p:cNvSpPr>
              <a:spLocks/>
            </p:cNvSpPr>
            <p:nvPr userDrawn="1"/>
          </p:nvSpPr>
          <p:spPr bwMode="auto">
            <a:xfrm>
              <a:off x="5276851" y="3395663"/>
              <a:ext cx="30163" cy="17463"/>
            </a:xfrm>
            <a:custGeom>
              <a:avLst/>
              <a:gdLst>
                <a:gd name="T0" fmla="*/ 0 w 33"/>
                <a:gd name="T1" fmla="*/ 9 h 20"/>
                <a:gd name="T2" fmla="*/ 15 w 33"/>
                <a:gd name="T3" fmla="*/ 16 h 20"/>
                <a:gd name="T4" fmla="*/ 32 w 33"/>
                <a:gd name="T5" fmla="*/ 20 h 20"/>
                <a:gd name="T6" fmla="*/ 15 w 33"/>
                <a:gd name="T7" fmla="*/ 20 h 20"/>
                <a:gd name="T8" fmla="*/ 0 w 33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0">
                  <a:moveTo>
                    <a:pt x="0" y="9"/>
                  </a:moveTo>
                  <a:cubicBezTo>
                    <a:pt x="3" y="0"/>
                    <a:pt x="18" y="7"/>
                    <a:pt x="15" y="16"/>
                  </a:cubicBezTo>
                  <a:cubicBezTo>
                    <a:pt x="20" y="18"/>
                    <a:pt x="33" y="12"/>
                    <a:pt x="32" y="20"/>
                  </a:cubicBezTo>
                  <a:cubicBezTo>
                    <a:pt x="26" y="20"/>
                    <a:pt x="20" y="20"/>
                    <a:pt x="15" y="20"/>
                  </a:cubicBezTo>
                  <a:cubicBezTo>
                    <a:pt x="11" y="14"/>
                    <a:pt x="12" y="6"/>
                    <a:pt x="0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6"/>
            <p:cNvSpPr>
              <a:spLocks/>
            </p:cNvSpPr>
            <p:nvPr userDrawn="1"/>
          </p:nvSpPr>
          <p:spPr bwMode="auto">
            <a:xfrm>
              <a:off x="4951414" y="3135313"/>
              <a:ext cx="193675" cy="230188"/>
            </a:xfrm>
            <a:custGeom>
              <a:avLst/>
              <a:gdLst>
                <a:gd name="T0" fmla="*/ 212 w 212"/>
                <a:gd name="T1" fmla="*/ 191 h 251"/>
                <a:gd name="T2" fmla="*/ 205 w 212"/>
                <a:gd name="T3" fmla="*/ 251 h 251"/>
                <a:gd name="T4" fmla="*/ 180 w 212"/>
                <a:gd name="T5" fmla="*/ 251 h 251"/>
                <a:gd name="T6" fmla="*/ 88 w 212"/>
                <a:gd name="T7" fmla="*/ 124 h 251"/>
                <a:gd name="T8" fmla="*/ 74 w 212"/>
                <a:gd name="T9" fmla="*/ 117 h 251"/>
                <a:gd name="T10" fmla="*/ 49 w 212"/>
                <a:gd name="T11" fmla="*/ 74 h 251"/>
                <a:gd name="T12" fmla="*/ 0 w 212"/>
                <a:gd name="T13" fmla="*/ 0 h 251"/>
                <a:gd name="T14" fmla="*/ 46 w 212"/>
                <a:gd name="T15" fmla="*/ 7 h 251"/>
                <a:gd name="T16" fmla="*/ 159 w 212"/>
                <a:gd name="T17" fmla="*/ 110 h 251"/>
                <a:gd name="T18" fmla="*/ 159 w 212"/>
                <a:gd name="T19" fmla="*/ 134 h 251"/>
                <a:gd name="T20" fmla="*/ 183 w 212"/>
                <a:gd name="T21" fmla="*/ 177 h 251"/>
                <a:gd name="T22" fmla="*/ 201 w 212"/>
                <a:gd name="T23" fmla="*/ 173 h 251"/>
                <a:gd name="T24" fmla="*/ 212 w 212"/>
                <a:gd name="T25" fmla="*/ 19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51">
                  <a:moveTo>
                    <a:pt x="212" y="191"/>
                  </a:moveTo>
                  <a:cubicBezTo>
                    <a:pt x="207" y="208"/>
                    <a:pt x="206" y="229"/>
                    <a:pt x="205" y="251"/>
                  </a:cubicBezTo>
                  <a:cubicBezTo>
                    <a:pt x="196" y="248"/>
                    <a:pt x="184" y="237"/>
                    <a:pt x="180" y="251"/>
                  </a:cubicBezTo>
                  <a:cubicBezTo>
                    <a:pt x="140" y="218"/>
                    <a:pt x="109" y="175"/>
                    <a:pt x="88" y="124"/>
                  </a:cubicBezTo>
                  <a:cubicBezTo>
                    <a:pt x="86" y="119"/>
                    <a:pt x="81" y="117"/>
                    <a:pt x="74" y="117"/>
                  </a:cubicBezTo>
                  <a:cubicBezTo>
                    <a:pt x="75" y="94"/>
                    <a:pt x="71" y="75"/>
                    <a:pt x="49" y="74"/>
                  </a:cubicBezTo>
                  <a:cubicBezTo>
                    <a:pt x="47" y="35"/>
                    <a:pt x="2" y="40"/>
                    <a:pt x="0" y="0"/>
                  </a:cubicBezTo>
                  <a:cubicBezTo>
                    <a:pt x="18" y="0"/>
                    <a:pt x="24" y="12"/>
                    <a:pt x="46" y="7"/>
                  </a:cubicBezTo>
                  <a:cubicBezTo>
                    <a:pt x="72" y="51"/>
                    <a:pt x="126" y="84"/>
                    <a:pt x="159" y="110"/>
                  </a:cubicBezTo>
                  <a:cubicBezTo>
                    <a:pt x="163" y="116"/>
                    <a:pt x="169" y="134"/>
                    <a:pt x="159" y="134"/>
                  </a:cubicBezTo>
                  <a:cubicBezTo>
                    <a:pt x="169" y="145"/>
                    <a:pt x="194" y="158"/>
                    <a:pt x="183" y="177"/>
                  </a:cubicBezTo>
                  <a:cubicBezTo>
                    <a:pt x="187" y="186"/>
                    <a:pt x="190" y="167"/>
                    <a:pt x="201" y="173"/>
                  </a:cubicBezTo>
                  <a:cubicBezTo>
                    <a:pt x="205" y="178"/>
                    <a:pt x="206" y="187"/>
                    <a:pt x="212" y="19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7"/>
            <p:cNvSpPr>
              <a:spLocks/>
            </p:cNvSpPr>
            <p:nvPr userDrawn="1"/>
          </p:nvSpPr>
          <p:spPr bwMode="auto">
            <a:xfrm>
              <a:off x="5519739" y="3203575"/>
              <a:ext cx="28575" cy="66675"/>
            </a:xfrm>
            <a:custGeom>
              <a:avLst/>
              <a:gdLst>
                <a:gd name="T0" fmla="*/ 14 w 32"/>
                <a:gd name="T1" fmla="*/ 0 h 74"/>
                <a:gd name="T2" fmla="*/ 14 w 32"/>
                <a:gd name="T3" fmla="*/ 21 h 74"/>
                <a:gd name="T4" fmla="*/ 32 w 32"/>
                <a:gd name="T5" fmla="*/ 14 h 74"/>
                <a:gd name="T6" fmla="*/ 32 w 32"/>
                <a:gd name="T7" fmla="*/ 43 h 74"/>
                <a:gd name="T8" fmla="*/ 25 w 32"/>
                <a:gd name="T9" fmla="*/ 67 h 74"/>
                <a:gd name="T10" fmla="*/ 4 w 32"/>
                <a:gd name="T11" fmla="*/ 57 h 74"/>
                <a:gd name="T12" fmla="*/ 14 w 32"/>
                <a:gd name="T13" fmla="*/ 60 h 74"/>
                <a:gd name="T14" fmla="*/ 14 w 32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22" y="2"/>
                    <a:pt x="17" y="19"/>
                    <a:pt x="14" y="21"/>
                  </a:cubicBezTo>
                  <a:cubicBezTo>
                    <a:pt x="19" y="31"/>
                    <a:pt x="21" y="10"/>
                    <a:pt x="32" y="14"/>
                  </a:cubicBezTo>
                  <a:cubicBezTo>
                    <a:pt x="30" y="31"/>
                    <a:pt x="21" y="30"/>
                    <a:pt x="32" y="43"/>
                  </a:cubicBezTo>
                  <a:cubicBezTo>
                    <a:pt x="8" y="33"/>
                    <a:pt x="18" y="54"/>
                    <a:pt x="25" y="67"/>
                  </a:cubicBezTo>
                  <a:cubicBezTo>
                    <a:pt x="15" y="61"/>
                    <a:pt x="5" y="74"/>
                    <a:pt x="4" y="57"/>
                  </a:cubicBezTo>
                  <a:cubicBezTo>
                    <a:pt x="9" y="56"/>
                    <a:pt x="10" y="60"/>
                    <a:pt x="14" y="60"/>
                  </a:cubicBezTo>
                  <a:cubicBezTo>
                    <a:pt x="12" y="43"/>
                    <a:pt x="0" y="13"/>
                    <a:pt x="1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8"/>
            <p:cNvSpPr>
              <a:spLocks/>
            </p:cNvSpPr>
            <p:nvPr userDrawn="1"/>
          </p:nvSpPr>
          <p:spPr bwMode="auto">
            <a:xfrm>
              <a:off x="5430839" y="3333750"/>
              <a:ext cx="19050" cy="28575"/>
            </a:xfrm>
            <a:custGeom>
              <a:avLst/>
              <a:gdLst>
                <a:gd name="T0" fmla="*/ 19 w 20"/>
                <a:gd name="T1" fmla="*/ 5 h 31"/>
                <a:gd name="T2" fmla="*/ 12 w 20"/>
                <a:gd name="T3" fmla="*/ 30 h 31"/>
                <a:gd name="T4" fmla="*/ 5 w 20"/>
                <a:gd name="T5" fmla="*/ 9 h 31"/>
                <a:gd name="T6" fmla="*/ 9 w 20"/>
                <a:gd name="T7" fmla="*/ 16 h 31"/>
                <a:gd name="T8" fmla="*/ 19 w 20"/>
                <a:gd name="T9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9" y="5"/>
                  </a:moveTo>
                  <a:cubicBezTo>
                    <a:pt x="20" y="16"/>
                    <a:pt x="8" y="16"/>
                    <a:pt x="12" y="30"/>
                  </a:cubicBezTo>
                  <a:cubicBezTo>
                    <a:pt x="1" y="31"/>
                    <a:pt x="0" y="15"/>
                    <a:pt x="5" y="9"/>
                  </a:cubicBezTo>
                  <a:cubicBezTo>
                    <a:pt x="9" y="9"/>
                    <a:pt x="8" y="13"/>
                    <a:pt x="9" y="16"/>
                  </a:cubicBezTo>
                  <a:cubicBezTo>
                    <a:pt x="17" y="17"/>
                    <a:pt x="7" y="0"/>
                    <a:pt x="19" y="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9"/>
            <p:cNvSpPr>
              <a:spLocks/>
            </p:cNvSpPr>
            <p:nvPr userDrawn="1"/>
          </p:nvSpPr>
          <p:spPr bwMode="auto">
            <a:xfrm>
              <a:off x="5372101" y="3209925"/>
              <a:ext cx="115888" cy="153988"/>
            </a:xfrm>
            <a:custGeom>
              <a:avLst/>
              <a:gdLst>
                <a:gd name="T0" fmla="*/ 106 w 127"/>
                <a:gd name="T1" fmla="*/ 18 h 169"/>
                <a:gd name="T2" fmla="*/ 127 w 127"/>
                <a:gd name="T3" fmla="*/ 4 h 169"/>
                <a:gd name="T4" fmla="*/ 28 w 127"/>
                <a:gd name="T5" fmla="*/ 36 h 169"/>
                <a:gd name="T6" fmla="*/ 39 w 127"/>
                <a:gd name="T7" fmla="*/ 71 h 169"/>
                <a:gd name="T8" fmla="*/ 91 w 127"/>
                <a:gd name="T9" fmla="*/ 57 h 169"/>
                <a:gd name="T10" fmla="*/ 84 w 127"/>
                <a:gd name="T11" fmla="*/ 64 h 169"/>
                <a:gd name="T12" fmla="*/ 74 w 127"/>
                <a:gd name="T13" fmla="*/ 71 h 169"/>
                <a:gd name="T14" fmla="*/ 53 w 127"/>
                <a:gd name="T15" fmla="*/ 81 h 169"/>
                <a:gd name="T16" fmla="*/ 77 w 127"/>
                <a:gd name="T17" fmla="*/ 138 h 169"/>
                <a:gd name="T18" fmla="*/ 53 w 127"/>
                <a:gd name="T19" fmla="*/ 149 h 169"/>
                <a:gd name="T20" fmla="*/ 42 w 127"/>
                <a:gd name="T21" fmla="*/ 99 h 169"/>
                <a:gd name="T22" fmla="*/ 10 w 127"/>
                <a:gd name="T23" fmla="*/ 166 h 169"/>
                <a:gd name="T24" fmla="*/ 14 w 127"/>
                <a:gd name="T25" fmla="*/ 124 h 169"/>
                <a:gd name="T26" fmla="*/ 0 w 127"/>
                <a:gd name="T27" fmla="*/ 113 h 169"/>
                <a:gd name="T28" fmla="*/ 42 w 127"/>
                <a:gd name="T29" fmla="*/ 11 h 169"/>
                <a:gd name="T30" fmla="*/ 67 w 127"/>
                <a:gd name="T31" fmla="*/ 18 h 169"/>
                <a:gd name="T32" fmla="*/ 106 w 127"/>
                <a:gd name="T33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69">
                  <a:moveTo>
                    <a:pt x="106" y="18"/>
                  </a:moveTo>
                  <a:cubicBezTo>
                    <a:pt x="117" y="17"/>
                    <a:pt x="112" y="0"/>
                    <a:pt x="127" y="4"/>
                  </a:cubicBezTo>
                  <a:cubicBezTo>
                    <a:pt x="122" y="57"/>
                    <a:pt x="61" y="15"/>
                    <a:pt x="28" y="36"/>
                  </a:cubicBezTo>
                  <a:cubicBezTo>
                    <a:pt x="27" y="52"/>
                    <a:pt x="34" y="60"/>
                    <a:pt x="39" y="71"/>
                  </a:cubicBezTo>
                  <a:cubicBezTo>
                    <a:pt x="53" y="66"/>
                    <a:pt x="77" y="51"/>
                    <a:pt x="91" y="57"/>
                  </a:cubicBezTo>
                  <a:cubicBezTo>
                    <a:pt x="93" y="63"/>
                    <a:pt x="89" y="63"/>
                    <a:pt x="84" y="64"/>
                  </a:cubicBezTo>
                  <a:cubicBezTo>
                    <a:pt x="82" y="67"/>
                    <a:pt x="75" y="66"/>
                    <a:pt x="74" y="71"/>
                  </a:cubicBezTo>
                  <a:cubicBezTo>
                    <a:pt x="61" y="69"/>
                    <a:pt x="65" y="83"/>
                    <a:pt x="53" y="81"/>
                  </a:cubicBezTo>
                  <a:cubicBezTo>
                    <a:pt x="64" y="97"/>
                    <a:pt x="71" y="117"/>
                    <a:pt x="77" y="138"/>
                  </a:cubicBezTo>
                  <a:cubicBezTo>
                    <a:pt x="68" y="140"/>
                    <a:pt x="63" y="147"/>
                    <a:pt x="53" y="149"/>
                  </a:cubicBezTo>
                  <a:cubicBezTo>
                    <a:pt x="45" y="136"/>
                    <a:pt x="48" y="113"/>
                    <a:pt x="42" y="99"/>
                  </a:cubicBezTo>
                  <a:cubicBezTo>
                    <a:pt x="12" y="100"/>
                    <a:pt x="51" y="169"/>
                    <a:pt x="10" y="166"/>
                  </a:cubicBezTo>
                  <a:cubicBezTo>
                    <a:pt x="2" y="155"/>
                    <a:pt x="17" y="142"/>
                    <a:pt x="14" y="124"/>
                  </a:cubicBezTo>
                  <a:cubicBezTo>
                    <a:pt x="10" y="119"/>
                    <a:pt x="2" y="119"/>
                    <a:pt x="0" y="113"/>
                  </a:cubicBezTo>
                  <a:cubicBezTo>
                    <a:pt x="12" y="78"/>
                    <a:pt x="15" y="32"/>
                    <a:pt x="42" y="11"/>
                  </a:cubicBezTo>
                  <a:cubicBezTo>
                    <a:pt x="50" y="13"/>
                    <a:pt x="60" y="14"/>
                    <a:pt x="67" y="18"/>
                  </a:cubicBezTo>
                  <a:cubicBezTo>
                    <a:pt x="72" y="24"/>
                    <a:pt x="101" y="24"/>
                    <a:pt x="106" y="1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0"/>
            <p:cNvSpPr>
              <a:spLocks/>
            </p:cNvSpPr>
            <p:nvPr userDrawn="1"/>
          </p:nvSpPr>
          <p:spPr bwMode="auto">
            <a:xfrm>
              <a:off x="4987926" y="3216275"/>
              <a:ext cx="15875" cy="15875"/>
            </a:xfrm>
            <a:custGeom>
              <a:avLst/>
              <a:gdLst>
                <a:gd name="T0" fmla="*/ 14 w 17"/>
                <a:gd name="T1" fmla="*/ 18 h 18"/>
                <a:gd name="T2" fmla="*/ 0 w 17"/>
                <a:gd name="T3" fmla="*/ 0 h 18"/>
                <a:gd name="T4" fmla="*/ 14 w 17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8">
                  <a:moveTo>
                    <a:pt x="14" y="18"/>
                  </a:moveTo>
                  <a:cubicBezTo>
                    <a:pt x="6" y="15"/>
                    <a:pt x="0" y="11"/>
                    <a:pt x="0" y="0"/>
                  </a:cubicBezTo>
                  <a:cubicBezTo>
                    <a:pt x="6" y="4"/>
                    <a:pt x="17" y="5"/>
                    <a:pt x="14" y="1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1"/>
            <p:cNvSpPr>
              <a:spLocks/>
            </p:cNvSpPr>
            <p:nvPr userDrawn="1"/>
          </p:nvSpPr>
          <p:spPr bwMode="auto">
            <a:xfrm>
              <a:off x="3822701" y="3238500"/>
              <a:ext cx="53975" cy="66675"/>
            </a:xfrm>
            <a:custGeom>
              <a:avLst/>
              <a:gdLst>
                <a:gd name="T0" fmla="*/ 54 w 60"/>
                <a:gd name="T1" fmla="*/ 15 h 74"/>
                <a:gd name="T2" fmla="*/ 43 w 60"/>
                <a:gd name="T3" fmla="*/ 58 h 74"/>
                <a:gd name="T4" fmla="*/ 8 w 60"/>
                <a:gd name="T5" fmla="*/ 68 h 74"/>
                <a:gd name="T6" fmla="*/ 8 w 60"/>
                <a:gd name="T7" fmla="*/ 12 h 74"/>
                <a:gd name="T8" fmla="*/ 54 w 60"/>
                <a:gd name="T9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4">
                  <a:moveTo>
                    <a:pt x="54" y="15"/>
                  </a:moveTo>
                  <a:cubicBezTo>
                    <a:pt x="60" y="35"/>
                    <a:pt x="18" y="53"/>
                    <a:pt x="43" y="58"/>
                  </a:cubicBezTo>
                  <a:cubicBezTo>
                    <a:pt x="36" y="74"/>
                    <a:pt x="13" y="53"/>
                    <a:pt x="8" y="68"/>
                  </a:cubicBezTo>
                  <a:cubicBezTo>
                    <a:pt x="0" y="55"/>
                    <a:pt x="6" y="26"/>
                    <a:pt x="8" y="12"/>
                  </a:cubicBezTo>
                  <a:cubicBezTo>
                    <a:pt x="23" y="5"/>
                    <a:pt x="44" y="0"/>
                    <a:pt x="54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2"/>
            <p:cNvSpPr>
              <a:spLocks/>
            </p:cNvSpPr>
            <p:nvPr userDrawn="1"/>
          </p:nvSpPr>
          <p:spPr bwMode="auto">
            <a:xfrm>
              <a:off x="5781676" y="3395663"/>
              <a:ext cx="44450" cy="26988"/>
            </a:xfrm>
            <a:custGeom>
              <a:avLst/>
              <a:gdLst>
                <a:gd name="T0" fmla="*/ 49 w 49"/>
                <a:gd name="T1" fmla="*/ 5 h 30"/>
                <a:gd name="T2" fmla="*/ 21 w 49"/>
                <a:gd name="T3" fmla="*/ 30 h 30"/>
                <a:gd name="T4" fmla="*/ 0 w 49"/>
                <a:gd name="T5" fmla="*/ 23 h 30"/>
                <a:gd name="T6" fmla="*/ 49 w 49"/>
                <a:gd name="T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30">
                  <a:moveTo>
                    <a:pt x="49" y="5"/>
                  </a:moveTo>
                  <a:cubicBezTo>
                    <a:pt x="36" y="10"/>
                    <a:pt x="26" y="17"/>
                    <a:pt x="21" y="30"/>
                  </a:cubicBezTo>
                  <a:cubicBezTo>
                    <a:pt x="15" y="27"/>
                    <a:pt x="12" y="20"/>
                    <a:pt x="0" y="23"/>
                  </a:cubicBezTo>
                  <a:cubicBezTo>
                    <a:pt x="21" y="24"/>
                    <a:pt x="35" y="0"/>
                    <a:pt x="49" y="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3"/>
            <p:cNvSpPr>
              <a:spLocks/>
            </p:cNvSpPr>
            <p:nvPr userDrawn="1"/>
          </p:nvSpPr>
          <p:spPr bwMode="auto">
            <a:xfrm>
              <a:off x="5667376" y="3255963"/>
              <a:ext cx="19050" cy="19050"/>
            </a:xfrm>
            <a:custGeom>
              <a:avLst/>
              <a:gdLst>
                <a:gd name="T0" fmla="*/ 18 w 20"/>
                <a:gd name="T1" fmla="*/ 20 h 20"/>
                <a:gd name="T2" fmla="*/ 0 w 20"/>
                <a:gd name="T3" fmla="*/ 9 h 20"/>
                <a:gd name="T4" fmla="*/ 18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18" y="20"/>
                  </a:moveTo>
                  <a:cubicBezTo>
                    <a:pt x="11" y="18"/>
                    <a:pt x="7" y="12"/>
                    <a:pt x="0" y="9"/>
                  </a:cubicBezTo>
                  <a:cubicBezTo>
                    <a:pt x="6" y="0"/>
                    <a:pt x="20" y="11"/>
                    <a:pt x="18" y="2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4"/>
            <p:cNvSpPr>
              <a:spLocks/>
            </p:cNvSpPr>
            <p:nvPr userDrawn="1"/>
          </p:nvSpPr>
          <p:spPr bwMode="auto">
            <a:xfrm>
              <a:off x="5013326" y="3263900"/>
              <a:ext cx="9525" cy="19050"/>
            </a:xfrm>
            <a:custGeom>
              <a:avLst/>
              <a:gdLst>
                <a:gd name="T0" fmla="*/ 0 w 11"/>
                <a:gd name="T1" fmla="*/ 0 h 21"/>
                <a:gd name="T2" fmla="*/ 11 w 11"/>
                <a:gd name="T3" fmla="*/ 21 h 21"/>
                <a:gd name="T4" fmla="*/ 0 w 11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cubicBezTo>
                    <a:pt x="11" y="0"/>
                    <a:pt x="11" y="11"/>
                    <a:pt x="11" y="21"/>
                  </a:cubicBezTo>
                  <a:cubicBezTo>
                    <a:pt x="3" y="18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5"/>
            <p:cNvSpPr>
              <a:spLocks/>
            </p:cNvSpPr>
            <p:nvPr userDrawn="1"/>
          </p:nvSpPr>
          <p:spPr bwMode="auto">
            <a:xfrm>
              <a:off x="5132389" y="3276600"/>
              <a:ext cx="25400" cy="33338"/>
            </a:xfrm>
            <a:custGeom>
              <a:avLst/>
              <a:gdLst>
                <a:gd name="T0" fmla="*/ 7 w 28"/>
                <a:gd name="T1" fmla="*/ 15 h 36"/>
                <a:gd name="T2" fmla="*/ 0 w 28"/>
                <a:gd name="T3" fmla="*/ 15 h 36"/>
                <a:gd name="T4" fmla="*/ 0 w 28"/>
                <a:gd name="T5" fmla="*/ 4 h 36"/>
                <a:gd name="T6" fmla="*/ 7 w 28"/>
                <a:gd name="T7" fmla="*/ 0 h 36"/>
                <a:gd name="T8" fmla="*/ 28 w 28"/>
                <a:gd name="T9" fmla="*/ 22 h 36"/>
                <a:gd name="T10" fmla="*/ 21 w 28"/>
                <a:gd name="T11" fmla="*/ 36 h 36"/>
                <a:gd name="T12" fmla="*/ 7 w 28"/>
                <a:gd name="T1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6">
                  <a:moveTo>
                    <a:pt x="7" y="15"/>
                  </a:moveTo>
                  <a:cubicBezTo>
                    <a:pt x="4" y="15"/>
                    <a:pt x="2" y="15"/>
                    <a:pt x="0" y="15"/>
                  </a:cubicBezTo>
                  <a:cubicBezTo>
                    <a:pt x="0" y="11"/>
                    <a:pt x="0" y="7"/>
                    <a:pt x="0" y="4"/>
                  </a:cubicBezTo>
                  <a:cubicBezTo>
                    <a:pt x="4" y="5"/>
                    <a:pt x="6" y="3"/>
                    <a:pt x="7" y="0"/>
                  </a:cubicBezTo>
                  <a:cubicBezTo>
                    <a:pt x="22" y="0"/>
                    <a:pt x="10" y="26"/>
                    <a:pt x="28" y="22"/>
                  </a:cubicBezTo>
                  <a:cubicBezTo>
                    <a:pt x="23" y="24"/>
                    <a:pt x="27" y="35"/>
                    <a:pt x="21" y="36"/>
                  </a:cubicBezTo>
                  <a:cubicBezTo>
                    <a:pt x="15" y="30"/>
                    <a:pt x="13" y="20"/>
                    <a:pt x="7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6"/>
            <p:cNvSpPr>
              <a:spLocks/>
            </p:cNvSpPr>
            <p:nvPr userDrawn="1"/>
          </p:nvSpPr>
          <p:spPr bwMode="auto">
            <a:xfrm>
              <a:off x="5135564" y="3290888"/>
              <a:ext cx="15875" cy="19050"/>
            </a:xfrm>
            <a:custGeom>
              <a:avLst/>
              <a:gdLst>
                <a:gd name="T0" fmla="*/ 4 w 18"/>
                <a:gd name="T1" fmla="*/ 0 h 21"/>
                <a:gd name="T2" fmla="*/ 18 w 18"/>
                <a:gd name="T3" fmla="*/ 21 h 21"/>
                <a:gd name="T4" fmla="*/ 11 w 18"/>
                <a:gd name="T5" fmla="*/ 21 h 21"/>
                <a:gd name="T6" fmla="*/ 0 w 18"/>
                <a:gd name="T7" fmla="*/ 3 h 21"/>
                <a:gd name="T8" fmla="*/ 4 w 1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4" y="0"/>
                  </a:moveTo>
                  <a:cubicBezTo>
                    <a:pt x="10" y="5"/>
                    <a:pt x="12" y="15"/>
                    <a:pt x="18" y="21"/>
                  </a:cubicBezTo>
                  <a:cubicBezTo>
                    <a:pt x="15" y="19"/>
                    <a:pt x="11" y="16"/>
                    <a:pt x="11" y="21"/>
                  </a:cubicBezTo>
                  <a:cubicBezTo>
                    <a:pt x="5" y="17"/>
                    <a:pt x="4" y="8"/>
                    <a:pt x="0" y="3"/>
                  </a:cubicBezTo>
                  <a:cubicBezTo>
                    <a:pt x="3" y="4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7"/>
            <p:cNvSpPr>
              <a:spLocks/>
            </p:cNvSpPr>
            <p:nvPr userDrawn="1"/>
          </p:nvSpPr>
          <p:spPr bwMode="auto">
            <a:xfrm>
              <a:off x="5167314" y="3300413"/>
              <a:ext cx="17463" cy="11113"/>
            </a:xfrm>
            <a:custGeom>
              <a:avLst/>
              <a:gdLst>
                <a:gd name="T0" fmla="*/ 18 w 18"/>
                <a:gd name="T1" fmla="*/ 0 h 12"/>
                <a:gd name="T2" fmla="*/ 18 w 18"/>
                <a:gd name="T3" fmla="*/ 11 h 12"/>
                <a:gd name="T4" fmla="*/ 0 w 18"/>
                <a:gd name="T5" fmla="*/ 7 h 12"/>
                <a:gd name="T6" fmla="*/ 18 w 1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2">
                  <a:moveTo>
                    <a:pt x="18" y="0"/>
                  </a:moveTo>
                  <a:cubicBezTo>
                    <a:pt x="18" y="4"/>
                    <a:pt x="18" y="7"/>
                    <a:pt x="18" y="11"/>
                  </a:cubicBezTo>
                  <a:cubicBezTo>
                    <a:pt x="10" y="12"/>
                    <a:pt x="5" y="10"/>
                    <a:pt x="0" y="7"/>
                  </a:cubicBezTo>
                  <a:cubicBezTo>
                    <a:pt x="3" y="2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8"/>
            <p:cNvSpPr>
              <a:spLocks/>
            </p:cNvSpPr>
            <p:nvPr userDrawn="1"/>
          </p:nvSpPr>
          <p:spPr bwMode="auto">
            <a:xfrm>
              <a:off x="5938839" y="3294063"/>
              <a:ext cx="25400" cy="25400"/>
            </a:xfrm>
            <a:custGeom>
              <a:avLst/>
              <a:gdLst>
                <a:gd name="T0" fmla="*/ 29 w 29"/>
                <a:gd name="T1" fmla="*/ 20 h 27"/>
                <a:gd name="T2" fmla="*/ 1 w 29"/>
                <a:gd name="T3" fmla="*/ 3 h 27"/>
                <a:gd name="T4" fmla="*/ 29 w 29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7">
                  <a:moveTo>
                    <a:pt x="29" y="20"/>
                  </a:moveTo>
                  <a:cubicBezTo>
                    <a:pt x="21" y="27"/>
                    <a:pt x="0" y="16"/>
                    <a:pt x="1" y="3"/>
                  </a:cubicBezTo>
                  <a:cubicBezTo>
                    <a:pt x="19" y="0"/>
                    <a:pt x="19" y="15"/>
                    <a:pt x="29" y="2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9"/>
            <p:cNvSpPr>
              <a:spLocks/>
            </p:cNvSpPr>
            <p:nvPr userDrawn="1"/>
          </p:nvSpPr>
          <p:spPr bwMode="auto">
            <a:xfrm>
              <a:off x="6000751" y="3348038"/>
              <a:ext cx="25400" cy="41275"/>
            </a:xfrm>
            <a:custGeom>
              <a:avLst/>
              <a:gdLst>
                <a:gd name="T0" fmla="*/ 2 w 27"/>
                <a:gd name="T1" fmla="*/ 0 h 44"/>
                <a:gd name="T2" fmla="*/ 27 w 27"/>
                <a:gd name="T3" fmla="*/ 42 h 44"/>
                <a:gd name="T4" fmla="*/ 2 w 27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4">
                  <a:moveTo>
                    <a:pt x="2" y="0"/>
                  </a:moveTo>
                  <a:cubicBezTo>
                    <a:pt x="10" y="15"/>
                    <a:pt x="24" y="23"/>
                    <a:pt x="27" y="42"/>
                  </a:cubicBezTo>
                  <a:cubicBezTo>
                    <a:pt x="17" y="44"/>
                    <a:pt x="0" y="23"/>
                    <a:pt x="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0"/>
            <p:cNvSpPr>
              <a:spLocks/>
            </p:cNvSpPr>
            <p:nvPr userDrawn="1"/>
          </p:nvSpPr>
          <p:spPr bwMode="auto">
            <a:xfrm>
              <a:off x="3776664" y="3325813"/>
              <a:ext cx="36513" cy="93663"/>
            </a:xfrm>
            <a:custGeom>
              <a:avLst/>
              <a:gdLst>
                <a:gd name="T0" fmla="*/ 39 w 39"/>
                <a:gd name="T1" fmla="*/ 103 h 103"/>
                <a:gd name="T2" fmla="*/ 4 w 39"/>
                <a:gd name="T3" fmla="*/ 0 h 103"/>
                <a:gd name="T4" fmla="*/ 39 w 39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03">
                  <a:moveTo>
                    <a:pt x="39" y="103"/>
                  </a:moveTo>
                  <a:cubicBezTo>
                    <a:pt x="21" y="75"/>
                    <a:pt x="0" y="50"/>
                    <a:pt x="4" y="0"/>
                  </a:cubicBezTo>
                  <a:cubicBezTo>
                    <a:pt x="12" y="39"/>
                    <a:pt x="29" y="68"/>
                    <a:pt x="39" y="10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1"/>
            <p:cNvSpPr>
              <a:spLocks/>
            </p:cNvSpPr>
            <p:nvPr userDrawn="1"/>
          </p:nvSpPr>
          <p:spPr bwMode="auto">
            <a:xfrm>
              <a:off x="6035676" y="3376613"/>
              <a:ext cx="15875" cy="20638"/>
            </a:xfrm>
            <a:custGeom>
              <a:avLst/>
              <a:gdLst>
                <a:gd name="T0" fmla="*/ 17 w 17"/>
                <a:gd name="T1" fmla="*/ 23 h 24"/>
                <a:gd name="T2" fmla="*/ 0 w 17"/>
                <a:gd name="T3" fmla="*/ 9 h 24"/>
                <a:gd name="T4" fmla="*/ 17 w 17"/>
                <a:gd name="T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4">
                  <a:moveTo>
                    <a:pt x="17" y="23"/>
                  </a:moveTo>
                  <a:cubicBezTo>
                    <a:pt x="5" y="24"/>
                    <a:pt x="7" y="12"/>
                    <a:pt x="0" y="9"/>
                  </a:cubicBezTo>
                  <a:cubicBezTo>
                    <a:pt x="5" y="0"/>
                    <a:pt x="17" y="14"/>
                    <a:pt x="17" y="2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2"/>
            <p:cNvSpPr>
              <a:spLocks/>
            </p:cNvSpPr>
            <p:nvPr userDrawn="1"/>
          </p:nvSpPr>
          <p:spPr bwMode="auto">
            <a:xfrm>
              <a:off x="5580064" y="3390900"/>
              <a:ext cx="23813" cy="19050"/>
            </a:xfrm>
            <a:custGeom>
              <a:avLst/>
              <a:gdLst>
                <a:gd name="T0" fmla="*/ 11 w 26"/>
                <a:gd name="T1" fmla="*/ 0 h 22"/>
                <a:gd name="T2" fmla="*/ 4 w 26"/>
                <a:gd name="T3" fmla="*/ 21 h 22"/>
                <a:gd name="T4" fmla="*/ 11 w 26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2">
                  <a:moveTo>
                    <a:pt x="11" y="0"/>
                  </a:moveTo>
                  <a:cubicBezTo>
                    <a:pt x="26" y="1"/>
                    <a:pt x="12" y="22"/>
                    <a:pt x="4" y="21"/>
                  </a:cubicBezTo>
                  <a:cubicBezTo>
                    <a:pt x="0" y="8"/>
                    <a:pt x="12" y="11"/>
                    <a:pt x="11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3"/>
            <p:cNvSpPr>
              <a:spLocks/>
            </p:cNvSpPr>
            <p:nvPr userDrawn="1"/>
          </p:nvSpPr>
          <p:spPr bwMode="auto">
            <a:xfrm>
              <a:off x="6070601" y="3397250"/>
              <a:ext cx="23813" cy="22225"/>
            </a:xfrm>
            <a:custGeom>
              <a:avLst/>
              <a:gdLst>
                <a:gd name="T0" fmla="*/ 0 w 25"/>
                <a:gd name="T1" fmla="*/ 7 h 25"/>
                <a:gd name="T2" fmla="*/ 25 w 25"/>
                <a:gd name="T3" fmla="*/ 25 h 25"/>
                <a:gd name="T4" fmla="*/ 0 w 25"/>
                <a:gd name="T5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5">
                  <a:moveTo>
                    <a:pt x="0" y="7"/>
                  </a:moveTo>
                  <a:cubicBezTo>
                    <a:pt x="8" y="0"/>
                    <a:pt x="24" y="13"/>
                    <a:pt x="25" y="25"/>
                  </a:cubicBezTo>
                  <a:cubicBezTo>
                    <a:pt x="14" y="22"/>
                    <a:pt x="10" y="11"/>
                    <a:pt x="0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4"/>
            <p:cNvSpPr>
              <a:spLocks/>
            </p:cNvSpPr>
            <p:nvPr userDrawn="1"/>
          </p:nvSpPr>
          <p:spPr bwMode="auto">
            <a:xfrm>
              <a:off x="5324476" y="3402013"/>
              <a:ext cx="53975" cy="28575"/>
            </a:xfrm>
            <a:custGeom>
              <a:avLst/>
              <a:gdLst>
                <a:gd name="T0" fmla="*/ 52 w 59"/>
                <a:gd name="T1" fmla="*/ 12 h 31"/>
                <a:gd name="T2" fmla="*/ 59 w 59"/>
                <a:gd name="T3" fmla="*/ 19 h 31"/>
                <a:gd name="T4" fmla="*/ 6 w 59"/>
                <a:gd name="T5" fmla="*/ 29 h 31"/>
                <a:gd name="T6" fmla="*/ 27 w 59"/>
                <a:gd name="T7" fmla="*/ 8 h 31"/>
                <a:gd name="T8" fmla="*/ 52 w 59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1">
                  <a:moveTo>
                    <a:pt x="52" y="12"/>
                  </a:moveTo>
                  <a:cubicBezTo>
                    <a:pt x="50" y="18"/>
                    <a:pt x="54" y="18"/>
                    <a:pt x="59" y="19"/>
                  </a:cubicBezTo>
                  <a:cubicBezTo>
                    <a:pt x="43" y="30"/>
                    <a:pt x="27" y="22"/>
                    <a:pt x="6" y="29"/>
                  </a:cubicBezTo>
                  <a:cubicBezTo>
                    <a:pt x="0" y="0"/>
                    <a:pt x="41" y="31"/>
                    <a:pt x="27" y="8"/>
                  </a:cubicBezTo>
                  <a:cubicBezTo>
                    <a:pt x="35" y="9"/>
                    <a:pt x="40" y="14"/>
                    <a:pt x="52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5"/>
            <p:cNvSpPr>
              <a:spLocks/>
            </p:cNvSpPr>
            <p:nvPr userDrawn="1"/>
          </p:nvSpPr>
          <p:spPr bwMode="auto">
            <a:xfrm>
              <a:off x="6105526" y="3413125"/>
              <a:ext cx="14288" cy="28575"/>
            </a:xfrm>
            <a:custGeom>
              <a:avLst/>
              <a:gdLst>
                <a:gd name="T0" fmla="*/ 1 w 15"/>
                <a:gd name="T1" fmla="*/ 0 h 31"/>
                <a:gd name="T2" fmla="*/ 15 w 15"/>
                <a:gd name="T3" fmla="*/ 31 h 31"/>
                <a:gd name="T4" fmla="*/ 1 w 15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1">
                  <a:moveTo>
                    <a:pt x="1" y="0"/>
                  </a:moveTo>
                  <a:cubicBezTo>
                    <a:pt x="11" y="5"/>
                    <a:pt x="10" y="22"/>
                    <a:pt x="15" y="31"/>
                  </a:cubicBezTo>
                  <a:cubicBezTo>
                    <a:pt x="5" y="26"/>
                    <a:pt x="0" y="16"/>
                    <a:pt x="1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6"/>
            <p:cNvSpPr>
              <a:spLocks/>
            </p:cNvSpPr>
            <p:nvPr userDrawn="1"/>
          </p:nvSpPr>
          <p:spPr bwMode="auto">
            <a:xfrm>
              <a:off x="5367339" y="3433763"/>
              <a:ext cx="31750" cy="20638"/>
            </a:xfrm>
            <a:custGeom>
              <a:avLst/>
              <a:gdLst>
                <a:gd name="T0" fmla="*/ 32 w 34"/>
                <a:gd name="T1" fmla="*/ 23 h 23"/>
                <a:gd name="T2" fmla="*/ 0 w 34"/>
                <a:gd name="T3" fmla="*/ 2 h 23"/>
                <a:gd name="T4" fmla="*/ 32 w 34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3">
                  <a:moveTo>
                    <a:pt x="32" y="23"/>
                  </a:moveTo>
                  <a:cubicBezTo>
                    <a:pt x="20" y="18"/>
                    <a:pt x="3" y="17"/>
                    <a:pt x="0" y="2"/>
                  </a:cubicBezTo>
                  <a:cubicBezTo>
                    <a:pt x="20" y="0"/>
                    <a:pt x="34" y="4"/>
                    <a:pt x="32" y="2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7"/>
            <p:cNvSpPr>
              <a:spLocks/>
            </p:cNvSpPr>
            <p:nvPr userDrawn="1"/>
          </p:nvSpPr>
          <p:spPr bwMode="auto">
            <a:xfrm>
              <a:off x="6086476" y="3432175"/>
              <a:ext cx="22225" cy="15875"/>
            </a:xfrm>
            <a:custGeom>
              <a:avLst/>
              <a:gdLst>
                <a:gd name="T0" fmla="*/ 0 w 23"/>
                <a:gd name="T1" fmla="*/ 8 h 18"/>
                <a:gd name="T2" fmla="*/ 21 w 23"/>
                <a:gd name="T3" fmla="*/ 18 h 18"/>
                <a:gd name="T4" fmla="*/ 0 w 23"/>
                <a:gd name="T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8">
                  <a:moveTo>
                    <a:pt x="0" y="8"/>
                  </a:moveTo>
                  <a:cubicBezTo>
                    <a:pt x="5" y="0"/>
                    <a:pt x="23" y="8"/>
                    <a:pt x="21" y="18"/>
                  </a:cubicBezTo>
                  <a:cubicBezTo>
                    <a:pt x="11" y="18"/>
                    <a:pt x="9" y="9"/>
                    <a:pt x="0" y="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8"/>
            <p:cNvSpPr>
              <a:spLocks/>
            </p:cNvSpPr>
            <p:nvPr userDrawn="1"/>
          </p:nvSpPr>
          <p:spPr bwMode="auto">
            <a:xfrm>
              <a:off x="3860801" y="3441700"/>
              <a:ext cx="22225" cy="90488"/>
            </a:xfrm>
            <a:custGeom>
              <a:avLst/>
              <a:gdLst>
                <a:gd name="T0" fmla="*/ 5 w 24"/>
                <a:gd name="T1" fmla="*/ 57 h 99"/>
                <a:gd name="T2" fmla="*/ 8 w 24"/>
                <a:gd name="T3" fmla="*/ 0 h 99"/>
                <a:gd name="T4" fmla="*/ 23 w 24"/>
                <a:gd name="T5" fmla="*/ 92 h 99"/>
                <a:gd name="T6" fmla="*/ 5 w 24"/>
                <a:gd name="T7" fmla="*/ 5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9">
                  <a:moveTo>
                    <a:pt x="5" y="57"/>
                  </a:moveTo>
                  <a:cubicBezTo>
                    <a:pt x="7" y="39"/>
                    <a:pt x="0" y="12"/>
                    <a:pt x="8" y="0"/>
                  </a:cubicBezTo>
                  <a:cubicBezTo>
                    <a:pt x="24" y="20"/>
                    <a:pt x="14" y="65"/>
                    <a:pt x="23" y="92"/>
                  </a:cubicBezTo>
                  <a:cubicBezTo>
                    <a:pt x="11" y="99"/>
                    <a:pt x="8" y="69"/>
                    <a:pt x="5" y="5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9"/>
            <p:cNvSpPr>
              <a:spLocks/>
            </p:cNvSpPr>
            <p:nvPr userDrawn="1"/>
          </p:nvSpPr>
          <p:spPr bwMode="auto">
            <a:xfrm>
              <a:off x="6110289" y="3449638"/>
              <a:ext cx="22225" cy="19050"/>
            </a:xfrm>
            <a:custGeom>
              <a:avLst/>
              <a:gdLst>
                <a:gd name="T0" fmla="*/ 23 w 23"/>
                <a:gd name="T1" fmla="*/ 14 h 22"/>
                <a:gd name="T2" fmla="*/ 2 w 23"/>
                <a:gd name="T3" fmla="*/ 3 h 22"/>
                <a:gd name="T4" fmla="*/ 23 w 23"/>
                <a:gd name="T5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2">
                  <a:moveTo>
                    <a:pt x="23" y="14"/>
                  </a:moveTo>
                  <a:cubicBezTo>
                    <a:pt x="19" y="22"/>
                    <a:pt x="0" y="13"/>
                    <a:pt x="2" y="3"/>
                  </a:cubicBezTo>
                  <a:cubicBezTo>
                    <a:pt x="16" y="0"/>
                    <a:pt x="15" y="12"/>
                    <a:pt x="23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0"/>
            <p:cNvSpPr>
              <a:spLocks/>
            </p:cNvSpPr>
            <p:nvPr userDrawn="1"/>
          </p:nvSpPr>
          <p:spPr bwMode="auto">
            <a:xfrm>
              <a:off x="5203826" y="3463925"/>
              <a:ext cx="709613" cy="568325"/>
            </a:xfrm>
            <a:custGeom>
              <a:avLst/>
              <a:gdLst>
                <a:gd name="T0" fmla="*/ 32 w 777"/>
                <a:gd name="T1" fmla="*/ 307 h 621"/>
                <a:gd name="T2" fmla="*/ 46 w 777"/>
                <a:gd name="T3" fmla="*/ 244 h 621"/>
                <a:gd name="T4" fmla="*/ 53 w 777"/>
                <a:gd name="T5" fmla="*/ 251 h 621"/>
                <a:gd name="T6" fmla="*/ 148 w 777"/>
                <a:gd name="T7" fmla="*/ 201 h 621"/>
                <a:gd name="T8" fmla="*/ 237 w 777"/>
                <a:gd name="T9" fmla="*/ 124 h 621"/>
                <a:gd name="T10" fmla="*/ 251 w 777"/>
                <a:gd name="T11" fmla="*/ 138 h 621"/>
                <a:gd name="T12" fmla="*/ 247 w 777"/>
                <a:gd name="T13" fmla="*/ 124 h 621"/>
                <a:gd name="T14" fmla="*/ 265 w 777"/>
                <a:gd name="T15" fmla="*/ 120 h 621"/>
                <a:gd name="T16" fmla="*/ 321 w 777"/>
                <a:gd name="T17" fmla="*/ 64 h 621"/>
                <a:gd name="T18" fmla="*/ 343 w 777"/>
                <a:gd name="T19" fmla="*/ 95 h 621"/>
                <a:gd name="T20" fmla="*/ 374 w 777"/>
                <a:gd name="T21" fmla="*/ 92 h 621"/>
                <a:gd name="T22" fmla="*/ 438 w 777"/>
                <a:gd name="T23" fmla="*/ 32 h 621"/>
                <a:gd name="T24" fmla="*/ 427 w 777"/>
                <a:gd name="T25" fmla="*/ 7 h 621"/>
                <a:gd name="T26" fmla="*/ 438 w 777"/>
                <a:gd name="T27" fmla="*/ 4 h 621"/>
                <a:gd name="T28" fmla="*/ 512 w 777"/>
                <a:gd name="T29" fmla="*/ 25 h 621"/>
                <a:gd name="T30" fmla="*/ 487 w 777"/>
                <a:gd name="T31" fmla="*/ 85 h 621"/>
                <a:gd name="T32" fmla="*/ 565 w 777"/>
                <a:gd name="T33" fmla="*/ 152 h 621"/>
                <a:gd name="T34" fmla="*/ 625 w 777"/>
                <a:gd name="T35" fmla="*/ 0 h 621"/>
                <a:gd name="T36" fmla="*/ 646 w 777"/>
                <a:gd name="T37" fmla="*/ 67 h 621"/>
                <a:gd name="T38" fmla="*/ 671 w 777"/>
                <a:gd name="T39" fmla="*/ 78 h 621"/>
                <a:gd name="T40" fmla="*/ 678 w 777"/>
                <a:gd name="T41" fmla="*/ 173 h 621"/>
                <a:gd name="T42" fmla="*/ 720 w 777"/>
                <a:gd name="T43" fmla="*/ 208 h 621"/>
                <a:gd name="T44" fmla="*/ 727 w 777"/>
                <a:gd name="T45" fmla="*/ 251 h 621"/>
                <a:gd name="T46" fmla="*/ 745 w 777"/>
                <a:gd name="T47" fmla="*/ 254 h 621"/>
                <a:gd name="T48" fmla="*/ 741 w 777"/>
                <a:gd name="T49" fmla="*/ 275 h 621"/>
                <a:gd name="T50" fmla="*/ 769 w 777"/>
                <a:gd name="T51" fmla="*/ 321 h 621"/>
                <a:gd name="T52" fmla="*/ 777 w 777"/>
                <a:gd name="T53" fmla="*/ 311 h 621"/>
                <a:gd name="T54" fmla="*/ 762 w 777"/>
                <a:gd name="T55" fmla="*/ 360 h 621"/>
                <a:gd name="T56" fmla="*/ 769 w 777"/>
                <a:gd name="T57" fmla="*/ 367 h 621"/>
                <a:gd name="T58" fmla="*/ 604 w 777"/>
                <a:gd name="T59" fmla="*/ 593 h 621"/>
                <a:gd name="T60" fmla="*/ 530 w 777"/>
                <a:gd name="T61" fmla="*/ 621 h 621"/>
                <a:gd name="T62" fmla="*/ 477 w 777"/>
                <a:gd name="T63" fmla="*/ 618 h 621"/>
                <a:gd name="T64" fmla="*/ 427 w 777"/>
                <a:gd name="T65" fmla="*/ 596 h 621"/>
                <a:gd name="T66" fmla="*/ 434 w 777"/>
                <a:gd name="T67" fmla="*/ 565 h 621"/>
                <a:gd name="T68" fmla="*/ 413 w 777"/>
                <a:gd name="T69" fmla="*/ 547 h 621"/>
                <a:gd name="T70" fmla="*/ 427 w 777"/>
                <a:gd name="T71" fmla="*/ 519 h 621"/>
                <a:gd name="T72" fmla="*/ 395 w 777"/>
                <a:gd name="T73" fmla="*/ 536 h 621"/>
                <a:gd name="T74" fmla="*/ 431 w 777"/>
                <a:gd name="T75" fmla="*/ 491 h 621"/>
                <a:gd name="T76" fmla="*/ 374 w 777"/>
                <a:gd name="T77" fmla="*/ 533 h 621"/>
                <a:gd name="T78" fmla="*/ 367 w 777"/>
                <a:gd name="T79" fmla="*/ 480 h 621"/>
                <a:gd name="T80" fmla="*/ 166 w 777"/>
                <a:gd name="T81" fmla="*/ 508 h 621"/>
                <a:gd name="T82" fmla="*/ 0 w 777"/>
                <a:gd name="T83" fmla="*/ 512 h 621"/>
                <a:gd name="T84" fmla="*/ 18 w 777"/>
                <a:gd name="T85" fmla="*/ 332 h 621"/>
                <a:gd name="T86" fmla="*/ 21 w 777"/>
                <a:gd name="T87" fmla="*/ 342 h 621"/>
                <a:gd name="T88" fmla="*/ 25 w 777"/>
                <a:gd name="T89" fmla="*/ 325 h 621"/>
                <a:gd name="T90" fmla="*/ 32 w 777"/>
                <a:gd name="T91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7" h="621">
                  <a:moveTo>
                    <a:pt x="32" y="307"/>
                  </a:moveTo>
                  <a:cubicBezTo>
                    <a:pt x="29" y="278"/>
                    <a:pt x="39" y="262"/>
                    <a:pt x="46" y="244"/>
                  </a:cubicBezTo>
                  <a:cubicBezTo>
                    <a:pt x="52" y="242"/>
                    <a:pt x="53" y="246"/>
                    <a:pt x="53" y="251"/>
                  </a:cubicBezTo>
                  <a:cubicBezTo>
                    <a:pt x="76" y="226"/>
                    <a:pt x="121" y="222"/>
                    <a:pt x="148" y="201"/>
                  </a:cubicBezTo>
                  <a:cubicBezTo>
                    <a:pt x="206" y="203"/>
                    <a:pt x="214" y="156"/>
                    <a:pt x="237" y="124"/>
                  </a:cubicBezTo>
                  <a:cubicBezTo>
                    <a:pt x="245" y="125"/>
                    <a:pt x="239" y="140"/>
                    <a:pt x="251" y="138"/>
                  </a:cubicBezTo>
                  <a:cubicBezTo>
                    <a:pt x="264" y="132"/>
                    <a:pt x="243" y="132"/>
                    <a:pt x="247" y="124"/>
                  </a:cubicBezTo>
                  <a:cubicBezTo>
                    <a:pt x="256" y="118"/>
                    <a:pt x="254" y="116"/>
                    <a:pt x="265" y="120"/>
                  </a:cubicBezTo>
                  <a:cubicBezTo>
                    <a:pt x="281" y="86"/>
                    <a:pt x="293" y="87"/>
                    <a:pt x="321" y="64"/>
                  </a:cubicBezTo>
                  <a:cubicBezTo>
                    <a:pt x="333" y="70"/>
                    <a:pt x="337" y="83"/>
                    <a:pt x="343" y="95"/>
                  </a:cubicBezTo>
                  <a:cubicBezTo>
                    <a:pt x="349" y="87"/>
                    <a:pt x="364" y="87"/>
                    <a:pt x="374" y="92"/>
                  </a:cubicBezTo>
                  <a:cubicBezTo>
                    <a:pt x="372" y="60"/>
                    <a:pt x="391" y="25"/>
                    <a:pt x="438" y="32"/>
                  </a:cubicBezTo>
                  <a:cubicBezTo>
                    <a:pt x="449" y="22"/>
                    <a:pt x="418" y="14"/>
                    <a:pt x="427" y="7"/>
                  </a:cubicBezTo>
                  <a:cubicBezTo>
                    <a:pt x="432" y="7"/>
                    <a:pt x="437" y="8"/>
                    <a:pt x="438" y="4"/>
                  </a:cubicBezTo>
                  <a:cubicBezTo>
                    <a:pt x="451" y="23"/>
                    <a:pt x="500" y="35"/>
                    <a:pt x="512" y="25"/>
                  </a:cubicBezTo>
                  <a:cubicBezTo>
                    <a:pt x="525" y="49"/>
                    <a:pt x="494" y="63"/>
                    <a:pt x="487" y="85"/>
                  </a:cubicBezTo>
                  <a:cubicBezTo>
                    <a:pt x="504" y="116"/>
                    <a:pt x="541" y="127"/>
                    <a:pt x="565" y="152"/>
                  </a:cubicBezTo>
                  <a:cubicBezTo>
                    <a:pt x="611" y="123"/>
                    <a:pt x="602" y="44"/>
                    <a:pt x="625" y="0"/>
                  </a:cubicBezTo>
                  <a:cubicBezTo>
                    <a:pt x="649" y="5"/>
                    <a:pt x="646" y="38"/>
                    <a:pt x="646" y="67"/>
                  </a:cubicBezTo>
                  <a:cubicBezTo>
                    <a:pt x="646" y="79"/>
                    <a:pt x="666" y="71"/>
                    <a:pt x="671" y="78"/>
                  </a:cubicBezTo>
                  <a:cubicBezTo>
                    <a:pt x="666" y="118"/>
                    <a:pt x="689" y="156"/>
                    <a:pt x="678" y="173"/>
                  </a:cubicBezTo>
                  <a:cubicBezTo>
                    <a:pt x="690" y="187"/>
                    <a:pt x="703" y="200"/>
                    <a:pt x="720" y="208"/>
                  </a:cubicBezTo>
                  <a:cubicBezTo>
                    <a:pt x="711" y="225"/>
                    <a:pt x="731" y="229"/>
                    <a:pt x="727" y="251"/>
                  </a:cubicBezTo>
                  <a:cubicBezTo>
                    <a:pt x="730" y="255"/>
                    <a:pt x="737" y="249"/>
                    <a:pt x="745" y="254"/>
                  </a:cubicBezTo>
                  <a:cubicBezTo>
                    <a:pt x="743" y="260"/>
                    <a:pt x="749" y="275"/>
                    <a:pt x="741" y="275"/>
                  </a:cubicBezTo>
                  <a:cubicBezTo>
                    <a:pt x="755" y="286"/>
                    <a:pt x="763" y="303"/>
                    <a:pt x="769" y="321"/>
                  </a:cubicBezTo>
                  <a:cubicBezTo>
                    <a:pt x="774" y="320"/>
                    <a:pt x="777" y="317"/>
                    <a:pt x="777" y="311"/>
                  </a:cubicBezTo>
                  <a:cubicBezTo>
                    <a:pt x="777" y="320"/>
                    <a:pt x="767" y="363"/>
                    <a:pt x="762" y="360"/>
                  </a:cubicBezTo>
                  <a:cubicBezTo>
                    <a:pt x="761" y="366"/>
                    <a:pt x="765" y="367"/>
                    <a:pt x="769" y="367"/>
                  </a:cubicBezTo>
                  <a:cubicBezTo>
                    <a:pt x="741" y="470"/>
                    <a:pt x="650" y="508"/>
                    <a:pt x="604" y="593"/>
                  </a:cubicBezTo>
                  <a:cubicBezTo>
                    <a:pt x="567" y="591"/>
                    <a:pt x="548" y="605"/>
                    <a:pt x="530" y="621"/>
                  </a:cubicBezTo>
                  <a:cubicBezTo>
                    <a:pt x="516" y="609"/>
                    <a:pt x="492" y="601"/>
                    <a:pt x="477" y="618"/>
                  </a:cubicBezTo>
                  <a:cubicBezTo>
                    <a:pt x="463" y="608"/>
                    <a:pt x="443" y="604"/>
                    <a:pt x="427" y="596"/>
                  </a:cubicBezTo>
                  <a:cubicBezTo>
                    <a:pt x="422" y="581"/>
                    <a:pt x="425" y="574"/>
                    <a:pt x="434" y="565"/>
                  </a:cubicBezTo>
                  <a:cubicBezTo>
                    <a:pt x="430" y="556"/>
                    <a:pt x="431" y="542"/>
                    <a:pt x="413" y="547"/>
                  </a:cubicBezTo>
                  <a:cubicBezTo>
                    <a:pt x="418" y="537"/>
                    <a:pt x="429" y="534"/>
                    <a:pt x="427" y="519"/>
                  </a:cubicBezTo>
                  <a:cubicBezTo>
                    <a:pt x="411" y="519"/>
                    <a:pt x="418" y="542"/>
                    <a:pt x="395" y="536"/>
                  </a:cubicBezTo>
                  <a:cubicBezTo>
                    <a:pt x="409" y="523"/>
                    <a:pt x="420" y="507"/>
                    <a:pt x="431" y="491"/>
                  </a:cubicBezTo>
                  <a:cubicBezTo>
                    <a:pt x="418" y="496"/>
                    <a:pt x="388" y="516"/>
                    <a:pt x="374" y="533"/>
                  </a:cubicBezTo>
                  <a:cubicBezTo>
                    <a:pt x="363" y="518"/>
                    <a:pt x="376" y="494"/>
                    <a:pt x="367" y="480"/>
                  </a:cubicBezTo>
                  <a:cubicBezTo>
                    <a:pt x="335" y="426"/>
                    <a:pt x="189" y="476"/>
                    <a:pt x="166" y="508"/>
                  </a:cubicBezTo>
                  <a:cubicBezTo>
                    <a:pt x="87" y="487"/>
                    <a:pt x="43" y="570"/>
                    <a:pt x="0" y="512"/>
                  </a:cubicBezTo>
                  <a:cubicBezTo>
                    <a:pt x="50" y="484"/>
                    <a:pt x="25" y="362"/>
                    <a:pt x="18" y="332"/>
                  </a:cubicBezTo>
                  <a:cubicBezTo>
                    <a:pt x="20" y="335"/>
                    <a:pt x="22" y="337"/>
                    <a:pt x="21" y="342"/>
                  </a:cubicBezTo>
                  <a:cubicBezTo>
                    <a:pt x="29" y="343"/>
                    <a:pt x="23" y="330"/>
                    <a:pt x="25" y="325"/>
                  </a:cubicBezTo>
                  <a:cubicBezTo>
                    <a:pt x="34" y="341"/>
                    <a:pt x="32" y="319"/>
                    <a:pt x="32" y="30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5556251" y="3470275"/>
              <a:ext cx="28575" cy="17463"/>
            </a:xfrm>
            <a:custGeom>
              <a:avLst/>
              <a:gdLst>
                <a:gd name="T0" fmla="*/ 9 w 31"/>
                <a:gd name="T1" fmla="*/ 0 h 18"/>
                <a:gd name="T2" fmla="*/ 31 w 31"/>
                <a:gd name="T3" fmla="*/ 4 h 18"/>
                <a:gd name="T4" fmla="*/ 2 w 31"/>
                <a:gd name="T5" fmla="*/ 18 h 18"/>
                <a:gd name="T6" fmla="*/ 9 w 3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cubicBezTo>
                    <a:pt x="14" y="4"/>
                    <a:pt x="22" y="4"/>
                    <a:pt x="31" y="4"/>
                  </a:cubicBezTo>
                  <a:cubicBezTo>
                    <a:pt x="31" y="18"/>
                    <a:pt x="13" y="14"/>
                    <a:pt x="2" y="18"/>
                  </a:cubicBezTo>
                  <a:cubicBezTo>
                    <a:pt x="0" y="7"/>
                    <a:pt x="12" y="11"/>
                    <a:pt x="9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4011614" y="3487738"/>
              <a:ext cx="134938" cy="293688"/>
            </a:xfrm>
            <a:custGeom>
              <a:avLst/>
              <a:gdLst>
                <a:gd name="T0" fmla="*/ 136 w 148"/>
                <a:gd name="T1" fmla="*/ 0 h 321"/>
                <a:gd name="T2" fmla="*/ 147 w 148"/>
                <a:gd name="T3" fmla="*/ 88 h 321"/>
                <a:gd name="T4" fmla="*/ 143 w 148"/>
                <a:gd name="T5" fmla="*/ 81 h 321"/>
                <a:gd name="T6" fmla="*/ 66 w 148"/>
                <a:gd name="T7" fmla="*/ 296 h 321"/>
                <a:gd name="T8" fmla="*/ 6 w 148"/>
                <a:gd name="T9" fmla="*/ 229 h 321"/>
                <a:gd name="T10" fmla="*/ 73 w 148"/>
                <a:gd name="T11" fmla="*/ 84 h 321"/>
                <a:gd name="T12" fmla="*/ 105 w 148"/>
                <a:gd name="T13" fmla="*/ 35 h 321"/>
                <a:gd name="T14" fmla="*/ 136 w 148"/>
                <a:gd name="T1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21">
                  <a:moveTo>
                    <a:pt x="136" y="0"/>
                  </a:moveTo>
                  <a:cubicBezTo>
                    <a:pt x="140" y="29"/>
                    <a:pt x="148" y="54"/>
                    <a:pt x="147" y="88"/>
                  </a:cubicBezTo>
                  <a:cubicBezTo>
                    <a:pt x="143" y="88"/>
                    <a:pt x="144" y="84"/>
                    <a:pt x="143" y="81"/>
                  </a:cubicBezTo>
                  <a:cubicBezTo>
                    <a:pt x="119" y="126"/>
                    <a:pt x="112" y="264"/>
                    <a:pt x="66" y="296"/>
                  </a:cubicBezTo>
                  <a:cubicBezTo>
                    <a:pt x="29" y="321"/>
                    <a:pt x="9" y="271"/>
                    <a:pt x="6" y="229"/>
                  </a:cubicBezTo>
                  <a:cubicBezTo>
                    <a:pt x="49" y="198"/>
                    <a:pt x="0" y="76"/>
                    <a:pt x="73" y="84"/>
                  </a:cubicBezTo>
                  <a:cubicBezTo>
                    <a:pt x="88" y="66"/>
                    <a:pt x="111" y="66"/>
                    <a:pt x="105" y="35"/>
                  </a:cubicBezTo>
                  <a:cubicBezTo>
                    <a:pt x="125" y="46"/>
                    <a:pt x="118" y="3"/>
                    <a:pt x="13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6416676" y="3570288"/>
              <a:ext cx="14288" cy="25400"/>
            </a:xfrm>
            <a:custGeom>
              <a:avLst/>
              <a:gdLst>
                <a:gd name="T0" fmla="*/ 0 w 16"/>
                <a:gd name="T1" fmla="*/ 18 h 28"/>
                <a:gd name="T2" fmla="*/ 7 w 16"/>
                <a:gd name="T3" fmla="*/ 18 h 28"/>
                <a:gd name="T4" fmla="*/ 0 w 16"/>
                <a:gd name="T5" fmla="*/ 4 h 28"/>
                <a:gd name="T6" fmla="*/ 11 w 16"/>
                <a:gd name="T7" fmla="*/ 1 h 28"/>
                <a:gd name="T8" fmla="*/ 0 w 16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8">
                  <a:moveTo>
                    <a:pt x="0" y="18"/>
                  </a:moveTo>
                  <a:cubicBezTo>
                    <a:pt x="1" y="14"/>
                    <a:pt x="4" y="16"/>
                    <a:pt x="7" y="18"/>
                  </a:cubicBezTo>
                  <a:cubicBezTo>
                    <a:pt x="0" y="12"/>
                    <a:pt x="4" y="7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  <a:cubicBezTo>
                    <a:pt x="4" y="7"/>
                    <a:pt x="16" y="28"/>
                    <a:pt x="0" y="1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6397626" y="3575050"/>
              <a:ext cx="25400" cy="12700"/>
            </a:xfrm>
            <a:custGeom>
              <a:avLst/>
              <a:gdLst>
                <a:gd name="T0" fmla="*/ 21 w 28"/>
                <a:gd name="T1" fmla="*/ 0 h 14"/>
                <a:gd name="T2" fmla="*/ 28 w 28"/>
                <a:gd name="T3" fmla="*/ 14 h 14"/>
                <a:gd name="T4" fmla="*/ 21 w 28"/>
                <a:gd name="T5" fmla="*/ 14 h 14"/>
                <a:gd name="T6" fmla="*/ 0 w 28"/>
                <a:gd name="T7" fmla="*/ 14 h 14"/>
                <a:gd name="T8" fmla="*/ 21 w 2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1" y="0"/>
                  </a:moveTo>
                  <a:cubicBezTo>
                    <a:pt x="25" y="3"/>
                    <a:pt x="21" y="8"/>
                    <a:pt x="28" y="14"/>
                  </a:cubicBezTo>
                  <a:cubicBezTo>
                    <a:pt x="25" y="12"/>
                    <a:pt x="22" y="10"/>
                    <a:pt x="21" y="14"/>
                  </a:cubicBezTo>
                  <a:cubicBezTo>
                    <a:pt x="14" y="14"/>
                    <a:pt x="7" y="14"/>
                    <a:pt x="0" y="14"/>
                  </a:cubicBezTo>
                  <a:cubicBezTo>
                    <a:pt x="3" y="5"/>
                    <a:pt x="14" y="5"/>
                    <a:pt x="21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6119814" y="3938588"/>
              <a:ext cx="109538" cy="142875"/>
            </a:xfrm>
            <a:custGeom>
              <a:avLst/>
              <a:gdLst>
                <a:gd name="T0" fmla="*/ 78 w 120"/>
                <a:gd name="T1" fmla="*/ 49 h 155"/>
                <a:gd name="T2" fmla="*/ 78 w 120"/>
                <a:gd name="T3" fmla="*/ 67 h 155"/>
                <a:gd name="T4" fmla="*/ 92 w 120"/>
                <a:gd name="T5" fmla="*/ 81 h 155"/>
                <a:gd name="T6" fmla="*/ 120 w 120"/>
                <a:gd name="T7" fmla="*/ 70 h 155"/>
                <a:gd name="T8" fmla="*/ 0 w 120"/>
                <a:gd name="T9" fmla="*/ 155 h 155"/>
                <a:gd name="T10" fmla="*/ 25 w 120"/>
                <a:gd name="T11" fmla="*/ 127 h 155"/>
                <a:gd name="T12" fmla="*/ 11 w 120"/>
                <a:gd name="T13" fmla="*/ 106 h 155"/>
                <a:gd name="T14" fmla="*/ 57 w 120"/>
                <a:gd name="T15" fmla="*/ 0 h 155"/>
                <a:gd name="T16" fmla="*/ 78 w 120"/>
                <a:gd name="T17" fmla="*/ 17 h 155"/>
                <a:gd name="T18" fmla="*/ 64 w 120"/>
                <a:gd name="T19" fmla="*/ 53 h 155"/>
                <a:gd name="T20" fmla="*/ 78 w 120"/>
                <a:gd name="T21" fmla="*/ 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55">
                  <a:moveTo>
                    <a:pt x="78" y="49"/>
                  </a:moveTo>
                  <a:cubicBezTo>
                    <a:pt x="86" y="50"/>
                    <a:pt x="80" y="65"/>
                    <a:pt x="78" y="67"/>
                  </a:cubicBezTo>
                  <a:cubicBezTo>
                    <a:pt x="78" y="76"/>
                    <a:pt x="92" y="72"/>
                    <a:pt x="92" y="81"/>
                  </a:cubicBezTo>
                  <a:cubicBezTo>
                    <a:pt x="103" y="79"/>
                    <a:pt x="104" y="67"/>
                    <a:pt x="120" y="70"/>
                  </a:cubicBezTo>
                  <a:cubicBezTo>
                    <a:pt x="89" y="105"/>
                    <a:pt x="43" y="143"/>
                    <a:pt x="0" y="155"/>
                  </a:cubicBezTo>
                  <a:cubicBezTo>
                    <a:pt x="3" y="140"/>
                    <a:pt x="21" y="141"/>
                    <a:pt x="25" y="127"/>
                  </a:cubicBezTo>
                  <a:cubicBezTo>
                    <a:pt x="26" y="114"/>
                    <a:pt x="9" y="120"/>
                    <a:pt x="11" y="106"/>
                  </a:cubicBezTo>
                  <a:cubicBezTo>
                    <a:pt x="60" y="96"/>
                    <a:pt x="59" y="44"/>
                    <a:pt x="57" y="0"/>
                  </a:cubicBezTo>
                  <a:cubicBezTo>
                    <a:pt x="61" y="9"/>
                    <a:pt x="68" y="14"/>
                    <a:pt x="78" y="17"/>
                  </a:cubicBezTo>
                  <a:cubicBezTo>
                    <a:pt x="70" y="26"/>
                    <a:pt x="73" y="45"/>
                    <a:pt x="64" y="53"/>
                  </a:cubicBezTo>
                  <a:cubicBezTo>
                    <a:pt x="69" y="57"/>
                    <a:pt x="77" y="57"/>
                    <a:pt x="78" y="4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4016376" y="1703388"/>
              <a:ext cx="22225" cy="12700"/>
            </a:xfrm>
            <a:custGeom>
              <a:avLst/>
              <a:gdLst>
                <a:gd name="T0" fmla="*/ 24 w 24"/>
                <a:gd name="T1" fmla="*/ 7 h 14"/>
                <a:gd name="T2" fmla="*/ 0 w 24"/>
                <a:gd name="T3" fmla="*/ 10 h 14"/>
                <a:gd name="T4" fmla="*/ 24 w 24"/>
                <a:gd name="T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4">
                  <a:moveTo>
                    <a:pt x="24" y="7"/>
                  </a:moveTo>
                  <a:cubicBezTo>
                    <a:pt x="23" y="14"/>
                    <a:pt x="7" y="8"/>
                    <a:pt x="0" y="10"/>
                  </a:cubicBezTo>
                  <a:cubicBezTo>
                    <a:pt x="5" y="5"/>
                    <a:pt x="18" y="0"/>
                    <a:pt x="24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3841751" y="1706563"/>
              <a:ext cx="46038" cy="19050"/>
            </a:xfrm>
            <a:custGeom>
              <a:avLst/>
              <a:gdLst>
                <a:gd name="T0" fmla="*/ 50 w 50"/>
                <a:gd name="T1" fmla="*/ 7 h 21"/>
                <a:gd name="T2" fmla="*/ 0 w 50"/>
                <a:gd name="T3" fmla="*/ 14 h 21"/>
                <a:gd name="T4" fmla="*/ 4 w 50"/>
                <a:gd name="T5" fmla="*/ 7 h 21"/>
                <a:gd name="T6" fmla="*/ 50 w 50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1">
                  <a:moveTo>
                    <a:pt x="50" y="7"/>
                  </a:moveTo>
                  <a:cubicBezTo>
                    <a:pt x="36" y="14"/>
                    <a:pt x="19" y="21"/>
                    <a:pt x="0" y="14"/>
                  </a:cubicBezTo>
                  <a:cubicBezTo>
                    <a:pt x="2" y="11"/>
                    <a:pt x="10" y="9"/>
                    <a:pt x="4" y="7"/>
                  </a:cubicBezTo>
                  <a:cubicBezTo>
                    <a:pt x="12" y="0"/>
                    <a:pt x="32" y="11"/>
                    <a:pt x="50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8"/>
            <p:cNvSpPr>
              <a:spLocks/>
            </p:cNvSpPr>
            <p:nvPr userDrawn="1"/>
          </p:nvSpPr>
          <p:spPr bwMode="auto">
            <a:xfrm>
              <a:off x="4337051" y="1700213"/>
              <a:ext cx="101600" cy="38100"/>
            </a:xfrm>
            <a:custGeom>
              <a:avLst/>
              <a:gdLst>
                <a:gd name="T0" fmla="*/ 66 w 112"/>
                <a:gd name="T1" fmla="*/ 38 h 41"/>
                <a:gd name="T2" fmla="*/ 31 w 112"/>
                <a:gd name="T3" fmla="*/ 34 h 41"/>
                <a:gd name="T4" fmla="*/ 38 w 112"/>
                <a:gd name="T5" fmla="*/ 24 h 41"/>
                <a:gd name="T6" fmla="*/ 3 w 112"/>
                <a:gd name="T7" fmla="*/ 10 h 41"/>
                <a:gd name="T8" fmla="*/ 63 w 112"/>
                <a:gd name="T9" fmla="*/ 10 h 41"/>
                <a:gd name="T10" fmla="*/ 112 w 112"/>
                <a:gd name="T11" fmla="*/ 34 h 41"/>
                <a:gd name="T12" fmla="*/ 66 w 112"/>
                <a:gd name="T1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41">
                  <a:moveTo>
                    <a:pt x="66" y="38"/>
                  </a:moveTo>
                  <a:cubicBezTo>
                    <a:pt x="57" y="34"/>
                    <a:pt x="44" y="34"/>
                    <a:pt x="31" y="34"/>
                  </a:cubicBezTo>
                  <a:cubicBezTo>
                    <a:pt x="32" y="30"/>
                    <a:pt x="37" y="29"/>
                    <a:pt x="38" y="24"/>
                  </a:cubicBezTo>
                  <a:cubicBezTo>
                    <a:pt x="26" y="33"/>
                    <a:pt x="0" y="33"/>
                    <a:pt x="3" y="10"/>
                  </a:cubicBezTo>
                  <a:cubicBezTo>
                    <a:pt x="19" y="0"/>
                    <a:pt x="44" y="10"/>
                    <a:pt x="63" y="10"/>
                  </a:cubicBezTo>
                  <a:cubicBezTo>
                    <a:pt x="61" y="35"/>
                    <a:pt x="102" y="19"/>
                    <a:pt x="112" y="34"/>
                  </a:cubicBezTo>
                  <a:cubicBezTo>
                    <a:pt x="102" y="41"/>
                    <a:pt x="81" y="36"/>
                    <a:pt x="66" y="3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9"/>
            <p:cNvSpPr>
              <a:spLocks/>
            </p:cNvSpPr>
            <p:nvPr userDrawn="1"/>
          </p:nvSpPr>
          <p:spPr bwMode="auto">
            <a:xfrm>
              <a:off x="3522664" y="1716088"/>
              <a:ext cx="42863" cy="9525"/>
            </a:xfrm>
            <a:custGeom>
              <a:avLst/>
              <a:gdLst>
                <a:gd name="T0" fmla="*/ 7 w 46"/>
                <a:gd name="T1" fmla="*/ 11 h 12"/>
                <a:gd name="T2" fmla="*/ 46 w 46"/>
                <a:gd name="T3" fmla="*/ 4 h 12"/>
                <a:gd name="T4" fmla="*/ 39 w 46"/>
                <a:gd name="T5" fmla="*/ 8 h 12"/>
                <a:gd name="T6" fmla="*/ 7 w 46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">
                  <a:moveTo>
                    <a:pt x="7" y="11"/>
                  </a:moveTo>
                  <a:cubicBezTo>
                    <a:pt x="0" y="0"/>
                    <a:pt x="28" y="7"/>
                    <a:pt x="46" y="4"/>
                  </a:cubicBezTo>
                  <a:cubicBezTo>
                    <a:pt x="46" y="8"/>
                    <a:pt x="41" y="7"/>
                    <a:pt x="39" y="8"/>
                  </a:cubicBezTo>
                  <a:cubicBezTo>
                    <a:pt x="30" y="11"/>
                    <a:pt x="20" y="12"/>
                    <a:pt x="7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0"/>
            <p:cNvSpPr>
              <a:spLocks/>
            </p:cNvSpPr>
            <p:nvPr userDrawn="1"/>
          </p:nvSpPr>
          <p:spPr bwMode="auto">
            <a:xfrm>
              <a:off x="3556001" y="1716088"/>
              <a:ext cx="69850" cy="15875"/>
            </a:xfrm>
            <a:custGeom>
              <a:avLst/>
              <a:gdLst>
                <a:gd name="T0" fmla="*/ 10 w 77"/>
                <a:gd name="T1" fmla="*/ 4 h 18"/>
                <a:gd name="T2" fmla="*/ 77 w 77"/>
                <a:gd name="T3" fmla="*/ 8 h 18"/>
                <a:gd name="T4" fmla="*/ 3 w 77"/>
                <a:gd name="T5" fmla="*/ 18 h 18"/>
                <a:gd name="T6" fmla="*/ 17 w 77"/>
                <a:gd name="T7" fmla="*/ 15 h 18"/>
                <a:gd name="T8" fmla="*/ 3 w 77"/>
                <a:gd name="T9" fmla="*/ 8 h 18"/>
                <a:gd name="T10" fmla="*/ 10 w 77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8">
                  <a:moveTo>
                    <a:pt x="10" y="4"/>
                  </a:moveTo>
                  <a:cubicBezTo>
                    <a:pt x="21" y="5"/>
                    <a:pt x="55" y="0"/>
                    <a:pt x="77" y="8"/>
                  </a:cubicBezTo>
                  <a:cubicBezTo>
                    <a:pt x="56" y="15"/>
                    <a:pt x="31" y="18"/>
                    <a:pt x="3" y="18"/>
                  </a:cubicBezTo>
                  <a:cubicBezTo>
                    <a:pt x="3" y="13"/>
                    <a:pt x="11" y="15"/>
                    <a:pt x="17" y="15"/>
                  </a:cubicBezTo>
                  <a:cubicBezTo>
                    <a:pt x="19" y="5"/>
                    <a:pt x="0" y="17"/>
                    <a:pt x="3" y="8"/>
                  </a:cubicBezTo>
                  <a:cubicBezTo>
                    <a:pt x="5" y="7"/>
                    <a:pt x="10" y="8"/>
                    <a:pt x="10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1"/>
            <p:cNvSpPr>
              <a:spLocks/>
            </p:cNvSpPr>
            <p:nvPr userDrawn="1"/>
          </p:nvSpPr>
          <p:spPr bwMode="auto">
            <a:xfrm>
              <a:off x="3529014" y="1719263"/>
              <a:ext cx="44450" cy="20638"/>
            </a:xfrm>
            <a:custGeom>
              <a:avLst/>
              <a:gdLst>
                <a:gd name="T0" fmla="*/ 0 w 48"/>
                <a:gd name="T1" fmla="*/ 10 h 22"/>
                <a:gd name="T2" fmla="*/ 0 w 48"/>
                <a:gd name="T3" fmla="*/ 6 h 22"/>
                <a:gd name="T4" fmla="*/ 32 w 48"/>
                <a:gd name="T5" fmla="*/ 3 h 22"/>
                <a:gd name="T6" fmla="*/ 46 w 48"/>
                <a:gd name="T7" fmla="*/ 10 h 22"/>
                <a:gd name="T8" fmla="*/ 32 w 48"/>
                <a:gd name="T9" fmla="*/ 13 h 22"/>
                <a:gd name="T10" fmla="*/ 18 w 48"/>
                <a:gd name="T11" fmla="*/ 17 h 22"/>
                <a:gd name="T12" fmla="*/ 0 w 48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2">
                  <a:moveTo>
                    <a:pt x="0" y="10"/>
                  </a:moveTo>
                  <a:cubicBezTo>
                    <a:pt x="0" y="8"/>
                    <a:pt x="0" y="7"/>
                    <a:pt x="0" y="6"/>
                  </a:cubicBezTo>
                  <a:cubicBezTo>
                    <a:pt x="13" y="7"/>
                    <a:pt x="23" y="6"/>
                    <a:pt x="32" y="3"/>
                  </a:cubicBezTo>
                  <a:cubicBezTo>
                    <a:pt x="29" y="12"/>
                    <a:pt x="48" y="0"/>
                    <a:pt x="46" y="10"/>
                  </a:cubicBezTo>
                  <a:cubicBezTo>
                    <a:pt x="40" y="10"/>
                    <a:pt x="32" y="8"/>
                    <a:pt x="32" y="13"/>
                  </a:cubicBezTo>
                  <a:cubicBezTo>
                    <a:pt x="31" y="18"/>
                    <a:pt x="23" y="16"/>
                    <a:pt x="18" y="17"/>
                  </a:cubicBezTo>
                  <a:cubicBezTo>
                    <a:pt x="4" y="22"/>
                    <a:pt x="11" y="7"/>
                    <a:pt x="0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2"/>
            <p:cNvSpPr>
              <a:spLocks/>
            </p:cNvSpPr>
            <p:nvPr userDrawn="1"/>
          </p:nvSpPr>
          <p:spPr bwMode="auto">
            <a:xfrm>
              <a:off x="4397376" y="1731963"/>
              <a:ext cx="68263" cy="9525"/>
            </a:xfrm>
            <a:custGeom>
              <a:avLst/>
              <a:gdLst>
                <a:gd name="T0" fmla="*/ 0 w 75"/>
                <a:gd name="T1" fmla="*/ 4 h 10"/>
                <a:gd name="T2" fmla="*/ 46 w 75"/>
                <a:gd name="T3" fmla="*/ 0 h 10"/>
                <a:gd name="T4" fmla="*/ 0 w 75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10">
                  <a:moveTo>
                    <a:pt x="0" y="4"/>
                  </a:moveTo>
                  <a:cubicBezTo>
                    <a:pt x="15" y="2"/>
                    <a:pt x="36" y="7"/>
                    <a:pt x="46" y="0"/>
                  </a:cubicBezTo>
                  <a:cubicBezTo>
                    <a:pt x="75" y="10"/>
                    <a:pt x="8" y="10"/>
                    <a:pt x="0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3"/>
            <p:cNvSpPr>
              <a:spLocks/>
            </p:cNvSpPr>
            <p:nvPr userDrawn="1"/>
          </p:nvSpPr>
          <p:spPr bwMode="auto">
            <a:xfrm>
              <a:off x="3633789" y="1731963"/>
              <a:ext cx="31750" cy="12700"/>
            </a:xfrm>
            <a:custGeom>
              <a:avLst/>
              <a:gdLst>
                <a:gd name="T0" fmla="*/ 5 w 34"/>
                <a:gd name="T1" fmla="*/ 11 h 14"/>
                <a:gd name="T2" fmla="*/ 30 w 34"/>
                <a:gd name="T3" fmla="*/ 11 h 14"/>
                <a:gd name="T4" fmla="*/ 5 w 34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">
                  <a:moveTo>
                    <a:pt x="5" y="11"/>
                  </a:moveTo>
                  <a:cubicBezTo>
                    <a:pt x="0" y="0"/>
                    <a:pt x="34" y="0"/>
                    <a:pt x="30" y="11"/>
                  </a:cubicBezTo>
                  <a:cubicBezTo>
                    <a:pt x="22" y="3"/>
                    <a:pt x="18" y="14"/>
                    <a:pt x="5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4"/>
            <p:cNvSpPr>
              <a:spLocks/>
            </p:cNvSpPr>
            <p:nvPr userDrawn="1"/>
          </p:nvSpPr>
          <p:spPr bwMode="auto">
            <a:xfrm>
              <a:off x="2209801" y="1741488"/>
              <a:ext cx="49213" cy="19050"/>
            </a:xfrm>
            <a:custGeom>
              <a:avLst/>
              <a:gdLst>
                <a:gd name="T0" fmla="*/ 42 w 54"/>
                <a:gd name="T1" fmla="*/ 21 h 21"/>
                <a:gd name="T2" fmla="*/ 7 w 54"/>
                <a:gd name="T3" fmla="*/ 21 h 21"/>
                <a:gd name="T4" fmla="*/ 0 w 54"/>
                <a:gd name="T5" fmla="*/ 0 h 21"/>
                <a:gd name="T6" fmla="*/ 35 w 54"/>
                <a:gd name="T7" fmla="*/ 0 h 21"/>
                <a:gd name="T8" fmla="*/ 31 w 54"/>
                <a:gd name="T9" fmla="*/ 14 h 21"/>
                <a:gd name="T10" fmla="*/ 49 w 54"/>
                <a:gd name="T11" fmla="*/ 17 h 21"/>
                <a:gd name="T12" fmla="*/ 42 w 5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1">
                  <a:moveTo>
                    <a:pt x="42" y="21"/>
                  </a:moveTo>
                  <a:cubicBezTo>
                    <a:pt x="30" y="21"/>
                    <a:pt x="19" y="21"/>
                    <a:pt x="7" y="21"/>
                  </a:cubicBezTo>
                  <a:cubicBezTo>
                    <a:pt x="2" y="8"/>
                    <a:pt x="1" y="14"/>
                    <a:pt x="0" y="0"/>
                  </a:cubicBezTo>
                  <a:cubicBezTo>
                    <a:pt x="11" y="0"/>
                    <a:pt x="23" y="0"/>
                    <a:pt x="35" y="0"/>
                  </a:cubicBezTo>
                  <a:cubicBezTo>
                    <a:pt x="54" y="7"/>
                    <a:pt x="24" y="10"/>
                    <a:pt x="31" y="14"/>
                  </a:cubicBezTo>
                  <a:cubicBezTo>
                    <a:pt x="37" y="16"/>
                    <a:pt x="50" y="10"/>
                    <a:pt x="49" y="17"/>
                  </a:cubicBezTo>
                  <a:cubicBezTo>
                    <a:pt x="45" y="17"/>
                    <a:pt x="43" y="18"/>
                    <a:pt x="42" y="2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2028826" y="1743075"/>
              <a:ext cx="47625" cy="4763"/>
            </a:xfrm>
            <a:custGeom>
              <a:avLst/>
              <a:gdLst>
                <a:gd name="T0" fmla="*/ 22 w 53"/>
                <a:gd name="T1" fmla="*/ 1 h 5"/>
                <a:gd name="T2" fmla="*/ 36 w 53"/>
                <a:gd name="T3" fmla="*/ 5 h 5"/>
                <a:gd name="T4" fmla="*/ 22 w 5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5">
                  <a:moveTo>
                    <a:pt x="22" y="1"/>
                  </a:moveTo>
                  <a:cubicBezTo>
                    <a:pt x="39" y="0"/>
                    <a:pt x="53" y="4"/>
                    <a:pt x="36" y="5"/>
                  </a:cubicBezTo>
                  <a:cubicBezTo>
                    <a:pt x="29" y="5"/>
                    <a:pt x="0" y="3"/>
                    <a:pt x="22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6"/>
            <p:cNvSpPr>
              <a:spLocks/>
            </p:cNvSpPr>
            <p:nvPr userDrawn="1"/>
          </p:nvSpPr>
          <p:spPr bwMode="auto">
            <a:xfrm>
              <a:off x="3476626" y="1739900"/>
              <a:ext cx="36513" cy="14288"/>
            </a:xfrm>
            <a:custGeom>
              <a:avLst/>
              <a:gdLst>
                <a:gd name="T0" fmla="*/ 0 w 39"/>
                <a:gd name="T1" fmla="*/ 9 h 16"/>
                <a:gd name="T2" fmla="*/ 39 w 39"/>
                <a:gd name="T3" fmla="*/ 9 h 16"/>
                <a:gd name="T4" fmla="*/ 4 w 39"/>
                <a:gd name="T5" fmla="*/ 16 h 16"/>
                <a:gd name="T6" fmla="*/ 0 w 3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">
                  <a:moveTo>
                    <a:pt x="0" y="9"/>
                  </a:moveTo>
                  <a:cubicBezTo>
                    <a:pt x="10" y="0"/>
                    <a:pt x="28" y="2"/>
                    <a:pt x="39" y="9"/>
                  </a:cubicBezTo>
                  <a:cubicBezTo>
                    <a:pt x="32" y="15"/>
                    <a:pt x="10" y="8"/>
                    <a:pt x="4" y="16"/>
                  </a:cubicBezTo>
                  <a:cubicBezTo>
                    <a:pt x="1" y="16"/>
                    <a:pt x="1" y="12"/>
                    <a:pt x="0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7"/>
            <p:cNvSpPr>
              <a:spLocks/>
            </p:cNvSpPr>
            <p:nvPr userDrawn="1"/>
          </p:nvSpPr>
          <p:spPr bwMode="auto">
            <a:xfrm>
              <a:off x="2093914" y="1770063"/>
              <a:ext cx="44450" cy="25400"/>
            </a:xfrm>
            <a:custGeom>
              <a:avLst/>
              <a:gdLst>
                <a:gd name="T0" fmla="*/ 42 w 49"/>
                <a:gd name="T1" fmla="*/ 19 h 29"/>
                <a:gd name="T2" fmla="*/ 0 w 49"/>
                <a:gd name="T3" fmla="*/ 16 h 29"/>
                <a:gd name="T4" fmla="*/ 7 w 49"/>
                <a:gd name="T5" fmla="*/ 2 h 29"/>
                <a:gd name="T6" fmla="*/ 21 w 49"/>
                <a:gd name="T7" fmla="*/ 16 h 29"/>
                <a:gd name="T8" fmla="*/ 42 w 49"/>
                <a:gd name="T9" fmla="*/ 5 h 29"/>
                <a:gd name="T10" fmla="*/ 49 w 49"/>
                <a:gd name="T11" fmla="*/ 16 h 29"/>
                <a:gd name="T12" fmla="*/ 42 w 49"/>
                <a:gd name="T13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42" y="19"/>
                  </a:moveTo>
                  <a:cubicBezTo>
                    <a:pt x="24" y="17"/>
                    <a:pt x="10" y="29"/>
                    <a:pt x="0" y="16"/>
                  </a:cubicBezTo>
                  <a:cubicBezTo>
                    <a:pt x="2" y="10"/>
                    <a:pt x="5" y="7"/>
                    <a:pt x="7" y="2"/>
                  </a:cubicBezTo>
                  <a:cubicBezTo>
                    <a:pt x="18" y="0"/>
                    <a:pt x="30" y="7"/>
                    <a:pt x="21" y="16"/>
                  </a:cubicBezTo>
                  <a:cubicBezTo>
                    <a:pt x="36" y="20"/>
                    <a:pt x="28" y="2"/>
                    <a:pt x="42" y="5"/>
                  </a:cubicBezTo>
                  <a:cubicBezTo>
                    <a:pt x="43" y="10"/>
                    <a:pt x="48" y="11"/>
                    <a:pt x="49" y="16"/>
                  </a:cubicBezTo>
                  <a:cubicBezTo>
                    <a:pt x="46" y="16"/>
                    <a:pt x="42" y="16"/>
                    <a:pt x="42" y="1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8"/>
            <p:cNvSpPr>
              <a:spLocks/>
            </p:cNvSpPr>
            <p:nvPr userDrawn="1"/>
          </p:nvSpPr>
          <p:spPr bwMode="auto">
            <a:xfrm>
              <a:off x="3951289" y="1770063"/>
              <a:ext cx="174625" cy="104775"/>
            </a:xfrm>
            <a:custGeom>
              <a:avLst/>
              <a:gdLst>
                <a:gd name="T0" fmla="*/ 60 w 191"/>
                <a:gd name="T1" fmla="*/ 58 h 115"/>
                <a:gd name="T2" fmla="*/ 57 w 191"/>
                <a:gd name="T3" fmla="*/ 83 h 115"/>
                <a:gd name="T4" fmla="*/ 95 w 191"/>
                <a:gd name="T5" fmla="*/ 104 h 115"/>
                <a:gd name="T6" fmla="*/ 42 w 191"/>
                <a:gd name="T7" fmla="*/ 107 h 115"/>
                <a:gd name="T8" fmla="*/ 35 w 191"/>
                <a:gd name="T9" fmla="*/ 93 h 115"/>
                <a:gd name="T10" fmla="*/ 4 w 191"/>
                <a:gd name="T11" fmla="*/ 86 h 115"/>
                <a:gd name="T12" fmla="*/ 28 w 191"/>
                <a:gd name="T13" fmla="*/ 62 h 115"/>
                <a:gd name="T14" fmla="*/ 21 w 191"/>
                <a:gd name="T15" fmla="*/ 54 h 115"/>
                <a:gd name="T16" fmla="*/ 42 w 191"/>
                <a:gd name="T17" fmla="*/ 47 h 115"/>
                <a:gd name="T18" fmla="*/ 39 w 191"/>
                <a:gd name="T19" fmla="*/ 30 h 115"/>
                <a:gd name="T20" fmla="*/ 191 w 191"/>
                <a:gd name="T21" fmla="*/ 5 h 115"/>
                <a:gd name="T22" fmla="*/ 60 w 191"/>
                <a:gd name="T23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115">
                  <a:moveTo>
                    <a:pt x="60" y="58"/>
                  </a:moveTo>
                  <a:cubicBezTo>
                    <a:pt x="63" y="70"/>
                    <a:pt x="55" y="72"/>
                    <a:pt x="57" y="83"/>
                  </a:cubicBezTo>
                  <a:cubicBezTo>
                    <a:pt x="63" y="96"/>
                    <a:pt x="83" y="96"/>
                    <a:pt x="95" y="104"/>
                  </a:cubicBezTo>
                  <a:cubicBezTo>
                    <a:pt x="85" y="115"/>
                    <a:pt x="65" y="104"/>
                    <a:pt x="42" y="107"/>
                  </a:cubicBezTo>
                  <a:cubicBezTo>
                    <a:pt x="41" y="102"/>
                    <a:pt x="37" y="99"/>
                    <a:pt x="35" y="93"/>
                  </a:cubicBezTo>
                  <a:cubicBezTo>
                    <a:pt x="28" y="108"/>
                    <a:pt x="17" y="87"/>
                    <a:pt x="4" y="86"/>
                  </a:cubicBezTo>
                  <a:cubicBezTo>
                    <a:pt x="29" y="80"/>
                    <a:pt x="0" y="64"/>
                    <a:pt x="28" y="62"/>
                  </a:cubicBezTo>
                  <a:cubicBezTo>
                    <a:pt x="30" y="56"/>
                    <a:pt x="26" y="55"/>
                    <a:pt x="21" y="54"/>
                  </a:cubicBezTo>
                  <a:cubicBezTo>
                    <a:pt x="25" y="48"/>
                    <a:pt x="32" y="47"/>
                    <a:pt x="42" y="47"/>
                  </a:cubicBezTo>
                  <a:cubicBezTo>
                    <a:pt x="33" y="43"/>
                    <a:pt x="46" y="30"/>
                    <a:pt x="39" y="30"/>
                  </a:cubicBezTo>
                  <a:cubicBezTo>
                    <a:pt x="77" y="11"/>
                    <a:pt x="141" y="0"/>
                    <a:pt x="191" y="5"/>
                  </a:cubicBezTo>
                  <a:cubicBezTo>
                    <a:pt x="150" y="26"/>
                    <a:pt x="93" y="26"/>
                    <a:pt x="60" y="5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9"/>
            <p:cNvSpPr>
              <a:spLocks/>
            </p:cNvSpPr>
            <p:nvPr userDrawn="1"/>
          </p:nvSpPr>
          <p:spPr bwMode="auto">
            <a:xfrm>
              <a:off x="2163764" y="1785938"/>
              <a:ext cx="39688" cy="14288"/>
            </a:xfrm>
            <a:custGeom>
              <a:avLst/>
              <a:gdLst>
                <a:gd name="T0" fmla="*/ 0 w 43"/>
                <a:gd name="T1" fmla="*/ 14 h 15"/>
                <a:gd name="T2" fmla="*/ 43 w 43"/>
                <a:gd name="T3" fmla="*/ 0 h 15"/>
                <a:gd name="T4" fmla="*/ 0 w 43"/>
                <a:gd name="T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5">
                  <a:moveTo>
                    <a:pt x="0" y="14"/>
                  </a:moveTo>
                  <a:cubicBezTo>
                    <a:pt x="8" y="3"/>
                    <a:pt x="23" y="0"/>
                    <a:pt x="43" y="0"/>
                  </a:cubicBezTo>
                  <a:cubicBezTo>
                    <a:pt x="39" y="15"/>
                    <a:pt x="18" y="13"/>
                    <a:pt x="0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0"/>
            <p:cNvSpPr>
              <a:spLocks/>
            </p:cNvSpPr>
            <p:nvPr userDrawn="1"/>
          </p:nvSpPr>
          <p:spPr bwMode="auto">
            <a:xfrm>
              <a:off x="1747839" y="1798638"/>
              <a:ext cx="293688" cy="107950"/>
            </a:xfrm>
            <a:custGeom>
              <a:avLst/>
              <a:gdLst>
                <a:gd name="T0" fmla="*/ 180 w 321"/>
                <a:gd name="T1" fmla="*/ 107 h 118"/>
                <a:gd name="T2" fmla="*/ 95 w 321"/>
                <a:gd name="T3" fmla="*/ 118 h 118"/>
                <a:gd name="T4" fmla="*/ 102 w 321"/>
                <a:gd name="T5" fmla="*/ 104 h 118"/>
                <a:gd name="T6" fmla="*/ 64 w 321"/>
                <a:gd name="T7" fmla="*/ 97 h 118"/>
                <a:gd name="T8" fmla="*/ 155 w 321"/>
                <a:gd name="T9" fmla="*/ 82 h 118"/>
                <a:gd name="T10" fmla="*/ 78 w 321"/>
                <a:gd name="T11" fmla="*/ 75 h 118"/>
                <a:gd name="T12" fmla="*/ 117 w 321"/>
                <a:gd name="T13" fmla="*/ 65 h 118"/>
                <a:gd name="T14" fmla="*/ 81 w 321"/>
                <a:gd name="T15" fmla="*/ 58 h 118"/>
                <a:gd name="T16" fmla="*/ 106 w 321"/>
                <a:gd name="T17" fmla="*/ 47 h 118"/>
                <a:gd name="T18" fmla="*/ 14 w 321"/>
                <a:gd name="T19" fmla="*/ 68 h 118"/>
                <a:gd name="T20" fmla="*/ 0 w 321"/>
                <a:gd name="T21" fmla="*/ 51 h 118"/>
                <a:gd name="T22" fmla="*/ 71 w 321"/>
                <a:gd name="T23" fmla="*/ 5 h 118"/>
                <a:gd name="T24" fmla="*/ 169 w 321"/>
                <a:gd name="T25" fmla="*/ 12 h 118"/>
                <a:gd name="T26" fmla="*/ 180 w 321"/>
                <a:gd name="T27" fmla="*/ 37 h 118"/>
                <a:gd name="T28" fmla="*/ 237 w 321"/>
                <a:gd name="T29" fmla="*/ 33 h 118"/>
                <a:gd name="T30" fmla="*/ 237 w 321"/>
                <a:gd name="T31" fmla="*/ 58 h 118"/>
                <a:gd name="T32" fmla="*/ 272 w 321"/>
                <a:gd name="T33" fmla="*/ 22 h 118"/>
                <a:gd name="T34" fmla="*/ 321 w 321"/>
                <a:gd name="T35" fmla="*/ 22 h 118"/>
                <a:gd name="T36" fmla="*/ 275 w 321"/>
                <a:gd name="T37" fmla="*/ 65 h 118"/>
                <a:gd name="T38" fmla="*/ 300 w 321"/>
                <a:gd name="T39" fmla="*/ 90 h 118"/>
                <a:gd name="T40" fmla="*/ 258 w 321"/>
                <a:gd name="T41" fmla="*/ 93 h 118"/>
                <a:gd name="T42" fmla="*/ 275 w 321"/>
                <a:gd name="T43" fmla="*/ 97 h 118"/>
                <a:gd name="T44" fmla="*/ 265 w 321"/>
                <a:gd name="T45" fmla="*/ 114 h 118"/>
                <a:gd name="T46" fmla="*/ 219 w 321"/>
                <a:gd name="T47" fmla="*/ 111 h 118"/>
                <a:gd name="T48" fmla="*/ 180 w 321"/>
                <a:gd name="T49" fmla="*/ 10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1" h="118">
                  <a:moveTo>
                    <a:pt x="180" y="107"/>
                  </a:moveTo>
                  <a:cubicBezTo>
                    <a:pt x="152" y="111"/>
                    <a:pt x="127" y="118"/>
                    <a:pt x="95" y="118"/>
                  </a:cubicBezTo>
                  <a:cubicBezTo>
                    <a:pt x="93" y="108"/>
                    <a:pt x="102" y="111"/>
                    <a:pt x="102" y="104"/>
                  </a:cubicBezTo>
                  <a:cubicBezTo>
                    <a:pt x="94" y="97"/>
                    <a:pt x="74" y="101"/>
                    <a:pt x="64" y="97"/>
                  </a:cubicBezTo>
                  <a:cubicBezTo>
                    <a:pt x="75" y="65"/>
                    <a:pt x="129" y="97"/>
                    <a:pt x="155" y="82"/>
                  </a:cubicBezTo>
                  <a:cubicBezTo>
                    <a:pt x="140" y="69"/>
                    <a:pt x="104" y="78"/>
                    <a:pt x="78" y="75"/>
                  </a:cubicBezTo>
                  <a:cubicBezTo>
                    <a:pt x="76" y="57"/>
                    <a:pt x="103" y="67"/>
                    <a:pt x="117" y="65"/>
                  </a:cubicBezTo>
                  <a:cubicBezTo>
                    <a:pt x="110" y="57"/>
                    <a:pt x="89" y="64"/>
                    <a:pt x="81" y="58"/>
                  </a:cubicBezTo>
                  <a:cubicBezTo>
                    <a:pt x="83" y="48"/>
                    <a:pt x="98" y="51"/>
                    <a:pt x="106" y="47"/>
                  </a:cubicBezTo>
                  <a:cubicBezTo>
                    <a:pt x="73" y="38"/>
                    <a:pt x="44" y="63"/>
                    <a:pt x="14" y="68"/>
                  </a:cubicBezTo>
                  <a:cubicBezTo>
                    <a:pt x="15" y="57"/>
                    <a:pt x="10" y="51"/>
                    <a:pt x="0" y="51"/>
                  </a:cubicBezTo>
                  <a:cubicBezTo>
                    <a:pt x="17" y="29"/>
                    <a:pt x="65" y="38"/>
                    <a:pt x="71" y="5"/>
                  </a:cubicBezTo>
                  <a:cubicBezTo>
                    <a:pt x="114" y="0"/>
                    <a:pt x="133" y="20"/>
                    <a:pt x="169" y="12"/>
                  </a:cubicBezTo>
                  <a:cubicBezTo>
                    <a:pt x="168" y="26"/>
                    <a:pt x="191" y="25"/>
                    <a:pt x="180" y="37"/>
                  </a:cubicBezTo>
                  <a:cubicBezTo>
                    <a:pt x="194" y="37"/>
                    <a:pt x="220" y="41"/>
                    <a:pt x="237" y="33"/>
                  </a:cubicBezTo>
                  <a:cubicBezTo>
                    <a:pt x="247" y="42"/>
                    <a:pt x="240" y="46"/>
                    <a:pt x="237" y="58"/>
                  </a:cubicBezTo>
                  <a:cubicBezTo>
                    <a:pt x="254" y="51"/>
                    <a:pt x="260" y="34"/>
                    <a:pt x="272" y="22"/>
                  </a:cubicBezTo>
                  <a:cubicBezTo>
                    <a:pt x="286" y="32"/>
                    <a:pt x="304" y="10"/>
                    <a:pt x="321" y="22"/>
                  </a:cubicBezTo>
                  <a:cubicBezTo>
                    <a:pt x="302" y="33"/>
                    <a:pt x="287" y="47"/>
                    <a:pt x="275" y="65"/>
                  </a:cubicBezTo>
                  <a:cubicBezTo>
                    <a:pt x="278" y="82"/>
                    <a:pt x="299" y="79"/>
                    <a:pt x="300" y="90"/>
                  </a:cubicBezTo>
                  <a:cubicBezTo>
                    <a:pt x="291" y="100"/>
                    <a:pt x="279" y="84"/>
                    <a:pt x="258" y="93"/>
                  </a:cubicBezTo>
                  <a:cubicBezTo>
                    <a:pt x="257" y="101"/>
                    <a:pt x="270" y="95"/>
                    <a:pt x="275" y="97"/>
                  </a:cubicBezTo>
                  <a:cubicBezTo>
                    <a:pt x="275" y="106"/>
                    <a:pt x="264" y="104"/>
                    <a:pt x="265" y="114"/>
                  </a:cubicBezTo>
                  <a:cubicBezTo>
                    <a:pt x="251" y="111"/>
                    <a:pt x="236" y="110"/>
                    <a:pt x="219" y="111"/>
                  </a:cubicBezTo>
                  <a:cubicBezTo>
                    <a:pt x="216" y="95"/>
                    <a:pt x="189" y="100"/>
                    <a:pt x="180" y="10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1"/>
            <p:cNvSpPr>
              <a:spLocks/>
            </p:cNvSpPr>
            <p:nvPr userDrawn="1"/>
          </p:nvSpPr>
          <p:spPr bwMode="auto">
            <a:xfrm>
              <a:off x="4662489" y="1803400"/>
              <a:ext cx="25400" cy="11113"/>
            </a:xfrm>
            <a:custGeom>
              <a:avLst/>
              <a:gdLst>
                <a:gd name="T0" fmla="*/ 16 w 28"/>
                <a:gd name="T1" fmla="*/ 10 h 13"/>
                <a:gd name="T2" fmla="*/ 6 w 28"/>
                <a:gd name="T3" fmla="*/ 0 h 13"/>
                <a:gd name="T4" fmla="*/ 20 w 28"/>
                <a:gd name="T5" fmla="*/ 0 h 13"/>
                <a:gd name="T6" fmla="*/ 16 w 28"/>
                <a:gd name="T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3">
                  <a:moveTo>
                    <a:pt x="16" y="10"/>
                  </a:moveTo>
                  <a:cubicBezTo>
                    <a:pt x="17" y="2"/>
                    <a:pt x="0" y="12"/>
                    <a:pt x="6" y="0"/>
                  </a:cubicBezTo>
                  <a:cubicBezTo>
                    <a:pt x="10" y="0"/>
                    <a:pt x="15" y="0"/>
                    <a:pt x="20" y="0"/>
                  </a:cubicBezTo>
                  <a:cubicBezTo>
                    <a:pt x="22" y="3"/>
                    <a:pt x="28" y="13"/>
                    <a:pt x="16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2"/>
            <p:cNvSpPr>
              <a:spLocks/>
            </p:cNvSpPr>
            <p:nvPr userDrawn="1"/>
          </p:nvSpPr>
          <p:spPr bwMode="auto">
            <a:xfrm>
              <a:off x="4170364" y="1817688"/>
              <a:ext cx="20638" cy="17463"/>
            </a:xfrm>
            <a:custGeom>
              <a:avLst/>
              <a:gdLst>
                <a:gd name="T0" fmla="*/ 0 w 21"/>
                <a:gd name="T1" fmla="*/ 19 h 19"/>
                <a:gd name="T2" fmla="*/ 18 w 21"/>
                <a:gd name="T3" fmla="*/ 1 h 19"/>
                <a:gd name="T4" fmla="*/ 7 w 21"/>
                <a:gd name="T5" fmla="*/ 16 h 19"/>
                <a:gd name="T6" fmla="*/ 0 w 2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0" y="19"/>
                  </a:moveTo>
                  <a:cubicBezTo>
                    <a:pt x="4" y="11"/>
                    <a:pt x="5" y="0"/>
                    <a:pt x="18" y="1"/>
                  </a:cubicBezTo>
                  <a:cubicBezTo>
                    <a:pt x="21" y="13"/>
                    <a:pt x="9" y="9"/>
                    <a:pt x="7" y="16"/>
                  </a:cubicBezTo>
                  <a:cubicBezTo>
                    <a:pt x="4" y="16"/>
                    <a:pt x="3" y="18"/>
                    <a:pt x="0" y="1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3"/>
            <p:cNvSpPr>
              <a:spLocks/>
            </p:cNvSpPr>
            <p:nvPr userDrawn="1"/>
          </p:nvSpPr>
          <p:spPr bwMode="auto">
            <a:xfrm>
              <a:off x="4264026" y="1851025"/>
              <a:ext cx="42863" cy="15875"/>
            </a:xfrm>
            <a:custGeom>
              <a:avLst/>
              <a:gdLst>
                <a:gd name="T0" fmla="*/ 0 w 46"/>
                <a:gd name="T1" fmla="*/ 0 h 16"/>
                <a:gd name="T2" fmla="*/ 46 w 46"/>
                <a:gd name="T3" fmla="*/ 14 h 16"/>
                <a:gd name="T4" fmla="*/ 0 w 46"/>
                <a:gd name="T5" fmla="*/ 3 h 16"/>
                <a:gd name="T6" fmla="*/ 0 w 4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6">
                  <a:moveTo>
                    <a:pt x="0" y="0"/>
                  </a:moveTo>
                  <a:cubicBezTo>
                    <a:pt x="15" y="5"/>
                    <a:pt x="33" y="7"/>
                    <a:pt x="46" y="14"/>
                  </a:cubicBezTo>
                  <a:cubicBezTo>
                    <a:pt x="25" y="16"/>
                    <a:pt x="13" y="10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4"/>
            <p:cNvSpPr>
              <a:spLocks/>
            </p:cNvSpPr>
            <p:nvPr userDrawn="1"/>
          </p:nvSpPr>
          <p:spPr bwMode="auto">
            <a:xfrm>
              <a:off x="5454651" y="1876425"/>
              <a:ext cx="26988" cy="14288"/>
            </a:xfrm>
            <a:custGeom>
              <a:avLst/>
              <a:gdLst>
                <a:gd name="T0" fmla="*/ 4 w 29"/>
                <a:gd name="T1" fmla="*/ 12 h 15"/>
                <a:gd name="T2" fmla="*/ 29 w 29"/>
                <a:gd name="T3" fmla="*/ 8 h 15"/>
                <a:gd name="T4" fmla="*/ 29 w 29"/>
                <a:gd name="T5" fmla="*/ 15 h 15"/>
                <a:gd name="T6" fmla="*/ 4 w 29"/>
                <a:gd name="T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5">
                  <a:moveTo>
                    <a:pt x="4" y="12"/>
                  </a:moveTo>
                  <a:cubicBezTo>
                    <a:pt x="0" y="0"/>
                    <a:pt x="28" y="3"/>
                    <a:pt x="29" y="8"/>
                  </a:cubicBezTo>
                  <a:cubicBezTo>
                    <a:pt x="29" y="10"/>
                    <a:pt x="29" y="13"/>
                    <a:pt x="29" y="15"/>
                  </a:cubicBezTo>
                  <a:cubicBezTo>
                    <a:pt x="24" y="10"/>
                    <a:pt x="13" y="12"/>
                    <a:pt x="4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5"/>
            <p:cNvSpPr>
              <a:spLocks/>
            </p:cNvSpPr>
            <p:nvPr userDrawn="1"/>
          </p:nvSpPr>
          <p:spPr bwMode="auto">
            <a:xfrm>
              <a:off x="2290764" y="1905000"/>
              <a:ext cx="39688" cy="22225"/>
            </a:xfrm>
            <a:custGeom>
              <a:avLst/>
              <a:gdLst>
                <a:gd name="T0" fmla="*/ 42 w 43"/>
                <a:gd name="T1" fmla="*/ 11 h 24"/>
                <a:gd name="T2" fmla="*/ 0 w 43"/>
                <a:gd name="T3" fmla="*/ 22 h 24"/>
                <a:gd name="T4" fmla="*/ 39 w 43"/>
                <a:gd name="T5" fmla="*/ 1 h 24"/>
                <a:gd name="T6" fmla="*/ 42 w 43"/>
                <a:gd name="T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4">
                  <a:moveTo>
                    <a:pt x="42" y="11"/>
                  </a:moveTo>
                  <a:cubicBezTo>
                    <a:pt x="34" y="20"/>
                    <a:pt x="20" y="24"/>
                    <a:pt x="0" y="22"/>
                  </a:cubicBezTo>
                  <a:cubicBezTo>
                    <a:pt x="5" y="7"/>
                    <a:pt x="18" y="0"/>
                    <a:pt x="39" y="1"/>
                  </a:cubicBezTo>
                  <a:cubicBezTo>
                    <a:pt x="39" y="5"/>
                    <a:pt x="43" y="6"/>
                    <a:pt x="42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6"/>
            <p:cNvSpPr>
              <a:spLocks/>
            </p:cNvSpPr>
            <p:nvPr userDrawn="1"/>
          </p:nvSpPr>
          <p:spPr bwMode="auto">
            <a:xfrm>
              <a:off x="5688014" y="1965325"/>
              <a:ext cx="41275" cy="11113"/>
            </a:xfrm>
            <a:custGeom>
              <a:avLst/>
              <a:gdLst>
                <a:gd name="T0" fmla="*/ 45 w 45"/>
                <a:gd name="T1" fmla="*/ 13 h 13"/>
                <a:gd name="T2" fmla="*/ 0 w 45"/>
                <a:gd name="T3" fmla="*/ 3 h 13"/>
                <a:gd name="T4" fmla="*/ 42 w 45"/>
                <a:gd name="T5" fmla="*/ 6 h 13"/>
                <a:gd name="T6" fmla="*/ 45 w 45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3">
                  <a:moveTo>
                    <a:pt x="45" y="13"/>
                  </a:moveTo>
                  <a:cubicBezTo>
                    <a:pt x="29" y="11"/>
                    <a:pt x="9" y="12"/>
                    <a:pt x="0" y="3"/>
                  </a:cubicBezTo>
                  <a:cubicBezTo>
                    <a:pt x="17" y="0"/>
                    <a:pt x="24" y="9"/>
                    <a:pt x="42" y="6"/>
                  </a:cubicBezTo>
                  <a:cubicBezTo>
                    <a:pt x="43" y="9"/>
                    <a:pt x="45" y="10"/>
                    <a:pt x="45" y="1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7"/>
            <p:cNvSpPr>
              <a:spLocks/>
            </p:cNvSpPr>
            <p:nvPr userDrawn="1"/>
          </p:nvSpPr>
          <p:spPr bwMode="auto">
            <a:xfrm>
              <a:off x="5878514" y="1981200"/>
              <a:ext cx="34925" cy="17463"/>
            </a:xfrm>
            <a:custGeom>
              <a:avLst/>
              <a:gdLst>
                <a:gd name="T0" fmla="*/ 39 w 39"/>
                <a:gd name="T1" fmla="*/ 14 h 20"/>
                <a:gd name="T2" fmla="*/ 0 w 39"/>
                <a:gd name="T3" fmla="*/ 10 h 20"/>
                <a:gd name="T4" fmla="*/ 39 w 39"/>
                <a:gd name="T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0">
                  <a:moveTo>
                    <a:pt x="39" y="14"/>
                  </a:moveTo>
                  <a:cubicBezTo>
                    <a:pt x="33" y="20"/>
                    <a:pt x="9" y="13"/>
                    <a:pt x="0" y="10"/>
                  </a:cubicBezTo>
                  <a:cubicBezTo>
                    <a:pt x="11" y="0"/>
                    <a:pt x="29" y="12"/>
                    <a:pt x="39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8"/>
            <p:cNvSpPr>
              <a:spLocks/>
            </p:cNvSpPr>
            <p:nvPr userDrawn="1"/>
          </p:nvSpPr>
          <p:spPr bwMode="auto">
            <a:xfrm>
              <a:off x="2178051" y="2011363"/>
              <a:ext cx="22225" cy="15875"/>
            </a:xfrm>
            <a:custGeom>
              <a:avLst/>
              <a:gdLst>
                <a:gd name="T0" fmla="*/ 24 w 24"/>
                <a:gd name="T1" fmla="*/ 1 h 17"/>
                <a:gd name="T2" fmla="*/ 3 w 24"/>
                <a:gd name="T3" fmla="*/ 15 h 17"/>
                <a:gd name="T4" fmla="*/ 24 w 24"/>
                <a:gd name="T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7">
                  <a:moveTo>
                    <a:pt x="24" y="1"/>
                  </a:moveTo>
                  <a:cubicBezTo>
                    <a:pt x="19" y="8"/>
                    <a:pt x="16" y="17"/>
                    <a:pt x="3" y="15"/>
                  </a:cubicBezTo>
                  <a:cubicBezTo>
                    <a:pt x="0" y="0"/>
                    <a:pt x="11" y="0"/>
                    <a:pt x="24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9"/>
            <p:cNvSpPr>
              <a:spLocks/>
            </p:cNvSpPr>
            <p:nvPr userDrawn="1"/>
          </p:nvSpPr>
          <p:spPr bwMode="auto">
            <a:xfrm>
              <a:off x="2384426" y="2019300"/>
              <a:ext cx="22225" cy="22225"/>
            </a:xfrm>
            <a:custGeom>
              <a:avLst/>
              <a:gdLst>
                <a:gd name="T0" fmla="*/ 0 w 24"/>
                <a:gd name="T1" fmla="*/ 4 h 25"/>
                <a:gd name="T2" fmla="*/ 7 w 24"/>
                <a:gd name="T3" fmla="*/ 0 h 25"/>
                <a:gd name="T4" fmla="*/ 0 w 24"/>
                <a:gd name="T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5">
                  <a:moveTo>
                    <a:pt x="0" y="4"/>
                  </a:moveTo>
                  <a:cubicBezTo>
                    <a:pt x="4" y="4"/>
                    <a:pt x="7" y="3"/>
                    <a:pt x="7" y="0"/>
                  </a:cubicBezTo>
                  <a:cubicBezTo>
                    <a:pt x="24" y="7"/>
                    <a:pt x="0" y="25"/>
                    <a:pt x="0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0"/>
            <p:cNvSpPr>
              <a:spLocks/>
            </p:cNvSpPr>
            <p:nvPr userDrawn="1"/>
          </p:nvSpPr>
          <p:spPr bwMode="auto">
            <a:xfrm>
              <a:off x="927101" y="2043113"/>
              <a:ext cx="26988" cy="17463"/>
            </a:xfrm>
            <a:custGeom>
              <a:avLst/>
              <a:gdLst>
                <a:gd name="T0" fmla="*/ 3 w 30"/>
                <a:gd name="T1" fmla="*/ 6 h 19"/>
                <a:gd name="T2" fmla="*/ 28 w 30"/>
                <a:gd name="T3" fmla="*/ 13 h 19"/>
                <a:gd name="T4" fmla="*/ 3 w 30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9">
                  <a:moveTo>
                    <a:pt x="3" y="6"/>
                  </a:moveTo>
                  <a:cubicBezTo>
                    <a:pt x="11" y="9"/>
                    <a:pt x="30" y="0"/>
                    <a:pt x="28" y="13"/>
                  </a:cubicBezTo>
                  <a:cubicBezTo>
                    <a:pt x="20" y="10"/>
                    <a:pt x="0" y="19"/>
                    <a:pt x="3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31"/>
            <p:cNvSpPr>
              <a:spLocks/>
            </p:cNvSpPr>
            <p:nvPr userDrawn="1"/>
          </p:nvSpPr>
          <p:spPr bwMode="auto">
            <a:xfrm>
              <a:off x="3605214" y="2073275"/>
              <a:ext cx="25400" cy="20638"/>
            </a:xfrm>
            <a:custGeom>
              <a:avLst/>
              <a:gdLst>
                <a:gd name="T0" fmla="*/ 23 w 27"/>
                <a:gd name="T1" fmla="*/ 1 h 23"/>
                <a:gd name="T2" fmla="*/ 19 w 27"/>
                <a:gd name="T3" fmla="*/ 5 h 23"/>
                <a:gd name="T4" fmla="*/ 26 w 27"/>
                <a:gd name="T5" fmla="*/ 15 h 23"/>
                <a:gd name="T6" fmla="*/ 12 w 27"/>
                <a:gd name="T7" fmla="*/ 22 h 23"/>
                <a:gd name="T8" fmla="*/ 12 w 27"/>
                <a:gd name="T9" fmla="*/ 12 h 23"/>
                <a:gd name="T10" fmla="*/ 9 w 27"/>
                <a:gd name="T11" fmla="*/ 5 h 23"/>
                <a:gd name="T12" fmla="*/ 23 w 27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3">
                  <a:moveTo>
                    <a:pt x="23" y="1"/>
                  </a:moveTo>
                  <a:cubicBezTo>
                    <a:pt x="23" y="4"/>
                    <a:pt x="21" y="5"/>
                    <a:pt x="19" y="5"/>
                  </a:cubicBezTo>
                  <a:cubicBezTo>
                    <a:pt x="22" y="8"/>
                    <a:pt x="27" y="8"/>
                    <a:pt x="26" y="15"/>
                  </a:cubicBezTo>
                  <a:cubicBezTo>
                    <a:pt x="20" y="16"/>
                    <a:pt x="9" y="12"/>
                    <a:pt x="12" y="22"/>
                  </a:cubicBezTo>
                  <a:cubicBezTo>
                    <a:pt x="6" y="23"/>
                    <a:pt x="0" y="9"/>
                    <a:pt x="12" y="12"/>
                  </a:cubicBezTo>
                  <a:cubicBezTo>
                    <a:pt x="13" y="8"/>
                    <a:pt x="11" y="6"/>
                    <a:pt x="9" y="5"/>
                  </a:cubicBezTo>
                  <a:cubicBezTo>
                    <a:pt x="10" y="0"/>
                    <a:pt x="17" y="2"/>
                    <a:pt x="2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2"/>
            <p:cNvSpPr>
              <a:spLocks/>
            </p:cNvSpPr>
            <p:nvPr userDrawn="1"/>
          </p:nvSpPr>
          <p:spPr bwMode="auto">
            <a:xfrm>
              <a:off x="3190876" y="2084388"/>
              <a:ext cx="17463" cy="12700"/>
            </a:xfrm>
            <a:custGeom>
              <a:avLst/>
              <a:gdLst>
                <a:gd name="T0" fmla="*/ 18 w 19"/>
                <a:gd name="T1" fmla="*/ 0 h 14"/>
                <a:gd name="T2" fmla="*/ 0 w 19"/>
                <a:gd name="T3" fmla="*/ 14 h 14"/>
                <a:gd name="T4" fmla="*/ 18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18" y="0"/>
                  </a:moveTo>
                  <a:cubicBezTo>
                    <a:pt x="19" y="11"/>
                    <a:pt x="9" y="12"/>
                    <a:pt x="0" y="14"/>
                  </a:cubicBezTo>
                  <a:cubicBezTo>
                    <a:pt x="0" y="3"/>
                    <a:pt x="9" y="2"/>
                    <a:pt x="1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3"/>
            <p:cNvSpPr>
              <a:spLocks/>
            </p:cNvSpPr>
            <p:nvPr userDrawn="1"/>
          </p:nvSpPr>
          <p:spPr bwMode="auto">
            <a:xfrm>
              <a:off x="836614" y="2147888"/>
              <a:ext cx="31750" cy="9525"/>
            </a:xfrm>
            <a:custGeom>
              <a:avLst/>
              <a:gdLst>
                <a:gd name="T0" fmla="*/ 35 w 35"/>
                <a:gd name="T1" fmla="*/ 0 h 11"/>
                <a:gd name="T2" fmla="*/ 0 w 35"/>
                <a:gd name="T3" fmla="*/ 11 h 11"/>
                <a:gd name="T4" fmla="*/ 35 w 35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1">
                  <a:moveTo>
                    <a:pt x="35" y="0"/>
                  </a:moveTo>
                  <a:cubicBezTo>
                    <a:pt x="28" y="9"/>
                    <a:pt x="10" y="6"/>
                    <a:pt x="0" y="11"/>
                  </a:cubicBezTo>
                  <a:cubicBezTo>
                    <a:pt x="4" y="1"/>
                    <a:pt x="22" y="3"/>
                    <a:pt x="35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4"/>
            <p:cNvSpPr>
              <a:spLocks/>
            </p:cNvSpPr>
            <p:nvPr userDrawn="1"/>
          </p:nvSpPr>
          <p:spPr bwMode="auto">
            <a:xfrm>
              <a:off x="1354139" y="2247900"/>
              <a:ext cx="23813" cy="42863"/>
            </a:xfrm>
            <a:custGeom>
              <a:avLst/>
              <a:gdLst>
                <a:gd name="T0" fmla="*/ 25 w 26"/>
                <a:gd name="T1" fmla="*/ 7 h 46"/>
                <a:gd name="T2" fmla="*/ 15 w 26"/>
                <a:gd name="T3" fmla="*/ 46 h 46"/>
                <a:gd name="T4" fmla="*/ 1 w 26"/>
                <a:gd name="T5" fmla="*/ 35 h 46"/>
                <a:gd name="T6" fmla="*/ 4 w 26"/>
                <a:gd name="T7" fmla="*/ 0 h 46"/>
                <a:gd name="T8" fmla="*/ 18 w 26"/>
                <a:gd name="T9" fmla="*/ 0 h 46"/>
                <a:gd name="T10" fmla="*/ 11 w 26"/>
                <a:gd name="T11" fmla="*/ 3 h 46"/>
                <a:gd name="T12" fmla="*/ 25 w 26"/>
                <a:gd name="T13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6">
                  <a:moveTo>
                    <a:pt x="25" y="7"/>
                  </a:moveTo>
                  <a:cubicBezTo>
                    <a:pt x="21" y="17"/>
                    <a:pt x="26" y="35"/>
                    <a:pt x="15" y="46"/>
                  </a:cubicBezTo>
                  <a:cubicBezTo>
                    <a:pt x="10" y="42"/>
                    <a:pt x="8" y="36"/>
                    <a:pt x="1" y="35"/>
                  </a:cubicBezTo>
                  <a:cubicBezTo>
                    <a:pt x="14" y="30"/>
                    <a:pt x="0" y="17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18" y="3"/>
                    <a:pt x="14" y="3"/>
                    <a:pt x="11" y="3"/>
                  </a:cubicBezTo>
                  <a:cubicBezTo>
                    <a:pt x="12" y="8"/>
                    <a:pt x="20" y="6"/>
                    <a:pt x="25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5"/>
            <p:cNvSpPr>
              <a:spLocks/>
            </p:cNvSpPr>
            <p:nvPr userDrawn="1"/>
          </p:nvSpPr>
          <p:spPr bwMode="auto">
            <a:xfrm>
              <a:off x="2293939" y="2247900"/>
              <a:ext cx="31750" cy="15875"/>
            </a:xfrm>
            <a:custGeom>
              <a:avLst/>
              <a:gdLst>
                <a:gd name="T0" fmla="*/ 11 w 36"/>
                <a:gd name="T1" fmla="*/ 1 h 18"/>
                <a:gd name="T2" fmla="*/ 36 w 36"/>
                <a:gd name="T3" fmla="*/ 18 h 18"/>
                <a:gd name="T4" fmla="*/ 0 w 36"/>
                <a:gd name="T5" fmla="*/ 4 h 18"/>
                <a:gd name="T6" fmla="*/ 11 w 36"/>
                <a:gd name="T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11" y="1"/>
                  </a:moveTo>
                  <a:cubicBezTo>
                    <a:pt x="22" y="4"/>
                    <a:pt x="33" y="7"/>
                    <a:pt x="36" y="18"/>
                  </a:cubicBezTo>
                  <a:cubicBezTo>
                    <a:pt x="20" y="18"/>
                    <a:pt x="10" y="11"/>
                    <a:pt x="0" y="4"/>
                  </a:cubicBezTo>
                  <a:cubicBezTo>
                    <a:pt x="1" y="0"/>
                    <a:pt x="6" y="0"/>
                    <a:pt x="11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6"/>
            <p:cNvSpPr>
              <a:spLocks/>
            </p:cNvSpPr>
            <p:nvPr userDrawn="1"/>
          </p:nvSpPr>
          <p:spPr bwMode="auto">
            <a:xfrm>
              <a:off x="1831976" y="2266950"/>
              <a:ext cx="123825" cy="46038"/>
            </a:xfrm>
            <a:custGeom>
              <a:avLst/>
              <a:gdLst>
                <a:gd name="T0" fmla="*/ 116 w 134"/>
                <a:gd name="T1" fmla="*/ 0 h 49"/>
                <a:gd name="T2" fmla="*/ 134 w 134"/>
                <a:gd name="T3" fmla="*/ 21 h 49"/>
                <a:gd name="T4" fmla="*/ 127 w 134"/>
                <a:gd name="T5" fmla="*/ 49 h 49"/>
                <a:gd name="T6" fmla="*/ 0 w 134"/>
                <a:gd name="T7" fmla="*/ 46 h 49"/>
                <a:gd name="T8" fmla="*/ 116 w 13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49">
                  <a:moveTo>
                    <a:pt x="116" y="0"/>
                  </a:moveTo>
                  <a:cubicBezTo>
                    <a:pt x="117" y="13"/>
                    <a:pt x="123" y="19"/>
                    <a:pt x="134" y="21"/>
                  </a:cubicBezTo>
                  <a:cubicBezTo>
                    <a:pt x="130" y="29"/>
                    <a:pt x="125" y="36"/>
                    <a:pt x="127" y="49"/>
                  </a:cubicBezTo>
                  <a:cubicBezTo>
                    <a:pt x="84" y="43"/>
                    <a:pt x="36" y="42"/>
                    <a:pt x="0" y="46"/>
                  </a:cubicBezTo>
                  <a:cubicBezTo>
                    <a:pt x="39" y="25"/>
                    <a:pt x="66" y="3"/>
                    <a:pt x="11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7"/>
            <p:cNvSpPr>
              <a:spLocks/>
            </p:cNvSpPr>
            <p:nvPr userDrawn="1"/>
          </p:nvSpPr>
          <p:spPr bwMode="auto">
            <a:xfrm>
              <a:off x="3409951" y="2384425"/>
              <a:ext cx="26988" cy="31750"/>
            </a:xfrm>
            <a:custGeom>
              <a:avLst/>
              <a:gdLst>
                <a:gd name="T0" fmla="*/ 17 w 29"/>
                <a:gd name="T1" fmla="*/ 35 h 35"/>
                <a:gd name="T2" fmla="*/ 17 w 29"/>
                <a:gd name="T3" fmla="*/ 0 h 35"/>
                <a:gd name="T4" fmla="*/ 17 w 2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5">
                  <a:moveTo>
                    <a:pt x="17" y="35"/>
                  </a:moveTo>
                  <a:cubicBezTo>
                    <a:pt x="0" y="31"/>
                    <a:pt x="7" y="6"/>
                    <a:pt x="17" y="0"/>
                  </a:cubicBezTo>
                  <a:cubicBezTo>
                    <a:pt x="29" y="7"/>
                    <a:pt x="22" y="26"/>
                    <a:pt x="17" y="3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8"/>
            <p:cNvSpPr>
              <a:spLocks/>
            </p:cNvSpPr>
            <p:nvPr userDrawn="1"/>
          </p:nvSpPr>
          <p:spPr bwMode="auto">
            <a:xfrm>
              <a:off x="3719514" y="2422525"/>
              <a:ext cx="36513" cy="14288"/>
            </a:xfrm>
            <a:custGeom>
              <a:avLst/>
              <a:gdLst>
                <a:gd name="T0" fmla="*/ 39 w 40"/>
                <a:gd name="T1" fmla="*/ 4 h 16"/>
                <a:gd name="T2" fmla="*/ 28 w 40"/>
                <a:gd name="T3" fmla="*/ 14 h 16"/>
                <a:gd name="T4" fmla="*/ 0 w 40"/>
                <a:gd name="T5" fmla="*/ 11 h 16"/>
                <a:gd name="T6" fmla="*/ 4 w 40"/>
                <a:gd name="T7" fmla="*/ 0 h 16"/>
                <a:gd name="T8" fmla="*/ 39 w 40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9" y="4"/>
                  </a:moveTo>
                  <a:cubicBezTo>
                    <a:pt x="40" y="12"/>
                    <a:pt x="23" y="2"/>
                    <a:pt x="28" y="14"/>
                  </a:cubicBezTo>
                  <a:cubicBezTo>
                    <a:pt x="12" y="12"/>
                    <a:pt x="11" y="16"/>
                    <a:pt x="0" y="11"/>
                  </a:cubicBezTo>
                  <a:cubicBezTo>
                    <a:pt x="2" y="8"/>
                    <a:pt x="4" y="5"/>
                    <a:pt x="4" y="0"/>
                  </a:cubicBezTo>
                  <a:cubicBezTo>
                    <a:pt x="17" y="0"/>
                    <a:pt x="30" y="0"/>
                    <a:pt x="39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9"/>
            <p:cNvSpPr>
              <a:spLocks/>
            </p:cNvSpPr>
            <p:nvPr userDrawn="1"/>
          </p:nvSpPr>
          <p:spPr bwMode="auto">
            <a:xfrm>
              <a:off x="3313114" y="2441575"/>
              <a:ext cx="17463" cy="14288"/>
            </a:xfrm>
            <a:custGeom>
              <a:avLst/>
              <a:gdLst>
                <a:gd name="T0" fmla="*/ 18 w 20"/>
                <a:gd name="T1" fmla="*/ 15 h 16"/>
                <a:gd name="T2" fmla="*/ 0 w 20"/>
                <a:gd name="T3" fmla="*/ 11 h 16"/>
                <a:gd name="T4" fmla="*/ 18 w 20"/>
                <a:gd name="T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18" y="15"/>
                  </a:moveTo>
                  <a:cubicBezTo>
                    <a:pt x="10" y="16"/>
                    <a:pt x="5" y="14"/>
                    <a:pt x="0" y="11"/>
                  </a:cubicBezTo>
                  <a:cubicBezTo>
                    <a:pt x="4" y="3"/>
                    <a:pt x="20" y="0"/>
                    <a:pt x="18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0"/>
            <p:cNvSpPr>
              <a:spLocks/>
            </p:cNvSpPr>
            <p:nvPr userDrawn="1"/>
          </p:nvSpPr>
          <p:spPr bwMode="auto">
            <a:xfrm>
              <a:off x="5451476" y="2559050"/>
              <a:ext cx="61913" cy="63500"/>
            </a:xfrm>
            <a:custGeom>
              <a:avLst/>
              <a:gdLst>
                <a:gd name="T0" fmla="*/ 42 w 67"/>
                <a:gd name="T1" fmla="*/ 69 h 69"/>
                <a:gd name="T2" fmla="*/ 28 w 67"/>
                <a:gd name="T3" fmla="*/ 37 h 69"/>
                <a:gd name="T4" fmla="*/ 0 w 67"/>
                <a:gd name="T5" fmla="*/ 16 h 69"/>
                <a:gd name="T6" fmla="*/ 11 w 67"/>
                <a:gd name="T7" fmla="*/ 9 h 69"/>
                <a:gd name="T8" fmla="*/ 42 w 67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9">
                  <a:moveTo>
                    <a:pt x="42" y="69"/>
                  </a:moveTo>
                  <a:cubicBezTo>
                    <a:pt x="27" y="69"/>
                    <a:pt x="28" y="53"/>
                    <a:pt x="28" y="37"/>
                  </a:cubicBezTo>
                  <a:cubicBezTo>
                    <a:pt x="17" y="32"/>
                    <a:pt x="3" y="30"/>
                    <a:pt x="0" y="16"/>
                  </a:cubicBezTo>
                  <a:cubicBezTo>
                    <a:pt x="7" y="17"/>
                    <a:pt x="11" y="15"/>
                    <a:pt x="11" y="9"/>
                  </a:cubicBezTo>
                  <a:cubicBezTo>
                    <a:pt x="49" y="0"/>
                    <a:pt x="67" y="49"/>
                    <a:pt x="42" y="6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1"/>
            <p:cNvSpPr>
              <a:spLocks/>
            </p:cNvSpPr>
            <p:nvPr userDrawn="1"/>
          </p:nvSpPr>
          <p:spPr bwMode="auto">
            <a:xfrm>
              <a:off x="3822701" y="2647950"/>
              <a:ext cx="15875" cy="26988"/>
            </a:xfrm>
            <a:custGeom>
              <a:avLst/>
              <a:gdLst>
                <a:gd name="T0" fmla="*/ 14 w 18"/>
                <a:gd name="T1" fmla="*/ 29 h 29"/>
                <a:gd name="T2" fmla="*/ 0 w 18"/>
                <a:gd name="T3" fmla="*/ 0 h 29"/>
                <a:gd name="T4" fmla="*/ 18 w 18"/>
                <a:gd name="T5" fmla="*/ 29 h 29"/>
                <a:gd name="T6" fmla="*/ 14 w 18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14" y="29"/>
                  </a:moveTo>
                  <a:cubicBezTo>
                    <a:pt x="7" y="21"/>
                    <a:pt x="3" y="12"/>
                    <a:pt x="0" y="0"/>
                  </a:cubicBezTo>
                  <a:cubicBezTo>
                    <a:pt x="10" y="5"/>
                    <a:pt x="11" y="20"/>
                    <a:pt x="18" y="29"/>
                  </a:cubicBezTo>
                  <a:cubicBezTo>
                    <a:pt x="16" y="29"/>
                    <a:pt x="15" y="29"/>
                    <a:pt x="14" y="2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2"/>
            <p:cNvSpPr>
              <a:spLocks/>
            </p:cNvSpPr>
            <p:nvPr userDrawn="1"/>
          </p:nvSpPr>
          <p:spPr bwMode="auto">
            <a:xfrm>
              <a:off x="1909764" y="2705100"/>
              <a:ext cx="30163" cy="20638"/>
            </a:xfrm>
            <a:custGeom>
              <a:avLst/>
              <a:gdLst>
                <a:gd name="T0" fmla="*/ 24 w 32"/>
                <a:gd name="T1" fmla="*/ 2 h 23"/>
                <a:gd name="T2" fmla="*/ 0 w 32"/>
                <a:gd name="T3" fmla="*/ 5 h 23"/>
                <a:gd name="T4" fmla="*/ 24 w 32"/>
                <a:gd name="T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3">
                  <a:moveTo>
                    <a:pt x="24" y="2"/>
                  </a:moveTo>
                  <a:cubicBezTo>
                    <a:pt x="15" y="0"/>
                    <a:pt x="2" y="23"/>
                    <a:pt x="0" y="5"/>
                  </a:cubicBezTo>
                  <a:cubicBezTo>
                    <a:pt x="12" y="0"/>
                    <a:pt x="32" y="0"/>
                    <a:pt x="24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3"/>
            <p:cNvSpPr>
              <a:spLocks/>
            </p:cNvSpPr>
            <p:nvPr userDrawn="1"/>
          </p:nvSpPr>
          <p:spPr bwMode="auto">
            <a:xfrm>
              <a:off x="1962151" y="2840038"/>
              <a:ext cx="104775" cy="55563"/>
            </a:xfrm>
            <a:custGeom>
              <a:avLst/>
              <a:gdLst>
                <a:gd name="T0" fmla="*/ 116 w 116"/>
                <a:gd name="T1" fmla="*/ 41 h 61"/>
                <a:gd name="T2" fmla="*/ 60 w 116"/>
                <a:gd name="T3" fmla="*/ 55 h 61"/>
                <a:gd name="T4" fmla="*/ 0 w 116"/>
                <a:gd name="T5" fmla="*/ 34 h 61"/>
                <a:gd name="T6" fmla="*/ 39 w 116"/>
                <a:gd name="T7" fmla="*/ 37 h 61"/>
                <a:gd name="T8" fmla="*/ 21 w 116"/>
                <a:gd name="T9" fmla="*/ 13 h 61"/>
                <a:gd name="T10" fmla="*/ 116 w 116"/>
                <a:gd name="T11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61">
                  <a:moveTo>
                    <a:pt x="116" y="41"/>
                  </a:moveTo>
                  <a:cubicBezTo>
                    <a:pt x="95" y="43"/>
                    <a:pt x="65" y="36"/>
                    <a:pt x="60" y="55"/>
                  </a:cubicBezTo>
                  <a:cubicBezTo>
                    <a:pt x="48" y="33"/>
                    <a:pt x="2" y="61"/>
                    <a:pt x="0" y="34"/>
                  </a:cubicBezTo>
                  <a:cubicBezTo>
                    <a:pt x="12" y="36"/>
                    <a:pt x="23" y="39"/>
                    <a:pt x="39" y="37"/>
                  </a:cubicBezTo>
                  <a:cubicBezTo>
                    <a:pt x="22" y="35"/>
                    <a:pt x="42" y="19"/>
                    <a:pt x="21" y="13"/>
                  </a:cubicBezTo>
                  <a:cubicBezTo>
                    <a:pt x="53" y="0"/>
                    <a:pt x="111" y="12"/>
                    <a:pt x="116" y="4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4"/>
            <p:cNvSpPr>
              <a:spLocks/>
            </p:cNvSpPr>
            <p:nvPr userDrawn="1"/>
          </p:nvSpPr>
          <p:spPr bwMode="auto">
            <a:xfrm>
              <a:off x="1893889" y="2873375"/>
              <a:ext cx="34925" cy="19050"/>
            </a:xfrm>
            <a:custGeom>
              <a:avLst/>
              <a:gdLst>
                <a:gd name="T0" fmla="*/ 39 w 39"/>
                <a:gd name="T1" fmla="*/ 12 h 21"/>
                <a:gd name="T2" fmla="*/ 0 w 39"/>
                <a:gd name="T3" fmla="*/ 1 h 21"/>
                <a:gd name="T4" fmla="*/ 39 w 39"/>
                <a:gd name="T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1">
                  <a:moveTo>
                    <a:pt x="39" y="12"/>
                  </a:moveTo>
                  <a:cubicBezTo>
                    <a:pt x="25" y="21"/>
                    <a:pt x="2" y="21"/>
                    <a:pt x="0" y="1"/>
                  </a:cubicBezTo>
                  <a:cubicBezTo>
                    <a:pt x="18" y="0"/>
                    <a:pt x="27" y="7"/>
                    <a:pt x="39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5"/>
            <p:cNvSpPr>
              <a:spLocks/>
            </p:cNvSpPr>
            <p:nvPr userDrawn="1"/>
          </p:nvSpPr>
          <p:spPr bwMode="auto">
            <a:xfrm>
              <a:off x="5413376" y="3003550"/>
              <a:ext cx="22225" cy="31750"/>
            </a:xfrm>
            <a:custGeom>
              <a:avLst/>
              <a:gdLst>
                <a:gd name="T0" fmla="*/ 24 w 24"/>
                <a:gd name="T1" fmla="*/ 15 h 36"/>
                <a:gd name="T2" fmla="*/ 10 w 24"/>
                <a:gd name="T3" fmla="*/ 36 h 36"/>
                <a:gd name="T4" fmla="*/ 0 w 24"/>
                <a:gd name="T5" fmla="*/ 11 h 36"/>
                <a:gd name="T6" fmla="*/ 24 w 24"/>
                <a:gd name="T7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6">
                  <a:moveTo>
                    <a:pt x="24" y="15"/>
                  </a:moveTo>
                  <a:cubicBezTo>
                    <a:pt x="20" y="22"/>
                    <a:pt x="13" y="26"/>
                    <a:pt x="10" y="36"/>
                  </a:cubicBezTo>
                  <a:cubicBezTo>
                    <a:pt x="3" y="31"/>
                    <a:pt x="8" y="15"/>
                    <a:pt x="0" y="11"/>
                  </a:cubicBezTo>
                  <a:cubicBezTo>
                    <a:pt x="6" y="0"/>
                    <a:pt x="15" y="17"/>
                    <a:pt x="24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46"/>
            <p:cNvSpPr>
              <a:spLocks/>
            </p:cNvSpPr>
            <p:nvPr userDrawn="1"/>
          </p:nvSpPr>
          <p:spPr bwMode="auto">
            <a:xfrm>
              <a:off x="5438776" y="3028950"/>
              <a:ext cx="19050" cy="25400"/>
            </a:xfrm>
            <a:custGeom>
              <a:avLst/>
              <a:gdLst>
                <a:gd name="T0" fmla="*/ 10 w 20"/>
                <a:gd name="T1" fmla="*/ 28 h 28"/>
                <a:gd name="T2" fmla="*/ 10 w 20"/>
                <a:gd name="T3" fmla="*/ 0 h 28"/>
                <a:gd name="T4" fmla="*/ 10 w 20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8">
                  <a:moveTo>
                    <a:pt x="10" y="28"/>
                  </a:moveTo>
                  <a:cubicBezTo>
                    <a:pt x="0" y="22"/>
                    <a:pt x="12" y="9"/>
                    <a:pt x="10" y="0"/>
                  </a:cubicBezTo>
                  <a:cubicBezTo>
                    <a:pt x="20" y="5"/>
                    <a:pt x="11" y="21"/>
                    <a:pt x="10" y="2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7"/>
            <p:cNvSpPr>
              <a:spLocks/>
            </p:cNvSpPr>
            <p:nvPr userDrawn="1"/>
          </p:nvSpPr>
          <p:spPr bwMode="auto">
            <a:xfrm>
              <a:off x="5427664" y="3028950"/>
              <a:ext cx="19050" cy="36513"/>
            </a:xfrm>
            <a:custGeom>
              <a:avLst/>
              <a:gdLst>
                <a:gd name="T0" fmla="*/ 1 w 20"/>
                <a:gd name="T1" fmla="*/ 31 h 39"/>
                <a:gd name="T2" fmla="*/ 12 w 20"/>
                <a:gd name="T3" fmla="*/ 0 h 39"/>
                <a:gd name="T4" fmla="*/ 15 w 20"/>
                <a:gd name="T5" fmla="*/ 39 h 39"/>
                <a:gd name="T6" fmla="*/ 1 w 20"/>
                <a:gd name="T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1" y="31"/>
                  </a:moveTo>
                  <a:cubicBezTo>
                    <a:pt x="0" y="16"/>
                    <a:pt x="6" y="8"/>
                    <a:pt x="12" y="0"/>
                  </a:cubicBezTo>
                  <a:cubicBezTo>
                    <a:pt x="20" y="6"/>
                    <a:pt x="13" y="27"/>
                    <a:pt x="15" y="39"/>
                  </a:cubicBezTo>
                  <a:cubicBezTo>
                    <a:pt x="10" y="37"/>
                    <a:pt x="6" y="33"/>
                    <a:pt x="1" y="3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8"/>
            <p:cNvSpPr>
              <a:spLocks/>
            </p:cNvSpPr>
            <p:nvPr userDrawn="1"/>
          </p:nvSpPr>
          <p:spPr bwMode="auto">
            <a:xfrm>
              <a:off x="5113339" y="3244850"/>
              <a:ext cx="12700" cy="17463"/>
            </a:xfrm>
            <a:custGeom>
              <a:avLst/>
              <a:gdLst>
                <a:gd name="T0" fmla="*/ 15 w 15"/>
                <a:gd name="T1" fmla="*/ 7 h 18"/>
                <a:gd name="T2" fmla="*/ 0 w 15"/>
                <a:gd name="T3" fmla="*/ 18 h 18"/>
                <a:gd name="T4" fmla="*/ 7 w 15"/>
                <a:gd name="T5" fmla="*/ 0 h 18"/>
                <a:gd name="T6" fmla="*/ 15 w 15"/>
                <a:gd name="T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5" y="7"/>
                  </a:moveTo>
                  <a:cubicBezTo>
                    <a:pt x="9" y="10"/>
                    <a:pt x="9" y="18"/>
                    <a:pt x="0" y="18"/>
                  </a:cubicBezTo>
                  <a:cubicBezTo>
                    <a:pt x="0" y="9"/>
                    <a:pt x="6" y="7"/>
                    <a:pt x="7" y="0"/>
                  </a:cubicBezTo>
                  <a:cubicBezTo>
                    <a:pt x="11" y="1"/>
                    <a:pt x="10" y="7"/>
                    <a:pt x="15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9"/>
            <p:cNvSpPr>
              <a:spLocks/>
            </p:cNvSpPr>
            <p:nvPr userDrawn="1"/>
          </p:nvSpPr>
          <p:spPr bwMode="auto">
            <a:xfrm>
              <a:off x="5584826" y="3244850"/>
              <a:ext cx="341313" cy="217488"/>
            </a:xfrm>
            <a:custGeom>
              <a:avLst/>
              <a:gdLst>
                <a:gd name="T0" fmla="*/ 236 w 374"/>
                <a:gd name="T1" fmla="*/ 195 h 238"/>
                <a:gd name="T2" fmla="*/ 176 w 374"/>
                <a:gd name="T3" fmla="*/ 181 h 238"/>
                <a:gd name="T4" fmla="*/ 127 w 374"/>
                <a:gd name="T5" fmla="*/ 188 h 238"/>
                <a:gd name="T6" fmla="*/ 148 w 374"/>
                <a:gd name="T7" fmla="*/ 167 h 238"/>
                <a:gd name="T8" fmla="*/ 56 w 374"/>
                <a:gd name="T9" fmla="*/ 82 h 238"/>
                <a:gd name="T10" fmla="*/ 38 w 374"/>
                <a:gd name="T11" fmla="*/ 93 h 238"/>
                <a:gd name="T12" fmla="*/ 31 w 374"/>
                <a:gd name="T13" fmla="*/ 68 h 238"/>
                <a:gd name="T14" fmla="*/ 60 w 374"/>
                <a:gd name="T15" fmla="*/ 54 h 238"/>
                <a:gd name="T16" fmla="*/ 0 w 374"/>
                <a:gd name="T17" fmla="*/ 29 h 238"/>
                <a:gd name="T18" fmla="*/ 63 w 374"/>
                <a:gd name="T19" fmla="*/ 22 h 238"/>
                <a:gd name="T20" fmla="*/ 67 w 374"/>
                <a:gd name="T21" fmla="*/ 58 h 238"/>
                <a:gd name="T22" fmla="*/ 84 w 374"/>
                <a:gd name="T23" fmla="*/ 75 h 238"/>
                <a:gd name="T24" fmla="*/ 134 w 374"/>
                <a:gd name="T25" fmla="*/ 36 h 238"/>
                <a:gd name="T26" fmla="*/ 289 w 374"/>
                <a:gd name="T27" fmla="*/ 103 h 238"/>
                <a:gd name="T28" fmla="*/ 289 w 374"/>
                <a:gd name="T29" fmla="*/ 118 h 238"/>
                <a:gd name="T30" fmla="*/ 328 w 374"/>
                <a:gd name="T31" fmla="*/ 142 h 238"/>
                <a:gd name="T32" fmla="*/ 310 w 374"/>
                <a:gd name="T33" fmla="*/ 160 h 238"/>
                <a:gd name="T34" fmla="*/ 374 w 374"/>
                <a:gd name="T35" fmla="*/ 234 h 238"/>
                <a:gd name="T36" fmla="*/ 303 w 374"/>
                <a:gd name="T37" fmla="*/ 213 h 238"/>
                <a:gd name="T38" fmla="*/ 264 w 374"/>
                <a:gd name="T39" fmla="*/ 170 h 238"/>
                <a:gd name="T40" fmla="*/ 215 w 374"/>
                <a:gd name="T41" fmla="*/ 188 h 238"/>
                <a:gd name="T42" fmla="*/ 236 w 374"/>
                <a:gd name="T43" fmla="*/ 19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4" h="238">
                  <a:moveTo>
                    <a:pt x="236" y="195"/>
                  </a:moveTo>
                  <a:cubicBezTo>
                    <a:pt x="229" y="216"/>
                    <a:pt x="173" y="212"/>
                    <a:pt x="176" y="181"/>
                  </a:cubicBezTo>
                  <a:cubicBezTo>
                    <a:pt x="148" y="175"/>
                    <a:pt x="151" y="186"/>
                    <a:pt x="127" y="188"/>
                  </a:cubicBezTo>
                  <a:cubicBezTo>
                    <a:pt x="131" y="178"/>
                    <a:pt x="132" y="166"/>
                    <a:pt x="148" y="167"/>
                  </a:cubicBezTo>
                  <a:cubicBezTo>
                    <a:pt x="161" y="107"/>
                    <a:pt x="87" y="109"/>
                    <a:pt x="56" y="82"/>
                  </a:cubicBezTo>
                  <a:cubicBezTo>
                    <a:pt x="48" y="83"/>
                    <a:pt x="50" y="95"/>
                    <a:pt x="38" y="93"/>
                  </a:cubicBezTo>
                  <a:cubicBezTo>
                    <a:pt x="39" y="82"/>
                    <a:pt x="37" y="73"/>
                    <a:pt x="31" y="68"/>
                  </a:cubicBezTo>
                  <a:cubicBezTo>
                    <a:pt x="33" y="56"/>
                    <a:pt x="53" y="61"/>
                    <a:pt x="60" y="54"/>
                  </a:cubicBezTo>
                  <a:cubicBezTo>
                    <a:pt x="33" y="52"/>
                    <a:pt x="17" y="40"/>
                    <a:pt x="0" y="29"/>
                  </a:cubicBezTo>
                  <a:cubicBezTo>
                    <a:pt x="4" y="24"/>
                    <a:pt x="40" y="0"/>
                    <a:pt x="63" y="22"/>
                  </a:cubicBezTo>
                  <a:cubicBezTo>
                    <a:pt x="61" y="38"/>
                    <a:pt x="69" y="42"/>
                    <a:pt x="67" y="58"/>
                  </a:cubicBezTo>
                  <a:cubicBezTo>
                    <a:pt x="79" y="56"/>
                    <a:pt x="74" y="68"/>
                    <a:pt x="84" y="75"/>
                  </a:cubicBezTo>
                  <a:cubicBezTo>
                    <a:pt x="105" y="66"/>
                    <a:pt x="114" y="46"/>
                    <a:pt x="134" y="36"/>
                  </a:cubicBezTo>
                  <a:cubicBezTo>
                    <a:pt x="186" y="58"/>
                    <a:pt x="244" y="75"/>
                    <a:pt x="289" y="103"/>
                  </a:cubicBezTo>
                  <a:cubicBezTo>
                    <a:pt x="289" y="108"/>
                    <a:pt x="289" y="113"/>
                    <a:pt x="289" y="118"/>
                  </a:cubicBezTo>
                  <a:cubicBezTo>
                    <a:pt x="301" y="126"/>
                    <a:pt x="314" y="135"/>
                    <a:pt x="328" y="142"/>
                  </a:cubicBezTo>
                  <a:cubicBezTo>
                    <a:pt x="329" y="155"/>
                    <a:pt x="311" y="149"/>
                    <a:pt x="310" y="160"/>
                  </a:cubicBezTo>
                  <a:cubicBezTo>
                    <a:pt x="326" y="188"/>
                    <a:pt x="360" y="215"/>
                    <a:pt x="374" y="234"/>
                  </a:cubicBezTo>
                  <a:cubicBezTo>
                    <a:pt x="353" y="238"/>
                    <a:pt x="321" y="224"/>
                    <a:pt x="303" y="213"/>
                  </a:cubicBezTo>
                  <a:cubicBezTo>
                    <a:pt x="306" y="183"/>
                    <a:pt x="280" y="182"/>
                    <a:pt x="264" y="170"/>
                  </a:cubicBezTo>
                  <a:cubicBezTo>
                    <a:pt x="250" y="165"/>
                    <a:pt x="236" y="189"/>
                    <a:pt x="215" y="188"/>
                  </a:cubicBezTo>
                  <a:cubicBezTo>
                    <a:pt x="227" y="185"/>
                    <a:pt x="230" y="192"/>
                    <a:pt x="236" y="19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 userDrawn="1"/>
          </p:nvSpPr>
          <p:spPr bwMode="auto">
            <a:xfrm>
              <a:off x="5438776" y="3268663"/>
              <a:ext cx="17463" cy="14288"/>
            </a:xfrm>
            <a:custGeom>
              <a:avLst/>
              <a:gdLst>
                <a:gd name="T0" fmla="*/ 10 w 19"/>
                <a:gd name="T1" fmla="*/ 0 h 17"/>
                <a:gd name="T2" fmla="*/ 17 w 19"/>
                <a:gd name="T3" fmla="*/ 10 h 17"/>
                <a:gd name="T4" fmla="*/ 0 w 19"/>
                <a:gd name="T5" fmla="*/ 7 h 17"/>
                <a:gd name="T6" fmla="*/ 10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10" y="0"/>
                  </a:moveTo>
                  <a:cubicBezTo>
                    <a:pt x="13" y="3"/>
                    <a:pt x="19" y="3"/>
                    <a:pt x="17" y="10"/>
                  </a:cubicBezTo>
                  <a:cubicBezTo>
                    <a:pt x="11" y="17"/>
                    <a:pt x="7" y="9"/>
                    <a:pt x="0" y="7"/>
                  </a:cubicBezTo>
                  <a:cubicBezTo>
                    <a:pt x="1" y="2"/>
                    <a:pt x="8" y="3"/>
                    <a:pt x="1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 userDrawn="1"/>
          </p:nvSpPr>
          <p:spPr bwMode="auto">
            <a:xfrm>
              <a:off x="5500689" y="3309938"/>
              <a:ext cx="22225" cy="17463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4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11" y="2"/>
                    <a:pt x="25" y="1"/>
                    <a:pt x="25" y="14"/>
                  </a:cubicBezTo>
                  <a:cubicBezTo>
                    <a:pt x="13" y="19"/>
                    <a:pt x="0" y="15"/>
                    <a:pt x="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2"/>
            <p:cNvSpPr>
              <a:spLocks/>
            </p:cNvSpPr>
            <p:nvPr userDrawn="1"/>
          </p:nvSpPr>
          <p:spPr bwMode="auto">
            <a:xfrm>
              <a:off x="5638801" y="3354388"/>
              <a:ext cx="12700" cy="23813"/>
            </a:xfrm>
            <a:custGeom>
              <a:avLst/>
              <a:gdLst>
                <a:gd name="T0" fmla="*/ 14 w 14"/>
                <a:gd name="T1" fmla="*/ 4 h 25"/>
                <a:gd name="T2" fmla="*/ 14 w 14"/>
                <a:gd name="T3" fmla="*/ 21 h 25"/>
                <a:gd name="T4" fmla="*/ 14 w 14"/>
                <a:gd name="T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5">
                  <a:moveTo>
                    <a:pt x="14" y="4"/>
                  </a:moveTo>
                  <a:cubicBezTo>
                    <a:pt x="14" y="9"/>
                    <a:pt x="14" y="15"/>
                    <a:pt x="14" y="21"/>
                  </a:cubicBezTo>
                  <a:cubicBezTo>
                    <a:pt x="0" y="25"/>
                    <a:pt x="0" y="0"/>
                    <a:pt x="14" y="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53"/>
            <p:cNvSpPr>
              <a:spLocks/>
            </p:cNvSpPr>
            <p:nvPr userDrawn="1"/>
          </p:nvSpPr>
          <p:spPr bwMode="auto">
            <a:xfrm>
              <a:off x="5314951" y="3411538"/>
              <a:ext cx="14288" cy="14288"/>
            </a:xfrm>
            <a:custGeom>
              <a:avLst/>
              <a:gdLst>
                <a:gd name="T0" fmla="*/ 16 w 16"/>
                <a:gd name="T1" fmla="*/ 2 h 16"/>
                <a:gd name="T2" fmla="*/ 2 w 16"/>
                <a:gd name="T3" fmla="*/ 16 h 16"/>
                <a:gd name="T4" fmla="*/ 16 w 16"/>
                <a:gd name="T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6">
                  <a:moveTo>
                    <a:pt x="16" y="2"/>
                  </a:moveTo>
                  <a:cubicBezTo>
                    <a:pt x="15" y="11"/>
                    <a:pt x="11" y="15"/>
                    <a:pt x="2" y="16"/>
                  </a:cubicBezTo>
                  <a:cubicBezTo>
                    <a:pt x="0" y="5"/>
                    <a:pt x="5" y="0"/>
                    <a:pt x="16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54"/>
            <p:cNvSpPr>
              <a:spLocks/>
            </p:cNvSpPr>
            <p:nvPr userDrawn="1"/>
          </p:nvSpPr>
          <p:spPr bwMode="auto">
            <a:xfrm>
              <a:off x="5457826" y="3406775"/>
              <a:ext cx="19050" cy="12700"/>
            </a:xfrm>
            <a:custGeom>
              <a:avLst/>
              <a:gdLst>
                <a:gd name="T0" fmla="*/ 0 w 21"/>
                <a:gd name="T1" fmla="*/ 10 h 14"/>
                <a:gd name="T2" fmla="*/ 21 w 21"/>
                <a:gd name="T3" fmla="*/ 7 h 14"/>
                <a:gd name="T4" fmla="*/ 0 w 21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4">
                  <a:moveTo>
                    <a:pt x="0" y="10"/>
                  </a:moveTo>
                  <a:cubicBezTo>
                    <a:pt x="0" y="0"/>
                    <a:pt x="17" y="2"/>
                    <a:pt x="21" y="7"/>
                  </a:cubicBezTo>
                  <a:cubicBezTo>
                    <a:pt x="21" y="14"/>
                    <a:pt x="6" y="8"/>
                    <a:pt x="0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5"/>
            <p:cNvSpPr>
              <a:spLocks/>
            </p:cNvSpPr>
            <p:nvPr userDrawn="1"/>
          </p:nvSpPr>
          <p:spPr bwMode="auto">
            <a:xfrm>
              <a:off x="6042026" y="3405188"/>
              <a:ext cx="19050" cy="22225"/>
            </a:xfrm>
            <a:custGeom>
              <a:avLst/>
              <a:gdLst>
                <a:gd name="T0" fmla="*/ 0 w 21"/>
                <a:gd name="T1" fmla="*/ 5 h 25"/>
                <a:gd name="T2" fmla="*/ 14 w 21"/>
                <a:gd name="T3" fmla="*/ 2 h 25"/>
                <a:gd name="T4" fmla="*/ 21 w 21"/>
                <a:gd name="T5" fmla="*/ 16 h 25"/>
                <a:gd name="T6" fmla="*/ 0 w 21"/>
                <a:gd name="T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5">
                  <a:moveTo>
                    <a:pt x="0" y="5"/>
                  </a:moveTo>
                  <a:cubicBezTo>
                    <a:pt x="1" y="0"/>
                    <a:pt x="9" y="2"/>
                    <a:pt x="14" y="2"/>
                  </a:cubicBezTo>
                  <a:cubicBezTo>
                    <a:pt x="13" y="10"/>
                    <a:pt x="15" y="15"/>
                    <a:pt x="21" y="16"/>
                  </a:cubicBezTo>
                  <a:cubicBezTo>
                    <a:pt x="15" y="25"/>
                    <a:pt x="5" y="8"/>
                    <a:pt x="0" y="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56"/>
            <p:cNvSpPr>
              <a:spLocks/>
            </p:cNvSpPr>
            <p:nvPr userDrawn="1"/>
          </p:nvSpPr>
          <p:spPr bwMode="auto">
            <a:xfrm>
              <a:off x="5662614" y="3521075"/>
              <a:ext cx="11113" cy="17463"/>
            </a:xfrm>
            <a:custGeom>
              <a:avLst/>
              <a:gdLst>
                <a:gd name="T0" fmla="*/ 13 w 13"/>
                <a:gd name="T1" fmla="*/ 3 h 19"/>
                <a:gd name="T2" fmla="*/ 13 w 13"/>
                <a:gd name="T3" fmla="*/ 17 h 19"/>
                <a:gd name="T4" fmla="*/ 13 w 13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3"/>
                  </a:moveTo>
                  <a:cubicBezTo>
                    <a:pt x="13" y="7"/>
                    <a:pt x="13" y="12"/>
                    <a:pt x="13" y="17"/>
                  </a:cubicBezTo>
                  <a:cubicBezTo>
                    <a:pt x="0" y="19"/>
                    <a:pt x="0" y="0"/>
                    <a:pt x="13" y="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57"/>
            <p:cNvSpPr>
              <a:spLocks/>
            </p:cNvSpPr>
            <p:nvPr userDrawn="1"/>
          </p:nvSpPr>
          <p:spPr bwMode="auto">
            <a:xfrm>
              <a:off x="6194426" y="3541713"/>
              <a:ext cx="9525" cy="20638"/>
            </a:xfrm>
            <a:custGeom>
              <a:avLst/>
              <a:gdLst>
                <a:gd name="T0" fmla="*/ 0 w 11"/>
                <a:gd name="T1" fmla="*/ 21 h 22"/>
                <a:gd name="T2" fmla="*/ 0 w 11"/>
                <a:gd name="T3" fmla="*/ 0 h 22"/>
                <a:gd name="T4" fmla="*/ 10 w 11"/>
                <a:gd name="T5" fmla="*/ 7 h 22"/>
                <a:gd name="T6" fmla="*/ 0 w 11"/>
                <a:gd name="T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2">
                  <a:moveTo>
                    <a:pt x="0" y="21"/>
                  </a:moveTo>
                  <a:cubicBezTo>
                    <a:pt x="0" y="14"/>
                    <a:pt x="0" y="7"/>
                    <a:pt x="0" y="0"/>
                  </a:cubicBezTo>
                  <a:cubicBezTo>
                    <a:pt x="3" y="2"/>
                    <a:pt x="3" y="8"/>
                    <a:pt x="10" y="7"/>
                  </a:cubicBezTo>
                  <a:cubicBezTo>
                    <a:pt x="11" y="16"/>
                    <a:pt x="9" y="22"/>
                    <a:pt x="0" y="2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58"/>
            <p:cNvSpPr>
              <a:spLocks/>
            </p:cNvSpPr>
            <p:nvPr userDrawn="1"/>
          </p:nvSpPr>
          <p:spPr bwMode="auto">
            <a:xfrm>
              <a:off x="2033589" y="3554413"/>
              <a:ext cx="25400" cy="23813"/>
            </a:xfrm>
            <a:custGeom>
              <a:avLst/>
              <a:gdLst>
                <a:gd name="T0" fmla="*/ 28 w 28"/>
                <a:gd name="T1" fmla="*/ 25 h 25"/>
                <a:gd name="T2" fmla="*/ 3 w 28"/>
                <a:gd name="T3" fmla="*/ 0 h 25"/>
                <a:gd name="T4" fmla="*/ 28 w 28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5">
                  <a:moveTo>
                    <a:pt x="28" y="25"/>
                  </a:moveTo>
                  <a:cubicBezTo>
                    <a:pt x="20" y="16"/>
                    <a:pt x="0" y="19"/>
                    <a:pt x="3" y="0"/>
                  </a:cubicBezTo>
                  <a:cubicBezTo>
                    <a:pt x="11" y="9"/>
                    <a:pt x="26" y="10"/>
                    <a:pt x="28" y="2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9"/>
            <p:cNvSpPr>
              <a:spLocks/>
            </p:cNvSpPr>
            <p:nvPr userDrawn="1"/>
          </p:nvSpPr>
          <p:spPr bwMode="auto">
            <a:xfrm>
              <a:off x="6126164" y="3652838"/>
              <a:ext cx="41275" cy="44450"/>
            </a:xfrm>
            <a:custGeom>
              <a:avLst/>
              <a:gdLst>
                <a:gd name="T0" fmla="*/ 46 w 46"/>
                <a:gd name="T1" fmla="*/ 49 h 49"/>
                <a:gd name="T2" fmla="*/ 0 w 46"/>
                <a:gd name="T3" fmla="*/ 0 h 49"/>
                <a:gd name="T4" fmla="*/ 46 w 4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cubicBezTo>
                    <a:pt x="24" y="40"/>
                    <a:pt x="5" y="27"/>
                    <a:pt x="0" y="0"/>
                  </a:cubicBezTo>
                  <a:cubicBezTo>
                    <a:pt x="21" y="11"/>
                    <a:pt x="35" y="29"/>
                    <a:pt x="46" y="4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0"/>
            <p:cNvSpPr>
              <a:spLocks/>
            </p:cNvSpPr>
            <p:nvPr userDrawn="1"/>
          </p:nvSpPr>
          <p:spPr bwMode="auto">
            <a:xfrm>
              <a:off x="5548314" y="3959225"/>
              <a:ext cx="25400" cy="19050"/>
            </a:xfrm>
            <a:custGeom>
              <a:avLst/>
              <a:gdLst>
                <a:gd name="T0" fmla="*/ 3 w 27"/>
                <a:gd name="T1" fmla="*/ 13 h 21"/>
                <a:gd name="T2" fmla="*/ 25 w 27"/>
                <a:gd name="T3" fmla="*/ 6 h 21"/>
                <a:gd name="T4" fmla="*/ 3 w 27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3" y="13"/>
                  </a:moveTo>
                  <a:cubicBezTo>
                    <a:pt x="0" y="0"/>
                    <a:pt x="17" y="8"/>
                    <a:pt x="25" y="6"/>
                  </a:cubicBezTo>
                  <a:cubicBezTo>
                    <a:pt x="27" y="16"/>
                    <a:pt x="7" y="21"/>
                    <a:pt x="3" y="1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1"/>
            <p:cNvSpPr>
              <a:spLocks/>
            </p:cNvSpPr>
            <p:nvPr userDrawn="1"/>
          </p:nvSpPr>
          <p:spPr bwMode="auto">
            <a:xfrm>
              <a:off x="2362201" y="4278313"/>
              <a:ext cx="19050" cy="19050"/>
            </a:xfrm>
            <a:custGeom>
              <a:avLst/>
              <a:gdLst>
                <a:gd name="T0" fmla="*/ 21 w 21"/>
                <a:gd name="T1" fmla="*/ 0 h 22"/>
                <a:gd name="T2" fmla="*/ 0 w 21"/>
                <a:gd name="T3" fmla="*/ 14 h 22"/>
                <a:gd name="T4" fmla="*/ 7 w 21"/>
                <a:gd name="T5" fmla="*/ 0 h 22"/>
                <a:gd name="T6" fmla="*/ 21 w 21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21" y="0"/>
                  </a:moveTo>
                  <a:cubicBezTo>
                    <a:pt x="15" y="7"/>
                    <a:pt x="8" y="22"/>
                    <a:pt x="0" y="14"/>
                  </a:cubicBezTo>
                  <a:cubicBezTo>
                    <a:pt x="8" y="8"/>
                    <a:pt x="2" y="8"/>
                    <a:pt x="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2"/>
            <p:cNvSpPr>
              <a:spLocks/>
            </p:cNvSpPr>
            <p:nvPr userDrawn="1"/>
          </p:nvSpPr>
          <p:spPr bwMode="auto">
            <a:xfrm>
              <a:off x="2381251" y="4270375"/>
              <a:ext cx="26988" cy="23813"/>
            </a:xfrm>
            <a:custGeom>
              <a:avLst/>
              <a:gdLst>
                <a:gd name="T0" fmla="*/ 28 w 30"/>
                <a:gd name="T1" fmla="*/ 14 h 26"/>
                <a:gd name="T2" fmla="*/ 0 w 30"/>
                <a:gd name="T3" fmla="*/ 25 h 26"/>
                <a:gd name="T4" fmla="*/ 3 w 30"/>
                <a:gd name="T5" fmla="*/ 4 h 26"/>
                <a:gd name="T6" fmla="*/ 28 w 30"/>
                <a:gd name="T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6">
                  <a:moveTo>
                    <a:pt x="28" y="14"/>
                  </a:moveTo>
                  <a:cubicBezTo>
                    <a:pt x="14" y="13"/>
                    <a:pt x="14" y="26"/>
                    <a:pt x="0" y="25"/>
                  </a:cubicBezTo>
                  <a:cubicBezTo>
                    <a:pt x="1" y="12"/>
                    <a:pt x="9" y="16"/>
                    <a:pt x="3" y="4"/>
                  </a:cubicBezTo>
                  <a:cubicBezTo>
                    <a:pt x="15" y="4"/>
                    <a:pt x="30" y="0"/>
                    <a:pt x="28" y="1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3"/>
            <p:cNvSpPr>
              <a:spLocks noEditPoints="1"/>
            </p:cNvSpPr>
            <p:nvPr userDrawn="1"/>
          </p:nvSpPr>
          <p:spPr bwMode="auto">
            <a:xfrm>
              <a:off x="1816101" y="2997200"/>
              <a:ext cx="844550" cy="1363663"/>
            </a:xfrm>
            <a:custGeom>
              <a:avLst/>
              <a:gdLst>
                <a:gd name="T0" fmla="*/ 801 w 923"/>
                <a:gd name="T1" fmla="*/ 336 h 1492"/>
                <a:gd name="T2" fmla="*/ 734 w 923"/>
                <a:gd name="T3" fmla="*/ 329 h 1492"/>
                <a:gd name="T4" fmla="*/ 717 w 923"/>
                <a:gd name="T5" fmla="*/ 339 h 1492"/>
                <a:gd name="T6" fmla="*/ 713 w 923"/>
                <a:gd name="T7" fmla="*/ 311 h 1492"/>
                <a:gd name="T8" fmla="*/ 621 w 923"/>
                <a:gd name="T9" fmla="*/ 325 h 1492"/>
                <a:gd name="T10" fmla="*/ 635 w 923"/>
                <a:gd name="T11" fmla="*/ 300 h 1492"/>
                <a:gd name="T12" fmla="*/ 607 w 923"/>
                <a:gd name="T13" fmla="*/ 269 h 1492"/>
                <a:gd name="T14" fmla="*/ 579 w 923"/>
                <a:gd name="T15" fmla="*/ 286 h 1492"/>
                <a:gd name="T16" fmla="*/ 586 w 923"/>
                <a:gd name="T17" fmla="*/ 180 h 1492"/>
                <a:gd name="T18" fmla="*/ 448 w 923"/>
                <a:gd name="T19" fmla="*/ 120 h 1492"/>
                <a:gd name="T20" fmla="*/ 402 w 923"/>
                <a:gd name="T21" fmla="*/ 64 h 1492"/>
                <a:gd name="T22" fmla="*/ 395 w 923"/>
                <a:gd name="T23" fmla="*/ 36 h 1492"/>
                <a:gd name="T24" fmla="*/ 367 w 923"/>
                <a:gd name="T25" fmla="*/ 43 h 1492"/>
                <a:gd name="T26" fmla="*/ 261 w 923"/>
                <a:gd name="T27" fmla="*/ 43 h 1492"/>
                <a:gd name="T28" fmla="*/ 194 w 923"/>
                <a:gd name="T29" fmla="*/ 32 h 1492"/>
                <a:gd name="T30" fmla="*/ 131 w 923"/>
                <a:gd name="T31" fmla="*/ 29 h 1492"/>
                <a:gd name="T32" fmla="*/ 95 w 923"/>
                <a:gd name="T33" fmla="*/ 95 h 1492"/>
                <a:gd name="T34" fmla="*/ 53 w 923"/>
                <a:gd name="T35" fmla="*/ 219 h 1492"/>
                <a:gd name="T36" fmla="*/ 28 w 923"/>
                <a:gd name="T37" fmla="*/ 339 h 1492"/>
                <a:gd name="T38" fmla="*/ 11 w 923"/>
                <a:gd name="T39" fmla="*/ 410 h 1492"/>
                <a:gd name="T40" fmla="*/ 113 w 923"/>
                <a:gd name="T41" fmla="*/ 590 h 1492"/>
                <a:gd name="T42" fmla="*/ 251 w 923"/>
                <a:gd name="T43" fmla="*/ 763 h 1492"/>
                <a:gd name="T44" fmla="*/ 279 w 923"/>
                <a:gd name="T45" fmla="*/ 1140 h 1492"/>
                <a:gd name="T46" fmla="*/ 304 w 923"/>
                <a:gd name="T47" fmla="*/ 1228 h 1492"/>
                <a:gd name="T48" fmla="*/ 318 w 923"/>
                <a:gd name="T49" fmla="*/ 1257 h 1492"/>
                <a:gd name="T50" fmla="*/ 304 w 923"/>
                <a:gd name="T51" fmla="*/ 1246 h 1492"/>
                <a:gd name="T52" fmla="*/ 318 w 923"/>
                <a:gd name="T53" fmla="*/ 1271 h 1492"/>
                <a:gd name="T54" fmla="*/ 328 w 923"/>
                <a:gd name="T55" fmla="*/ 1295 h 1492"/>
                <a:gd name="T56" fmla="*/ 311 w 923"/>
                <a:gd name="T57" fmla="*/ 1281 h 1492"/>
                <a:gd name="T58" fmla="*/ 300 w 923"/>
                <a:gd name="T59" fmla="*/ 1285 h 1492"/>
                <a:gd name="T60" fmla="*/ 311 w 923"/>
                <a:gd name="T61" fmla="*/ 1299 h 1492"/>
                <a:gd name="T62" fmla="*/ 314 w 923"/>
                <a:gd name="T63" fmla="*/ 1331 h 1492"/>
                <a:gd name="T64" fmla="*/ 328 w 923"/>
                <a:gd name="T65" fmla="*/ 1362 h 1492"/>
                <a:gd name="T66" fmla="*/ 342 w 923"/>
                <a:gd name="T67" fmla="*/ 1384 h 1492"/>
                <a:gd name="T68" fmla="*/ 357 w 923"/>
                <a:gd name="T69" fmla="*/ 1380 h 1492"/>
                <a:gd name="T70" fmla="*/ 364 w 923"/>
                <a:gd name="T71" fmla="*/ 1391 h 1492"/>
                <a:gd name="T72" fmla="*/ 399 w 923"/>
                <a:gd name="T73" fmla="*/ 1422 h 1492"/>
                <a:gd name="T74" fmla="*/ 438 w 923"/>
                <a:gd name="T75" fmla="*/ 1451 h 1492"/>
                <a:gd name="T76" fmla="*/ 445 w 923"/>
                <a:gd name="T77" fmla="*/ 1458 h 1492"/>
                <a:gd name="T78" fmla="*/ 452 w 923"/>
                <a:gd name="T79" fmla="*/ 1468 h 1492"/>
                <a:gd name="T80" fmla="*/ 473 w 923"/>
                <a:gd name="T81" fmla="*/ 1472 h 1492"/>
                <a:gd name="T82" fmla="*/ 512 w 923"/>
                <a:gd name="T83" fmla="*/ 1479 h 1492"/>
                <a:gd name="T84" fmla="*/ 477 w 923"/>
                <a:gd name="T85" fmla="*/ 1426 h 1492"/>
                <a:gd name="T86" fmla="*/ 452 w 923"/>
                <a:gd name="T87" fmla="*/ 1422 h 1492"/>
                <a:gd name="T88" fmla="*/ 445 w 923"/>
                <a:gd name="T89" fmla="*/ 1380 h 1492"/>
                <a:gd name="T90" fmla="*/ 477 w 923"/>
                <a:gd name="T91" fmla="*/ 1331 h 1492"/>
                <a:gd name="T92" fmla="*/ 459 w 923"/>
                <a:gd name="T93" fmla="*/ 1264 h 1492"/>
                <a:gd name="T94" fmla="*/ 455 w 923"/>
                <a:gd name="T95" fmla="*/ 1214 h 1492"/>
                <a:gd name="T96" fmla="*/ 466 w 923"/>
                <a:gd name="T97" fmla="*/ 1197 h 1492"/>
                <a:gd name="T98" fmla="*/ 438 w 923"/>
                <a:gd name="T99" fmla="*/ 1172 h 1492"/>
                <a:gd name="T100" fmla="*/ 473 w 923"/>
                <a:gd name="T101" fmla="*/ 1130 h 1492"/>
                <a:gd name="T102" fmla="*/ 547 w 923"/>
                <a:gd name="T103" fmla="*/ 1048 h 1492"/>
                <a:gd name="T104" fmla="*/ 589 w 923"/>
                <a:gd name="T105" fmla="*/ 1045 h 1492"/>
                <a:gd name="T106" fmla="*/ 621 w 923"/>
                <a:gd name="T107" fmla="*/ 971 h 1492"/>
                <a:gd name="T108" fmla="*/ 642 w 923"/>
                <a:gd name="T109" fmla="*/ 960 h 1492"/>
                <a:gd name="T110" fmla="*/ 727 w 923"/>
                <a:gd name="T111" fmla="*/ 798 h 1492"/>
                <a:gd name="T112" fmla="*/ 805 w 923"/>
                <a:gd name="T113" fmla="*/ 759 h 1492"/>
                <a:gd name="T114" fmla="*/ 836 w 923"/>
                <a:gd name="T115" fmla="*/ 551 h 1492"/>
                <a:gd name="T116" fmla="*/ 861 w 923"/>
                <a:gd name="T117" fmla="*/ 516 h 1492"/>
                <a:gd name="T118" fmla="*/ 205 w 923"/>
                <a:gd name="T119" fmla="*/ 71 h 1492"/>
                <a:gd name="T120" fmla="*/ 187 w 923"/>
                <a:gd name="T121" fmla="*/ 60 h 1492"/>
                <a:gd name="T122" fmla="*/ 205 w 923"/>
                <a:gd name="T123" fmla="*/ 71 h 1492"/>
                <a:gd name="T124" fmla="*/ 265 w 923"/>
                <a:gd name="T125" fmla="*/ 636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3" h="1492">
                  <a:moveTo>
                    <a:pt x="889" y="389"/>
                  </a:moveTo>
                  <a:cubicBezTo>
                    <a:pt x="846" y="390"/>
                    <a:pt x="834" y="344"/>
                    <a:pt x="801" y="336"/>
                  </a:cubicBezTo>
                  <a:cubicBezTo>
                    <a:pt x="780" y="330"/>
                    <a:pt x="758" y="345"/>
                    <a:pt x="738" y="325"/>
                  </a:cubicBezTo>
                  <a:cubicBezTo>
                    <a:pt x="735" y="325"/>
                    <a:pt x="734" y="326"/>
                    <a:pt x="734" y="329"/>
                  </a:cubicBezTo>
                  <a:cubicBezTo>
                    <a:pt x="734" y="333"/>
                    <a:pt x="724" y="333"/>
                    <a:pt x="724" y="329"/>
                  </a:cubicBezTo>
                  <a:cubicBezTo>
                    <a:pt x="719" y="329"/>
                    <a:pt x="720" y="336"/>
                    <a:pt x="717" y="339"/>
                  </a:cubicBezTo>
                  <a:cubicBezTo>
                    <a:pt x="708" y="348"/>
                    <a:pt x="723" y="322"/>
                    <a:pt x="713" y="318"/>
                  </a:cubicBezTo>
                  <a:cubicBezTo>
                    <a:pt x="713" y="311"/>
                    <a:pt x="713" y="311"/>
                    <a:pt x="713" y="311"/>
                  </a:cubicBezTo>
                  <a:cubicBezTo>
                    <a:pt x="694" y="311"/>
                    <a:pt x="655" y="265"/>
                    <a:pt x="639" y="304"/>
                  </a:cubicBezTo>
                  <a:cubicBezTo>
                    <a:pt x="630" y="308"/>
                    <a:pt x="628" y="319"/>
                    <a:pt x="621" y="325"/>
                  </a:cubicBezTo>
                  <a:cubicBezTo>
                    <a:pt x="624" y="315"/>
                    <a:pt x="616" y="316"/>
                    <a:pt x="618" y="307"/>
                  </a:cubicBezTo>
                  <a:cubicBezTo>
                    <a:pt x="629" y="310"/>
                    <a:pt x="631" y="304"/>
                    <a:pt x="635" y="300"/>
                  </a:cubicBezTo>
                  <a:cubicBezTo>
                    <a:pt x="634" y="292"/>
                    <a:pt x="642" y="293"/>
                    <a:pt x="639" y="283"/>
                  </a:cubicBezTo>
                  <a:cubicBezTo>
                    <a:pt x="627" y="279"/>
                    <a:pt x="619" y="272"/>
                    <a:pt x="607" y="269"/>
                  </a:cubicBezTo>
                  <a:cubicBezTo>
                    <a:pt x="602" y="279"/>
                    <a:pt x="581" y="274"/>
                    <a:pt x="597" y="286"/>
                  </a:cubicBezTo>
                  <a:cubicBezTo>
                    <a:pt x="590" y="284"/>
                    <a:pt x="582" y="297"/>
                    <a:pt x="579" y="286"/>
                  </a:cubicBezTo>
                  <a:cubicBezTo>
                    <a:pt x="582" y="272"/>
                    <a:pt x="594" y="266"/>
                    <a:pt x="604" y="258"/>
                  </a:cubicBezTo>
                  <a:cubicBezTo>
                    <a:pt x="609" y="234"/>
                    <a:pt x="586" y="210"/>
                    <a:pt x="586" y="180"/>
                  </a:cubicBezTo>
                  <a:cubicBezTo>
                    <a:pt x="581" y="180"/>
                    <a:pt x="578" y="182"/>
                    <a:pt x="575" y="184"/>
                  </a:cubicBezTo>
                  <a:cubicBezTo>
                    <a:pt x="551" y="118"/>
                    <a:pt x="477" y="168"/>
                    <a:pt x="448" y="120"/>
                  </a:cubicBezTo>
                  <a:cubicBezTo>
                    <a:pt x="447" y="90"/>
                    <a:pt x="414" y="85"/>
                    <a:pt x="392" y="85"/>
                  </a:cubicBezTo>
                  <a:cubicBezTo>
                    <a:pt x="394" y="76"/>
                    <a:pt x="406" y="78"/>
                    <a:pt x="402" y="64"/>
                  </a:cubicBezTo>
                  <a:cubicBezTo>
                    <a:pt x="397" y="60"/>
                    <a:pt x="388" y="60"/>
                    <a:pt x="385" y="53"/>
                  </a:cubicBezTo>
                  <a:cubicBezTo>
                    <a:pt x="400" y="61"/>
                    <a:pt x="411" y="37"/>
                    <a:pt x="395" y="36"/>
                  </a:cubicBezTo>
                  <a:cubicBezTo>
                    <a:pt x="390" y="53"/>
                    <a:pt x="384" y="46"/>
                    <a:pt x="374" y="57"/>
                  </a:cubicBezTo>
                  <a:cubicBezTo>
                    <a:pt x="377" y="47"/>
                    <a:pt x="367" y="50"/>
                    <a:pt x="367" y="43"/>
                  </a:cubicBezTo>
                  <a:cubicBezTo>
                    <a:pt x="371" y="42"/>
                    <a:pt x="377" y="43"/>
                    <a:pt x="378" y="39"/>
                  </a:cubicBezTo>
                  <a:cubicBezTo>
                    <a:pt x="334" y="44"/>
                    <a:pt x="317" y="48"/>
                    <a:pt x="261" y="43"/>
                  </a:cubicBezTo>
                  <a:cubicBezTo>
                    <a:pt x="265" y="17"/>
                    <a:pt x="235" y="24"/>
                    <a:pt x="230" y="7"/>
                  </a:cubicBezTo>
                  <a:cubicBezTo>
                    <a:pt x="229" y="25"/>
                    <a:pt x="205" y="37"/>
                    <a:pt x="194" y="32"/>
                  </a:cubicBezTo>
                  <a:cubicBezTo>
                    <a:pt x="195" y="19"/>
                    <a:pt x="208" y="18"/>
                    <a:pt x="205" y="0"/>
                  </a:cubicBezTo>
                  <a:cubicBezTo>
                    <a:pt x="183" y="12"/>
                    <a:pt x="151" y="37"/>
                    <a:pt x="131" y="29"/>
                  </a:cubicBezTo>
                  <a:cubicBezTo>
                    <a:pt x="126" y="57"/>
                    <a:pt x="95" y="73"/>
                    <a:pt x="95" y="96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95" y="117"/>
                    <a:pt x="86" y="137"/>
                    <a:pt x="80" y="158"/>
                  </a:cubicBezTo>
                  <a:cubicBezTo>
                    <a:pt x="83" y="187"/>
                    <a:pt x="76" y="213"/>
                    <a:pt x="53" y="219"/>
                  </a:cubicBezTo>
                  <a:cubicBezTo>
                    <a:pt x="45" y="261"/>
                    <a:pt x="6" y="273"/>
                    <a:pt x="7" y="325"/>
                  </a:cubicBezTo>
                  <a:cubicBezTo>
                    <a:pt x="17" y="331"/>
                    <a:pt x="24" y="338"/>
                    <a:pt x="28" y="339"/>
                  </a:cubicBezTo>
                  <a:cubicBezTo>
                    <a:pt x="21" y="354"/>
                    <a:pt x="3" y="358"/>
                    <a:pt x="0" y="378"/>
                  </a:cubicBezTo>
                  <a:cubicBezTo>
                    <a:pt x="6" y="387"/>
                    <a:pt x="13" y="393"/>
                    <a:pt x="11" y="410"/>
                  </a:cubicBezTo>
                  <a:cubicBezTo>
                    <a:pt x="61" y="447"/>
                    <a:pt x="75" y="522"/>
                    <a:pt x="113" y="572"/>
                  </a:cubicBezTo>
                  <a:cubicBezTo>
                    <a:pt x="113" y="590"/>
                    <a:pt x="113" y="590"/>
                    <a:pt x="113" y="590"/>
                  </a:cubicBezTo>
                  <a:cubicBezTo>
                    <a:pt x="150" y="642"/>
                    <a:pt x="242" y="639"/>
                    <a:pt x="251" y="720"/>
                  </a:cubicBezTo>
                  <a:cubicBezTo>
                    <a:pt x="257" y="726"/>
                    <a:pt x="257" y="757"/>
                    <a:pt x="251" y="763"/>
                  </a:cubicBezTo>
                  <a:cubicBezTo>
                    <a:pt x="243" y="897"/>
                    <a:pt x="274" y="997"/>
                    <a:pt x="265" y="1119"/>
                  </a:cubicBezTo>
                  <a:cubicBezTo>
                    <a:pt x="267" y="1129"/>
                    <a:pt x="280" y="1128"/>
                    <a:pt x="279" y="1140"/>
                  </a:cubicBezTo>
                  <a:cubicBezTo>
                    <a:pt x="274" y="1157"/>
                    <a:pt x="275" y="1182"/>
                    <a:pt x="290" y="1190"/>
                  </a:cubicBezTo>
                  <a:cubicBezTo>
                    <a:pt x="275" y="1199"/>
                    <a:pt x="289" y="1227"/>
                    <a:pt x="304" y="1228"/>
                  </a:cubicBezTo>
                  <a:cubicBezTo>
                    <a:pt x="298" y="1208"/>
                    <a:pt x="291" y="1202"/>
                    <a:pt x="300" y="1190"/>
                  </a:cubicBezTo>
                  <a:cubicBezTo>
                    <a:pt x="316" y="1200"/>
                    <a:pt x="319" y="1241"/>
                    <a:pt x="318" y="1257"/>
                  </a:cubicBezTo>
                  <a:cubicBezTo>
                    <a:pt x="316" y="1265"/>
                    <a:pt x="301" y="1259"/>
                    <a:pt x="311" y="1253"/>
                  </a:cubicBezTo>
                  <a:cubicBezTo>
                    <a:pt x="295" y="1256"/>
                    <a:pt x="314" y="1246"/>
                    <a:pt x="304" y="1246"/>
                  </a:cubicBezTo>
                  <a:cubicBezTo>
                    <a:pt x="303" y="1253"/>
                    <a:pt x="292" y="1249"/>
                    <a:pt x="293" y="1257"/>
                  </a:cubicBezTo>
                  <a:cubicBezTo>
                    <a:pt x="308" y="1254"/>
                    <a:pt x="304" y="1271"/>
                    <a:pt x="318" y="1271"/>
                  </a:cubicBezTo>
                  <a:cubicBezTo>
                    <a:pt x="318" y="1267"/>
                    <a:pt x="317" y="1261"/>
                    <a:pt x="321" y="1260"/>
                  </a:cubicBezTo>
                  <a:cubicBezTo>
                    <a:pt x="334" y="1268"/>
                    <a:pt x="324" y="1278"/>
                    <a:pt x="328" y="1295"/>
                  </a:cubicBezTo>
                  <a:cubicBezTo>
                    <a:pt x="319" y="1295"/>
                    <a:pt x="325" y="1280"/>
                    <a:pt x="311" y="1285"/>
                  </a:cubicBezTo>
                  <a:cubicBezTo>
                    <a:pt x="311" y="1281"/>
                    <a:pt x="311" y="1281"/>
                    <a:pt x="311" y="1281"/>
                  </a:cubicBezTo>
                  <a:cubicBezTo>
                    <a:pt x="304" y="1281"/>
                    <a:pt x="304" y="1281"/>
                    <a:pt x="304" y="1281"/>
                  </a:cubicBezTo>
                  <a:cubicBezTo>
                    <a:pt x="301" y="1281"/>
                    <a:pt x="300" y="1282"/>
                    <a:pt x="300" y="1285"/>
                  </a:cubicBezTo>
                  <a:cubicBezTo>
                    <a:pt x="311" y="1286"/>
                    <a:pt x="291" y="1303"/>
                    <a:pt x="304" y="1306"/>
                  </a:cubicBezTo>
                  <a:cubicBezTo>
                    <a:pt x="304" y="1302"/>
                    <a:pt x="305" y="1298"/>
                    <a:pt x="311" y="1299"/>
                  </a:cubicBezTo>
                  <a:cubicBezTo>
                    <a:pt x="332" y="1302"/>
                    <a:pt x="325" y="1313"/>
                    <a:pt x="328" y="1331"/>
                  </a:cubicBezTo>
                  <a:cubicBezTo>
                    <a:pt x="319" y="1331"/>
                    <a:pt x="321" y="1325"/>
                    <a:pt x="314" y="1331"/>
                  </a:cubicBezTo>
                  <a:cubicBezTo>
                    <a:pt x="314" y="1341"/>
                    <a:pt x="314" y="1341"/>
                    <a:pt x="314" y="1341"/>
                  </a:cubicBezTo>
                  <a:cubicBezTo>
                    <a:pt x="322" y="1346"/>
                    <a:pt x="324" y="1355"/>
                    <a:pt x="328" y="1362"/>
                  </a:cubicBezTo>
                  <a:cubicBezTo>
                    <a:pt x="332" y="1373"/>
                    <a:pt x="341" y="1363"/>
                    <a:pt x="342" y="1370"/>
                  </a:cubicBezTo>
                  <a:cubicBezTo>
                    <a:pt x="341" y="1372"/>
                    <a:pt x="334" y="1383"/>
                    <a:pt x="342" y="1384"/>
                  </a:cubicBezTo>
                  <a:cubicBezTo>
                    <a:pt x="343" y="1377"/>
                    <a:pt x="345" y="1372"/>
                    <a:pt x="350" y="1370"/>
                  </a:cubicBezTo>
                  <a:cubicBezTo>
                    <a:pt x="349" y="1376"/>
                    <a:pt x="354" y="1377"/>
                    <a:pt x="357" y="1380"/>
                  </a:cubicBezTo>
                  <a:cubicBezTo>
                    <a:pt x="342" y="1385"/>
                    <a:pt x="361" y="1393"/>
                    <a:pt x="353" y="1401"/>
                  </a:cubicBezTo>
                  <a:cubicBezTo>
                    <a:pt x="366" y="1407"/>
                    <a:pt x="355" y="1389"/>
                    <a:pt x="364" y="1391"/>
                  </a:cubicBezTo>
                  <a:cubicBezTo>
                    <a:pt x="375" y="1401"/>
                    <a:pt x="392" y="1407"/>
                    <a:pt x="385" y="1426"/>
                  </a:cubicBezTo>
                  <a:cubicBezTo>
                    <a:pt x="391" y="1426"/>
                    <a:pt x="396" y="1425"/>
                    <a:pt x="399" y="1422"/>
                  </a:cubicBezTo>
                  <a:cubicBezTo>
                    <a:pt x="394" y="1431"/>
                    <a:pt x="407" y="1443"/>
                    <a:pt x="410" y="1454"/>
                  </a:cubicBezTo>
                  <a:cubicBezTo>
                    <a:pt x="426" y="1460"/>
                    <a:pt x="421" y="1451"/>
                    <a:pt x="438" y="1451"/>
                  </a:cubicBezTo>
                  <a:cubicBezTo>
                    <a:pt x="437" y="1455"/>
                    <a:pt x="431" y="1459"/>
                    <a:pt x="438" y="1461"/>
                  </a:cubicBezTo>
                  <a:cubicBezTo>
                    <a:pt x="438" y="1458"/>
                    <a:pt x="441" y="1457"/>
                    <a:pt x="445" y="1458"/>
                  </a:cubicBezTo>
                  <a:cubicBezTo>
                    <a:pt x="445" y="1468"/>
                    <a:pt x="445" y="1468"/>
                    <a:pt x="445" y="1468"/>
                  </a:cubicBezTo>
                  <a:cubicBezTo>
                    <a:pt x="452" y="1468"/>
                    <a:pt x="452" y="1468"/>
                    <a:pt x="452" y="1468"/>
                  </a:cubicBezTo>
                  <a:cubicBezTo>
                    <a:pt x="467" y="1466"/>
                    <a:pt x="449" y="1475"/>
                    <a:pt x="459" y="1475"/>
                  </a:cubicBezTo>
                  <a:cubicBezTo>
                    <a:pt x="467" y="1468"/>
                    <a:pt x="472" y="1486"/>
                    <a:pt x="473" y="1472"/>
                  </a:cubicBezTo>
                  <a:cubicBezTo>
                    <a:pt x="478" y="1483"/>
                    <a:pt x="505" y="1492"/>
                    <a:pt x="515" y="1486"/>
                  </a:cubicBezTo>
                  <a:cubicBezTo>
                    <a:pt x="512" y="1485"/>
                    <a:pt x="507" y="1480"/>
                    <a:pt x="512" y="1479"/>
                  </a:cubicBezTo>
                  <a:cubicBezTo>
                    <a:pt x="524" y="1484"/>
                    <a:pt x="536" y="1474"/>
                    <a:pt x="551" y="1472"/>
                  </a:cubicBezTo>
                  <a:cubicBezTo>
                    <a:pt x="527" y="1456"/>
                    <a:pt x="487" y="1455"/>
                    <a:pt x="477" y="1426"/>
                  </a:cubicBezTo>
                  <a:cubicBezTo>
                    <a:pt x="467" y="1426"/>
                    <a:pt x="456" y="1425"/>
                    <a:pt x="452" y="1429"/>
                  </a:cubicBezTo>
                  <a:cubicBezTo>
                    <a:pt x="452" y="1422"/>
                    <a:pt x="452" y="1422"/>
                    <a:pt x="452" y="1422"/>
                  </a:cubicBezTo>
                  <a:cubicBezTo>
                    <a:pt x="458" y="1418"/>
                    <a:pt x="472" y="1422"/>
                    <a:pt x="477" y="1415"/>
                  </a:cubicBezTo>
                  <a:cubicBezTo>
                    <a:pt x="459" y="1411"/>
                    <a:pt x="451" y="1396"/>
                    <a:pt x="445" y="1380"/>
                  </a:cubicBezTo>
                  <a:cubicBezTo>
                    <a:pt x="454" y="1380"/>
                    <a:pt x="448" y="1365"/>
                    <a:pt x="462" y="1370"/>
                  </a:cubicBezTo>
                  <a:cubicBezTo>
                    <a:pt x="454" y="1349"/>
                    <a:pt x="464" y="1339"/>
                    <a:pt x="477" y="1331"/>
                  </a:cubicBezTo>
                  <a:cubicBezTo>
                    <a:pt x="483" y="1295"/>
                    <a:pt x="437" y="1311"/>
                    <a:pt x="434" y="1285"/>
                  </a:cubicBezTo>
                  <a:cubicBezTo>
                    <a:pt x="437" y="1272"/>
                    <a:pt x="440" y="1260"/>
                    <a:pt x="459" y="1264"/>
                  </a:cubicBezTo>
                  <a:cubicBezTo>
                    <a:pt x="462" y="1247"/>
                    <a:pt x="456" y="1239"/>
                    <a:pt x="452" y="1228"/>
                  </a:cubicBezTo>
                  <a:cubicBezTo>
                    <a:pt x="462" y="1226"/>
                    <a:pt x="465" y="1219"/>
                    <a:pt x="455" y="1214"/>
                  </a:cubicBezTo>
                  <a:cubicBezTo>
                    <a:pt x="465" y="1211"/>
                    <a:pt x="465" y="1219"/>
                    <a:pt x="473" y="1218"/>
                  </a:cubicBezTo>
                  <a:cubicBezTo>
                    <a:pt x="476" y="1206"/>
                    <a:pt x="469" y="1203"/>
                    <a:pt x="466" y="1197"/>
                  </a:cubicBezTo>
                  <a:cubicBezTo>
                    <a:pt x="455" y="1192"/>
                    <a:pt x="463" y="1208"/>
                    <a:pt x="452" y="1204"/>
                  </a:cubicBezTo>
                  <a:cubicBezTo>
                    <a:pt x="446" y="1195"/>
                    <a:pt x="437" y="1188"/>
                    <a:pt x="438" y="1172"/>
                  </a:cubicBezTo>
                  <a:cubicBezTo>
                    <a:pt x="449" y="1177"/>
                    <a:pt x="467" y="1175"/>
                    <a:pt x="484" y="1175"/>
                  </a:cubicBezTo>
                  <a:cubicBezTo>
                    <a:pt x="486" y="1154"/>
                    <a:pt x="481" y="1141"/>
                    <a:pt x="473" y="1130"/>
                  </a:cubicBezTo>
                  <a:cubicBezTo>
                    <a:pt x="524" y="1135"/>
                    <a:pt x="559" y="1124"/>
                    <a:pt x="565" y="1084"/>
                  </a:cubicBezTo>
                  <a:cubicBezTo>
                    <a:pt x="559" y="1072"/>
                    <a:pt x="541" y="1072"/>
                    <a:pt x="547" y="1048"/>
                  </a:cubicBezTo>
                  <a:cubicBezTo>
                    <a:pt x="538" y="1041"/>
                    <a:pt x="520" y="1043"/>
                    <a:pt x="519" y="1027"/>
                  </a:cubicBezTo>
                  <a:cubicBezTo>
                    <a:pt x="543" y="1033"/>
                    <a:pt x="561" y="1044"/>
                    <a:pt x="589" y="1045"/>
                  </a:cubicBezTo>
                  <a:cubicBezTo>
                    <a:pt x="606" y="1023"/>
                    <a:pt x="621" y="999"/>
                    <a:pt x="632" y="971"/>
                  </a:cubicBezTo>
                  <a:cubicBezTo>
                    <a:pt x="626" y="969"/>
                    <a:pt x="623" y="976"/>
                    <a:pt x="621" y="971"/>
                  </a:cubicBezTo>
                  <a:cubicBezTo>
                    <a:pt x="628" y="959"/>
                    <a:pt x="632" y="944"/>
                    <a:pt x="646" y="939"/>
                  </a:cubicBezTo>
                  <a:cubicBezTo>
                    <a:pt x="648" y="947"/>
                    <a:pt x="635" y="958"/>
                    <a:pt x="642" y="960"/>
                  </a:cubicBezTo>
                  <a:cubicBezTo>
                    <a:pt x="662" y="915"/>
                    <a:pt x="683" y="892"/>
                    <a:pt x="671" y="830"/>
                  </a:cubicBezTo>
                  <a:cubicBezTo>
                    <a:pt x="687" y="831"/>
                    <a:pt x="703" y="789"/>
                    <a:pt x="727" y="798"/>
                  </a:cubicBezTo>
                  <a:cubicBezTo>
                    <a:pt x="736" y="784"/>
                    <a:pt x="757" y="777"/>
                    <a:pt x="787" y="780"/>
                  </a:cubicBezTo>
                  <a:cubicBezTo>
                    <a:pt x="785" y="765"/>
                    <a:pt x="797" y="764"/>
                    <a:pt x="805" y="759"/>
                  </a:cubicBezTo>
                  <a:cubicBezTo>
                    <a:pt x="805" y="734"/>
                    <a:pt x="805" y="734"/>
                    <a:pt x="805" y="734"/>
                  </a:cubicBezTo>
                  <a:cubicBezTo>
                    <a:pt x="847" y="698"/>
                    <a:pt x="819" y="606"/>
                    <a:pt x="836" y="551"/>
                  </a:cubicBezTo>
                  <a:cubicBezTo>
                    <a:pt x="836" y="557"/>
                    <a:pt x="840" y="559"/>
                    <a:pt x="847" y="558"/>
                  </a:cubicBezTo>
                  <a:cubicBezTo>
                    <a:pt x="849" y="541"/>
                    <a:pt x="863" y="536"/>
                    <a:pt x="861" y="516"/>
                  </a:cubicBezTo>
                  <a:cubicBezTo>
                    <a:pt x="901" y="501"/>
                    <a:pt x="923" y="426"/>
                    <a:pt x="889" y="389"/>
                  </a:cubicBezTo>
                  <a:close/>
                  <a:moveTo>
                    <a:pt x="205" y="71"/>
                  </a:moveTo>
                  <a:cubicBezTo>
                    <a:pt x="202" y="73"/>
                    <a:pt x="199" y="75"/>
                    <a:pt x="194" y="75"/>
                  </a:cubicBezTo>
                  <a:cubicBezTo>
                    <a:pt x="193" y="69"/>
                    <a:pt x="189" y="66"/>
                    <a:pt x="187" y="60"/>
                  </a:cubicBezTo>
                  <a:cubicBezTo>
                    <a:pt x="185" y="50"/>
                    <a:pt x="197" y="54"/>
                    <a:pt x="194" y="43"/>
                  </a:cubicBezTo>
                  <a:cubicBezTo>
                    <a:pt x="204" y="46"/>
                    <a:pt x="206" y="57"/>
                    <a:pt x="205" y="71"/>
                  </a:cubicBezTo>
                  <a:close/>
                  <a:moveTo>
                    <a:pt x="240" y="611"/>
                  </a:moveTo>
                  <a:cubicBezTo>
                    <a:pt x="248" y="620"/>
                    <a:pt x="263" y="621"/>
                    <a:pt x="265" y="636"/>
                  </a:cubicBezTo>
                  <a:cubicBezTo>
                    <a:pt x="257" y="627"/>
                    <a:pt x="237" y="630"/>
                    <a:pt x="240" y="6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4"/>
            <p:cNvSpPr>
              <a:spLocks/>
            </p:cNvSpPr>
            <p:nvPr userDrawn="1"/>
          </p:nvSpPr>
          <p:spPr bwMode="auto">
            <a:xfrm>
              <a:off x="4457701" y="1731963"/>
              <a:ext cx="61913" cy="19050"/>
            </a:xfrm>
            <a:custGeom>
              <a:avLst/>
              <a:gdLst>
                <a:gd name="T0" fmla="*/ 67 w 67"/>
                <a:gd name="T1" fmla="*/ 11 h 21"/>
                <a:gd name="T2" fmla="*/ 0 w 67"/>
                <a:gd name="T3" fmla="*/ 21 h 21"/>
                <a:gd name="T4" fmla="*/ 7 w 67"/>
                <a:gd name="T5" fmla="*/ 0 h 21"/>
                <a:gd name="T6" fmla="*/ 67 w 67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">
                  <a:moveTo>
                    <a:pt x="67" y="11"/>
                  </a:moveTo>
                  <a:cubicBezTo>
                    <a:pt x="52" y="21"/>
                    <a:pt x="24" y="19"/>
                    <a:pt x="0" y="21"/>
                  </a:cubicBezTo>
                  <a:cubicBezTo>
                    <a:pt x="1" y="12"/>
                    <a:pt x="2" y="5"/>
                    <a:pt x="7" y="0"/>
                  </a:cubicBezTo>
                  <a:cubicBezTo>
                    <a:pt x="23" y="8"/>
                    <a:pt x="49" y="5"/>
                    <a:pt x="67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5"/>
            <p:cNvSpPr>
              <a:spLocks/>
            </p:cNvSpPr>
            <p:nvPr userDrawn="1"/>
          </p:nvSpPr>
          <p:spPr bwMode="auto">
            <a:xfrm>
              <a:off x="2187576" y="1766888"/>
              <a:ext cx="190500" cy="49213"/>
            </a:xfrm>
            <a:custGeom>
              <a:avLst/>
              <a:gdLst>
                <a:gd name="T0" fmla="*/ 91 w 207"/>
                <a:gd name="T1" fmla="*/ 12 h 54"/>
                <a:gd name="T2" fmla="*/ 80 w 207"/>
                <a:gd name="T3" fmla="*/ 15 h 54"/>
                <a:gd name="T4" fmla="*/ 207 w 207"/>
                <a:gd name="T5" fmla="*/ 26 h 54"/>
                <a:gd name="T6" fmla="*/ 31 w 207"/>
                <a:gd name="T7" fmla="*/ 40 h 54"/>
                <a:gd name="T8" fmla="*/ 41 w 207"/>
                <a:gd name="T9" fmla="*/ 19 h 54"/>
                <a:gd name="T10" fmla="*/ 10 w 207"/>
                <a:gd name="T11" fmla="*/ 1 h 54"/>
                <a:gd name="T12" fmla="*/ 91 w 207"/>
                <a:gd name="T1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54">
                  <a:moveTo>
                    <a:pt x="91" y="12"/>
                  </a:moveTo>
                  <a:cubicBezTo>
                    <a:pt x="90" y="16"/>
                    <a:pt x="84" y="15"/>
                    <a:pt x="80" y="15"/>
                  </a:cubicBezTo>
                  <a:cubicBezTo>
                    <a:pt x="107" y="42"/>
                    <a:pt x="174" y="5"/>
                    <a:pt x="207" y="26"/>
                  </a:cubicBezTo>
                  <a:cubicBezTo>
                    <a:pt x="163" y="54"/>
                    <a:pt x="70" y="40"/>
                    <a:pt x="31" y="40"/>
                  </a:cubicBezTo>
                  <a:cubicBezTo>
                    <a:pt x="28" y="26"/>
                    <a:pt x="39" y="27"/>
                    <a:pt x="41" y="19"/>
                  </a:cubicBezTo>
                  <a:cubicBezTo>
                    <a:pt x="32" y="13"/>
                    <a:pt x="0" y="15"/>
                    <a:pt x="10" y="1"/>
                  </a:cubicBezTo>
                  <a:cubicBezTo>
                    <a:pt x="36" y="5"/>
                    <a:pt x="72" y="0"/>
                    <a:pt x="91" y="1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6"/>
            <p:cNvSpPr>
              <a:spLocks/>
            </p:cNvSpPr>
            <p:nvPr userDrawn="1"/>
          </p:nvSpPr>
          <p:spPr bwMode="auto">
            <a:xfrm>
              <a:off x="1916114" y="1765300"/>
              <a:ext cx="158750" cy="42863"/>
            </a:xfrm>
            <a:custGeom>
              <a:avLst/>
              <a:gdLst>
                <a:gd name="T0" fmla="*/ 57 w 174"/>
                <a:gd name="T1" fmla="*/ 9 h 47"/>
                <a:gd name="T2" fmla="*/ 96 w 174"/>
                <a:gd name="T3" fmla="*/ 27 h 47"/>
                <a:gd name="T4" fmla="*/ 156 w 174"/>
                <a:gd name="T5" fmla="*/ 2 h 47"/>
                <a:gd name="T6" fmla="*/ 149 w 174"/>
                <a:gd name="T7" fmla="*/ 16 h 47"/>
                <a:gd name="T8" fmla="*/ 174 w 174"/>
                <a:gd name="T9" fmla="*/ 20 h 47"/>
                <a:gd name="T10" fmla="*/ 29 w 174"/>
                <a:gd name="T11" fmla="*/ 44 h 47"/>
                <a:gd name="T12" fmla="*/ 11 w 174"/>
                <a:gd name="T13" fmla="*/ 34 h 47"/>
                <a:gd name="T14" fmla="*/ 22 w 174"/>
                <a:gd name="T15" fmla="*/ 30 h 47"/>
                <a:gd name="T16" fmla="*/ 39 w 174"/>
                <a:gd name="T17" fmla="*/ 27 h 47"/>
                <a:gd name="T18" fmla="*/ 32 w 174"/>
                <a:gd name="T19" fmla="*/ 16 h 47"/>
                <a:gd name="T20" fmla="*/ 57 w 174"/>
                <a:gd name="T21" fmla="*/ 16 h 47"/>
                <a:gd name="T22" fmla="*/ 57 w 174"/>
                <a:gd name="T2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" h="47">
                  <a:moveTo>
                    <a:pt x="57" y="9"/>
                  </a:moveTo>
                  <a:cubicBezTo>
                    <a:pt x="74" y="11"/>
                    <a:pt x="94" y="10"/>
                    <a:pt x="96" y="27"/>
                  </a:cubicBezTo>
                  <a:cubicBezTo>
                    <a:pt x="125" y="27"/>
                    <a:pt x="125" y="0"/>
                    <a:pt x="156" y="2"/>
                  </a:cubicBezTo>
                  <a:cubicBezTo>
                    <a:pt x="160" y="13"/>
                    <a:pt x="144" y="5"/>
                    <a:pt x="149" y="16"/>
                  </a:cubicBezTo>
                  <a:cubicBezTo>
                    <a:pt x="150" y="24"/>
                    <a:pt x="166" y="18"/>
                    <a:pt x="174" y="20"/>
                  </a:cubicBezTo>
                  <a:cubicBezTo>
                    <a:pt x="144" y="47"/>
                    <a:pt x="78" y="37"/>
                    <a:pt x="29" y="44"/>
                  </a:cubicBezTo>
                  <a:cubicBezTo>
                    <a:pt x="41" y="30"/>
                    <a:pt x="29" y="35"/>
                    <a:pt x="11" y="34"/>
                  </a:cubicBezTo>
                  <a:cubicBezTo>
                    <a:pt x="0" y="31"/>
                    <a:pt x="17" y="29"/>
                    <a:pt x="22" y="30"/>
                  </a:cubicBezTo>
                  <a:cubicBezTo>
                    <a:pt x="26" y="27"/>
                    <a:pt x="31" y="26"/>
                    <a:pt x="39" y="27"/>
                  </a:cubicBezTo>
                  <a:cubicBezTo>
                    <a:pt x="40" y="20"/>
                    <a:pt x="35" y="20"/>
                    <a:pt x="32" y="16"/>
                  </a:cubicBezTo>
                  <a:cubicBezTo>
                    <a:pt x="41" y="16"/>
                    <a:pt x="49" y="16"/>
                    <a:pt x="57" y="16"/>
                  </a:cubicBezTo>
                  <a:cubicBezTo>
                    <a:pt x="57" y="14"/>
                    <a:pt x="57" y="11"/>
                    <a:pt x="57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7"/>
            <p:cNvSpPr>
              <a:spLocks/>
            </p:cNvSpPr>
            <p:nvPr userDrawn="1"/>
          </p:nvSpPr>
          <p:spPr bwMode="auto">
            <a:xfrm>
              <a:off x="2119314" y="1770063"/>
              <a:ext cx="58738" cy="38100"/>
            </a:xfrm>
            <a:custGeom>
              <a:avLst/>
              <a:gdLst>
                <a:gd name="T0" fmla="*/ 21 w 63"/>
                <a:gd name="T1" fmla="*/ 1 h 41"/>
                <a:gd name="T2" fmla="*/ 63 w 63"/>
                <a:gd name="T3" fmla="*/ 1 h 41"/>
                <a:gd name="T4" fmla="*/ 0 w 63"/>
                <a:gd name="T5" fmla="*/ 22 h 41"/>
                <a:gd name="T6" fmla="*/ 14 w 63"/>
                <a:gd name="T7" fmla="*/ 22 h 41"/>
                <a:gd name="T8" fmla="*/ 28 w 63"/>
                <a:gd name="T9" fmla="*/ 22 h 41"/>
                <a:gd name="T10" fmla="*/ 21 w 6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1">
                  <a:moveTo>
                    <a:pt x="21" y="1"/>
                  </a:moveTo>
                  <a:cubicBezTo>
                    <a:pt x="41" y="0"/>
                    <a:pt x="47" y="6"/>
                    <a:pt x="63" y="1"/>
                  </a:cubicBezTo>
                  <a:cubicBezTo>
                    <a:pt x="59" y="20"/>
                    <a:pt x="26" y="41"/>
                    <a:pt x="0" y="22"/>
                  </a:cubicBezTo>
                  <a:cubicBezTo>
                    <a:pt x="5" y="22"/>
                    <a:pt x="9" y="22"/>
                    <a:pt x="14" y="22"/>
                  </a:cubicBezTo>
                  <a:cubicBezTo>
                    <a:pt x="19" y="22"/>
                    <a:pt x="23" y="22"/>
                    <a:pt x="28" y="22"/>
                  </a:cubicBezTo>
                  <a:cubicBezTo>
                    <a:pt x="25" y="9"/>
                    <a:pt x="29" y="10"/>
                    <a:pt x="21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8"/>
            <p:cNvSpPr>
              <a:spLocks/>
            </p:cNvSpPr>
            <p:nvPr userDrawn="1"/>
          </p:nvSpPr>
          <p:spPr bwMode="auto">
            <a:xfrm>
              <a:off x="5057776" y="1784350"/>
              <a:ext cx="82550" cy="19050"/>
            </a:xfrm>
            <a:custGeom>
              <a:avLst/>
              <a:gdLst>
                <a:gd name="T0" fmla="*/ 0 w 91"/>
                <a:gd name="T1" fmla="*/ 10 h 21"/>
                <a:gd name="T2" fmla="*/ 43 w 91"/>
                <a:gd name="T3" fmla="*/ 17 h 21"/>
                <a:gd name="T4" fmla="*/ 0 w 9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21">
                  <a:moveTo>
                    <a:pt x="0" y="10"/>
                  </a:moveTo>
                  <a:cubicBezTo>
                    <a:pt x="8" y="0"/>
                    <a:pt x="91" y="21"/>
                    <a:pt x="43" y="17"/>
                  </a:cubicBezTo>
                  <a:cubicBezTo>
                    <a:pt x="30" y="16"/>
                    <a:pt x="18" y="12"/>
                    <a:pt x="0" y="1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9"/>
            <p:cNvSpPr>
              <a:spLocks/>
            </p:cNvSpPr>
            <p:nvPr userDrawn="1"/>
          </p:nvSpPr>
          <p:spPr bwMode="auto">
            <a:xfrm>
              <a:off x="2047876" y="1812925"/>
              <a:ext cx="80963" cy="44450"/>
            </a:xfrm>
            <a:custGeom>
              <a:avLst/>
              <a:gdLst>
                <a:gd name="T0" fmla="*/ 88 w 88"/>
                <a:gd name="T1" fmla="*/ 0 h 50"/>
                <a:gd name="T2" fmla="*/ 88 w 88"/>
                <a:gd name="T3" fmla="*/ 11 h 50"/>
                <a:gd name="T4" fmla="*/ 32 w 88"/>
                <a:gd name="T5" fmla="*/ 50 h 50"/>
                <a:gd name="T6" fmla="*/ 0 w 88"/>
                <a:gd name="T7" fmla="*/ 22 h 50"/>
                <a:gd name="T8" fmla="*/ 29 w 88"/>
                <a:gd name="T9" fmla="*/ 11 h 50"/>
                <a:gd name="T10" fmla="*/ 88 w 8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50">
                  <a:moveTo>
                    <a:pt x="88" y="0"/>
                  </a:moveTo>
                  <a:cubicBezTo>
                    <a:pt x="84" y="5"/>
                    <a:pt x="87" y="6"/>
                    <a:pt x="88" y="11"/>
                  </a:cubicBezTo>
                  <a:cubicBezTo>
                    <a:pt x="84" y="38"/>
                    <a:pt x="53" y="39"/>
                    <a:pt x="32" y="50"/>
                  </a:cubicBezTo>
                  <a:cubicBezTo>
                    <a:pt x="19" y="43"/>
                    <a:pt x="5" y="37"/>
                    <a:pt x="0" y="22"/>
                  </a:cubicBezTo>
                  <a:cubicBezTo>
                    <a:pt x="16" y="27"/>
                    <a:pt x="46" y="22"/>
                    <a:pt x="29" y="11"/>
                  </a:cubicBezTo>
                  <a:cubicBezTo>
                    <a:pt x="48" y="0"/>
                    <a:pt x="64" y="5"/>
                    <a:pt x="8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70"/>
            <p:cNvSpPr>
              <a:spLocks/>
            </p:cNvSpPr>
            <p:nvPr userDrawn="1"/>
          </p:nvSpPr>
          <p:spPr bwMode="auto">
            <a:xfrm>
              <a:off x="2325689" y="1811338"/>
              <a:ext cx="49213" cy="28575"/>
            </a:xfrm>
            <a:custGeom>
              <a:avLst/>
              <a:gdLst>
                <a:gd name="T0" fmla="*/ 53 w 53"/>
                <a:gd name="T1" fmla="*/ 16 h 31"/>
                <a:gd name="T2" fmla="*/ 0 w 53"/>
                <a:gd name="T3" fmla="*/ 8 h 31"/>
                <a:gd name="T4" fmla="*/ 53 w 53"/>
                <a:gd name="T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1">
                  <a:moveTo>
                    <a:pt x="53" y="16"/>
                  </a:moveTo>
                  <a:cubicBezTo>
                    <a:pt x="42" y="23"/>
                    <a:pt x="0" y="31"/>
                    <a:pt x="0" y="8"/>
                  </a:cubicBezTo>
                  <a:cubicBezTo>
                    <a:pt x="17" y="0"/>
                    <a:pt x="41" y="7"/>
                    <a:pt x="53" y="1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71"/>
            <p:cNvSpPr>
              <a:spLocks/>
            </p:cNvSpPr>
            <p:nvPr userDrawn="1"/>
          </p:nvSpPr>
          <p:spPr bwMode="auto">
            <a:xfrm>
              <a:off x="5564189" y="1851025"/>
              <a:ext cx="46038" cy="15875"/>
            </a:xfrm>
            <a:custGeom>
              <a:avLst/>
              <a:gdLst>
                <a:gd name="T0" fmla="*/ 50 w 50"/>
                <a:gd name="T1" fmla="*/ 7 h 16"/>
                <a:gd name="T2" fmla="*/ 8 w 50"/>
                <a:gd name="T3" fmla="*/ 10 h 16"/>
                <a:gd name="T4" fmla="*/ 0 w 50"/>
                <a:gd name="T5" fmla="*/ 3 h 16"/>
                <a:gd name="T6" fmla="*/ 50 w 50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6">
                  <a:moveTo>
                    <a:pt x="50" y="7"/>
                  </a:moveTo>
                  <a:cubicBezTo>
                    <a:pt x="40" y="10"/>
                    <a:pt x="15" y="16"/>
                    <a:pt x="8" y="10"/>
                  </a:cubicBezTo>
                  <a:cubicBezTo>
                    <a:pt x="2" y="12"/>
                    <a:pt x="1" y="8"/>
                    <a:pt x="0" y="3"/>
                  </a:cubicBezTo>
                  <a:cubicBezTo>
                    <a:pt x="17" y="5"/>
                    <a:pt x="39" y="0"/>
                    <a:pt x="50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72"/>
            <p:cNvSpPr>
              <a:spLocks/>
            </p:cNvSpPr>
            <p:nvPr userDrawn="1"/>
          </p:nvSpPr>
          <p:spPr bwMode="auto">
            <a:xfrm>
              <a:off x="2609851" y="1873250"/>
              <a:ext cx="33338" cy="23813"/>
            </a:xfrm>
            <a:custGeom>
              <a:avLst/>
              <a:gdLst>
                <a:gd name="T0" fmla="*/ 36 w 36"/>
                <a:gd name="T1" fmla="*/ 15 h 26"/>
                <a:gd name="T2" fmla="*/ 0 w 36"/>
                <a:gd name="T3" fmla="*/ 15 h 26"/>
                <a:gd name="T4" fmla="*/ 4 w 36"/>
                <a:gd name="T5" fmla="*/ 0 h 26"/>
                <a:gd name="T6" fmla="*/ 36 w 36"/>
                <a:gd name="T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6">
                  <a:moveTo>
                    <a:pt x="36" y="15"/>
                  </a:moveTo>
                  <a:cubicBezTo>
                    <a:pt x="22" y="17"/>
                    <a:pt x="9" y="26"/>
                    <a:pt x="0" y="15"/>
                  </a:cubicBezTo>
                  <a:cubicBezTo>
                    <a:pt x="0" y="8"/>
                    <a:pt x="5" y="7"/>
                    <a:pt x="4" y="0"/>
                  </a:cubicBezTo>
                  <a:cubicBezTo>
                    <a:pt x="19" y="0"/>
                    <a:pt x="35" y="0"/>
                    <a:pt x="36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73"/>
            <p:cNvSpPr>
              <a:spLocks/>
            </p:cNvSpPr>
            <p:nvPr userDrawn="1"/>
          </p:nvSpPr>
          <p:spPr bwMode="auto">
            <a:xfrm>
              <a:off x="2984501" y="1938338"/>
              <a:ext cx="139700" cy="61913"/>
            </a:xfrm>
            <a:custGeom>
              <a:avLst/>
              <a:gdLst>
                <a:gd name="T0" fmla="*/ 7 w 153"/>
                <a:gd name="T1" fmla="*/ 7 h 67"/>
                <a:gd name="T2" fmla="*/ 24 w 153"/>
                <a:gd name="T3" fmla="*/ 11 h 67"/>
                <a:gd name="T4" fmla="*/ 17 w 153"/>
                <a:gd name="T5" fmla="*/ 0 h 67"/>
                <a:gd name="T6" fmla="*/ 38 w 153"/>
                <a:gd name="T7" fmla="*/ 25 h 67"/>
                <a:gd name="T8" fmla="*/ 52 w 153"/>
                <a:gd name="T9" fmla="*/ 7 h 67"/>
                <a:gd name="T10" fmla="*/ 134 w 153"/>
                <a:gd name="T11" fmla="*/ 0 h 67"/>
                <a:gd name="T12" fmla="*/ 151 w 153"/>
                <a:gd name="T13" fmla="*/ 18 h 67"/>
                <a:gd name="T14" fmla="*/ 134 w 153"/>
                <a:gd name="T15" fmla="*/ 42 h 67"/>
                <a:gd name="T16" fmla="*/ 10 w 153"/>
                <a:gd name="T17" fmla="*/ 53 h 67"/>
                <a:gd name="T18" fmla="*/ 24 w 153"/>
                <a:gd name="T19" fmla="*/ 46 h 67"/>
                <a:gd name="T20" fmla="*/ 0 w 153"/>
                <a:gd name="T21" fmla="*/ 35 h 67"/>
                <a:gd name="T22" fmla="*/ 24 w 153"/>
                <a:gd name="T23" fmla="*/ 21 h 67"/>
                <a:gd name="T24" fmla="*/ 10 w 153"/>
                <a:gd name="T25" fmla="*/ 18 h 67"/>
                <a:gd name="T26" fmla="*/ 3 w 153"/>
                <a:gd name="T27" fmla="*/ 14 h 67"/>
                <a:gd name="T28" fmla="*/ 7 w 153"/>
                <a:gd name="T2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67">
                  <a:moveTo>
                    <a:pt x="7" y="7"/>
                  </a:moveTo>
                  <a:cubicBezTo>
                    <a:pt x="15" y="6"/>
                    <a:pt x="14" y="14"/>
                    <a:pt x="24" y="11"/>
                  </a:cubicBezTo>
                  <a:cubicBezTo>
                    <a:pt x="22" y="7"/>
                    <a:pt x="16" y="7"/>
                    <a:pt x="17" y="0"/>
                  </a:cubicBezTo>
                  <a:cubicBezTo>
                    <a:pt x="30" y="3"/>
                    <a:pt x="41" y="7"/>
                    <a:pt x="38" y="25"/>
                  </a:cubicBezTo>
                  <a:cubicBezTo>
                    <a:pt x="45" y="21"/>
                    <a:pt x="55" y="21"/>
                    <a:pt x="52" y="7"/>
                  </a:cubicBezTo>
                  <a:cubicBezTo>
                    <a:pt x="79" y="14"/>
                    <a:pt x="100" y="2"/>
                    <a:pt x="134" y="0"/>
                  </a:cubicBezTo>
                  <a:cubicBezTo>
                    <a:pt x="136" y="16"/>
                    <a:pt x="130" y="19"/>
                    <a:pt x="151" y="18"/>
                  </a:cubicBezTo>
                  <a:cubicBezTo>
                    <a:pt x="153" y="34"/>
                    <a:pt x="133" y="27"/>
                    <a:pt x="134" y="42"/>
                  </a:cubicBezTo>
                  <a:cubicBezTo>
                    <a:pt x="88" y="51"/>
                    <a:pt x="61" y="67"/>
                    <a:pt x="10" y="53"/>
                  </a:cubicBezTo>
                  <a:cubicBezTo>
                    <a:pt x="7" y="42"/>
                    <a:pt x="18" y="47"/>
                    <a:pt x="24" y="46"/>
                  </a:cubicBezTo>
                  <a:cubicBezTo>
                    <a:pt x="22" y="37"/>
                    <a:pt x="13" y="34"/>
                    <a:pt x="0" y="35"/>
                  </a:cubicBezTo>
                  <a:cubicBezTo>
                    <a:pt x="5" y="28"/>
                    <a:pt x="21" y="31"/>
                    <a:pt x="24" y="21"/>
                  </a:cubicBezTo>
                  <a:cubicBezTo>
                    <a:pt x="23" y="16"/>
                    <a:pt x="15" y="18"/>
                    <a:pt x="10" y="18"/>
                  </a:cubicBezTo>
                  <a:cubicBezTo>
                    <a:pt x="9" y="15"/>
                    <a:pt x="7" y="14"/>
                    <a:pt x="3" y="14"/>
                  </a:cubicBezTo>
                  <a:cubicBezTo>
                    <a:pt x="3" y="11"/>
                    <a:pt x="6" y="10"/>
                    <a:pt x="7" y="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4"/>
            <p:cNvSpPr>
              <a:spLocks/>
            </p:cNvSpPr>
            <p:nvPr userDrawn="1"/>
          </p:nvSpPr>
          <p:spPr bwMode="auto">
            <a:xfrm>
              <a:off x="2106614" y="1947863"/>
              <a:ext cx="100013" cy="49213"/>
            </a:xfrm>
            <a:custGeom>
              <a:avLst/>
              <a:gdLst>
                <a:gd name="T0" fmla="*/ 60 w 109"/>
                <a:gd name="T1" fmla="*/ 0 h 53"/>
                <a:gd name="T2" fmla="*/ 92 w 109"/>
                <a:gd name="T3" fmla="*/ 21 h 53"/>
                <a:gd name="T4" fmla="*/ 109 w 109"/>
                <a:gd name="T5" fmla="*/ 45 h 53"/>
                <a:gd name="T6" fmla="*/ 24 w 109"/>
                <a:gd name="T7" fmla="*/ 53 h 53"/>
                <a:gd name="T8" fmla="*/ 0 w 109"/>
                <a:gd name="T9" fmla="*/ 45 h 53"/>
                <a:gd name="T10" fmla="*/ 60 w 10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53">
                  <a:moveTo>
                    <a:pt x="60" y="0"/>
                  </a:moveTo>
                  <a:cubicBezTo>
                    <a:pt x="54" y="23"/>
                    <a:pt x="86" y="9"/>
                    <a:pt x="92" y="21"/>
                  </a:cubicBezTo>
                  <a:cubicBezTo>
                    <a:pt x="78" y="45"/>
                    <a:pt x="105" y="31"/>
                    <a:pt x="109" y="45"/>
                  </a:cubicBezTo>
                  <a:cubicBezTo>
                    <a:pt x="69" y="42"/>
                    <a:pt x="54" y="37"/>
                    <a:pt x="24" y="53"/>
                  </a:cubicBezTo>
                  <a:cubicBezTo>
                    <a:pt x="16" y="50"/>
                    <a:pt x="20" y="42"/>
                    <a:pt x="0" y="45"/>
                  </a:cubicBezTo>
                  <a:cubicBezTo>
                    <a:pt x="20" y="30"/>
                    <a:pt x="34" y="9"/>
                    <a:pt x="6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75"/>
            <p:cNvSpPr>
              <a:spLocks/>
            </p:cNvSpPr>
            <p:nvPr userDrawn="1"/>
          </p:nvSpPr>
          <p:spPr bwMode="auto">
            <a:xfrm>
              <a:off x="2136776" y="1995488"/>
              <a:ext cx="34925" cy="20638"/>
            </a:xfrm>
            <a:custGeom>
              <a:avLst/>
              <a:gdLst>
                <a:gd name="T0" fmla="*/ 38 w 38"/>
                <a:gd name="T1" fmla="*/ 9 h 23"/>
                <a:gd name="T2" fmla="*/ 0 w 38"/>
                <a:gd name="T3" fmla="*/ 19 h 23"/>
                <a:gd name="T4" fmla="*/ 38 w 38"/>
                <a:gd name="T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38" y="9"/>
                  </a:moveTo>
                  <a:cubicBezTo>
                    <a:pt x="36" y="23"/>
                    <a:pt x="15" y="18"/>
                    <a:pt x="0" y="19"/>
                  </a:cubicBezTo>
                  <a:cubicBezTo>
                    <a:pt x="7" y="13"/>
                    <a:pt x="27" y="0"/>
                    <a:pt x="38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76"/>
            <p:cNvSpPr>
              <a:spLocks/>
            </p:cNvSpPr>
            <p:nvPr userDrawn="1"/>
          </p:nvSpPr>
          <p:spPr bwMode="auto">
            <a:xfrm>
              <a:off x="1036639" y="2082800"/>
              <a:ext cx="50800" cy="33338"/>
            </a:xfrm>
            <a:custGeom>
              <a:avLst/>
              <a:gdLst>
                <a:gd name="T0" fmla="*/ 55 w 55"/>
                <a:gd name="T1" fmla="*/ 22 h 36"/>
                <a:gd name="T2" fmla="*/ 2 w 55"/>
                <a:gd name="T3" fmla="*/ 36 h 36"/>
                <a:gd name="T4" fmla="*/ 55 w 55"/>
                <a:gd name="T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6">
                  <a:moveTo>
                    <a:pt x="55" y="22"/>
                  </a:moveTo>
                  <a:cubicBezTo>
                    <a:pt x="32" y="21"/>
                    <a:pt x="24" y="36"/>
                    <a:pt x="2" y="36"/>
                  </a:cubicBezTo>
                  <a:cubicBezTo>
                    <a:pt x="0" y="16"/>
                    <a:pt x="48" y="0"/>
                    <a:pt x="55" y="2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77"/>
            <p:cNvSpPr>
              <a:spLocks/>
            </p:cNvSpPr>
            <p:nvPr userDrawn="1"/>
          </p:nvSpPr>
          <p:spPr bwMode="auto">
            <a:xfrm>
              <a:off x="871539" y="2128838"/>
              <a:ext cx="50800" cy="19050"/>
            </a:xfrm>
            <a:custGeom>
              <a:avLst/>
              <a:gdLst>
                <a:gd name="T0" fmla="*/ 57 w 57"/>
                <a:gd name="T1" fmla="*/ 0 h 21"/>
                <a:gd name="T2" fmla="*/ 0 w 57"/>
                <a:gd name="T3" fmla="*/ 21 h 21"/>
                <a:gd name="T4" fmla="*/ 57 w 5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1">
                  <a:moveTo>
                    <a:pt x="57" y="0"/>
                  </a:moveTo>
                  <a:cubicBezTo>
                    <a:pt x="48" y="18"/>
                    <a:pt x="22" y="17"/>
                    <a:pt x="0" y="21"/>
                  </a:cubicBezTo>
                  <a:cubicBezTo>
                    <a:pt x="17" y="12"/>
                    <a:pt x="36" y="5"/>
                    <a:pt x="5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8"/>
            <p:cNvSpPr>
              <a:spLocks/>
            </p:cNvSpPr>
            <p:nvPr userDrawn="1"/>
          </p:nvSpPr>
          <p:spPr bwMode="auto">
            <a:xfrm>
              <a:off x="3128964" y="2141538"/>
              <a:ext cx="80963" cy="71438"/>
            </a:xfrm>
            <a:custGeom>
              <a:avLst/>
              <a:gdLst>
                <a:gd name="T0" fmla="*/ 36 w 89"/>
                <a:gd name="T1" fmla="*/ 22 h 79"/>
                <a:gd name="T2" fmla="*/ 57 w 89"/>
                <a:gd name="T3" fmla="*/ 0 h 79"/>
                <a:gd name="T4" fmla="*/ 89 w 89"/>
                <a:gd name="T5" fmla="*/ 22 h 79"/>
                <a:gd name="T6" fmla="*/ 74 w 89"/>
                <a:gd name="T7" fmla="*/ 29 h 79"/>
                <a:gd name="T8" fmla="*/ 0 w 89"/>
                <a:gd name="T9" fmla="*/ 74 h 79"/>
                <a:gd name="T10" fmla="*/ 22 w 89"/>
                <a:gd name="T11" fmla="*/ 46 h 79"/>
                <a:gd name="T12" fmla="*/ 7 w 89"/>
                <a:gd name="T13" fmla="*/ 43 h 79"/>
                <a:gd name="T14" fmla="*/ 7 w 89"/>
                <a:gd name="T15" fmla="*/ 39 h 79"/>
                <a:gd name="T16" fmla="*/ 11 w 89"/>
                <a:gd name="T17" fmla="*/ 39 h 79"/>
                <a:gd name="T18" fmla="*/ 18 w 89"/>
                <a:gd name="T19" fmla="*/ 25 h 79"/>
                <a:gd name="T20" fmla="*/ 36 w 89"/>
                <a:gd name="T21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36" y="22"/>
                  </a:moveTo>
                  <a:cubicBezTo>
                    <a:pt x="37" y="10"/>
                    <a:pt x="48" y="10"/>
                    <a:pt x="57" y="0"/>
                  </a:cubicBezTo>
                  <a:cubicBezTo>
                    <a:pt x="71" y="4"/>
                    <a:pt x="87" y="5"/>
                    <a:pt x="89" y="22"/>
                  </a:cubicBezTo>
                  <a:cubicBezTo>
                    <a:pt x="83" y="23"/>
                    <a:pt x="80" y="27"/>
                    <a:pt x="74" y="29"/>
                  </a:cubicBezTo>
                  <a:cubicBezTo>
                    <a:pt x="86" y="78"/>
                    <a:pt x="31" y="79"/>
                    <a:pt x="0" y="74"/>
                  </a:cubicBezTo>
                  <a:cubicBezTo>
                    <a:pt x="6" y="63"/>
                    <a:pt x="14" y="55"/>
                    <a:pt x="22" y="46"/>
                  </a:cubicBezTo>
                  <a:cubicBezTo>
                    <a:pt x="20" y="41"/>
                    <a:pt x="13" y="43"/>
                    <a:pt x="7" y="43"/>
                  </a:cubicBezTo>
                  <a:cubicBezTo>
                    <a:pt x="7" y="41"/>
                    <a:pt x="7" y="40"/>
                    <a:pt x="7" y="39"/>
                  </a:cubicBezTo>
                  <a:cubicBezTo>
                    <a:pt x="9" y="39"/>
                    <a:pt x="10" y="39"/>
                    <a:pt x="11" y="39"/>
                  </a:cubicBezTo>
                  <a:cubicBezTo>
                    <a:pt x="16" y="37"/>
                    <a:pt x="11" y="26"/>
                    <a:pt x="18" y="25"/>
                  </a:cubicBezTo>
                  <a:cubicBezTo>
                    <a:pt x="23" y="23"/>
                    <a:pt x="36" y="29"/>
                    <a:pt x="36" y="2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9"/>
            <p:cNvSpPr>
              <a:spLocks/>
            </p:cNvSpPr>
            <p:nvPr userDrawn="1"/>
          </p:nvSpPr>
          <p:spPr bwMode="auto">
            <a:xfrm>
              <a:off x="3662364" y="2533650"/>
              <a:ext cx="47625" cy="19050"/>
            </a:xfrm>
            <a:custGeom>
              <a:avLst/>
              <a:gdLst>
                <a:gd name="T0" fmla="*/ 52 w 52"/>
                <a:gd name="T1" fmla="*/ 5 h 20"/>
                <a:gd name="T2" fmla="*/ 6 w 52"/>
                <a:gd name="T3" fmla="*/ 5 h 20"/>
                <a:gd name="T4" fmla="*/ 52 w 52"/>
                <a:gd name="T5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0">
                  <a:moveTo>
                    <a:pt x="52" y="5"/>
                  </a:moveTo>
                  <a:cubicBezTo>
                    <a:pt x="38" y="20"/>
                    <a:pt x="24" y="5"/>
                    <a:pt x="6" y="5"/>
                  </a:cubicBezTo>
                  <a:cubicBezTo>
                    <a:pt x="0" y="0"/>
                    <a:pt x="45" y="0"/>
                    <a:pt x="52" y="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80"/>
            <p:cNvSpPr>
              <a:spLocks/>
            </p:cNvSpPr>
            <p:nvPr userDrawn="1"/>
          </p:nvSpPr>
          <p:spPr bwMode="auto">
            <a:xfrm>
              <a:off x="5494339" y="2555875"/>
              <a:ext cx="42863" cy="34925"/>
            </a:xfrm>
            <a:custGeom>
              <a:avLst/>
              <a:gdLst>
                <a:gd name="T0" fmla="*/ 9 w 46"/>
                <a:gd name="T1" fmla="*/ 6 h 38"/>
                <a:gd name="T2" fmla="*/ 38 w 46"/>
                <a:gd name="T3" fmla="*/ 3 h 38"/>
                <a:gd name="T4" fmla="*/ 38 w 46"/>
                <a:gd name="T5" fmla="*/ 6 h 38"/>
                <a:gd name="T6" fmla="*/ 41 w 46"/>
                <a:gd name="T7" fmla="*/ 20 h 38"/>
                <a:gd name="T8" fmla="*/ 27 w 46"/>
                <a:gd name="T9" fmla="*/ 34 h 38"/>
                <a:gd name="T10" fmla="*/ 2 w 46"/>
                <a:gd name="T11" fmla="*/ 24 h 38"/>
                <a:gd name="T12" fmla="*/ 9 w 46"/>
                <a:gd name="T1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8">
                  <a:moveTo>
                    <a:pt x="9" y="6"/>
                  </a:moveTo>
                  <a:cubicBezTo>
                    <a:pt x="21" y="17"/>
                    <a:pt x="24" y="0"/>
                    <a:pt x="38" y="3"/>
                  </a:cubicBezTo>
                  <a:cubicBezTo>
                    <a:pt x="38" y="4"/>
                    <a:pt x="38" y="5"/>
                    <a:pt x="38" y="6"/>
                  </a:cubicBezTo>
                  <a:cubicBezTo>
                    <a:pt x="46" y="7"/>
                    <a:pt x="46" y="15"/>
                    <a:pt x="41" y="20"/>
                  </a:cubicBezTo>
                  <a:cubicBezTo>
                    <a:pt x="40" y="28"/>
                    <a:pt x="20" y="18"/>
                    <a:pt x="27" y="34"/>
                  </a:cubicBezTo>
                  <a:cubicBezTo>
                    <a:pt x="12" y="38"/>
                    <a:pt x="15" y="22"/>
                    <a:pt x="2" y="24"/>
                  </a:cubicBezTo>
                  <a:cubicBezTo>
                    <a:pt x="0" y="13"/>
                    <a:pt x="12" y="17"/>
                    <a:pt x="9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81"/>
            <p:cNvSpPr>
              <a:spLocks/>
            </p:cNvSpPr>
            <p:nvPr userDrawn="1"/>
          </p:nvSpPr>
          <p:spPr bwMode="auto">
            <a:xfrm>
              <a:off x="5338764" y="2738438"/>
              <a:ext cx="41275" cy="68263"/>
            </a:xfrm>
            <a:custGeom>
              <a:avLst/>
              <a:gdLst>
                <a:gd name="T0" fmla="*/ 36 w 45"/>
                <a:gd name="T1" fmla="*/ 0 h 74"/>
                <a:gd name="T2" fmla="*/ 32 w 45"/>
                <a:gd name="T3" fmla="*/ 74 h 74"/>
                <a:gd name="T4" fmla="*/ 36 w 45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4">
                  <a:moveTo>
                    <a:pt x="36" y="0"/>
                  </a:moveTo>
                  <a:cubicBezTo>
                    <a:pt x="45" y="22"/>
                    <a:pt x="31" y="49"/>
                    <a:pt x="32" y="74"/>
                  </a:cubicBezTo>
                  <a:cubicBezTo>
                    <a:pt x="8" y="64"/>
                    <a:pt x="0" y="5"/>
                    <a:pt x="3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1787526" y="2744788"/>
              <a:ext cx="184150" cy="107950"/>
            </a:xfrm>
            <a:custGeom>
              <a:avLst/>
              <a:gdLst>
                <a:gd name="T0" fmla="*/ 202 w 202"/>
                <a:gd name="T1" fmla="*/ 104 h 119"/>
                <a:gd name="T2" fmla="*/ 131 w 202"/>
                <a:gd name="T3" fmla="*/ 114 h 119"/>
                <a:gd name="T4" fmla="*/ 145 w 202"/>
                <a:gd name="T5" fmla="*/ 100 h 119"/>
                <a:gd name="T6" fmla="*/ 117 w 202"/>
                <a:gd name="T7" fmla="*/ 75 h 119"/>
                <a:gd name="T8" fmla="*/ 60 w 202"/>
                <a:gd name="T9" fmla="*/ 51 h 119"/>
                <a:gd name="T10" fmla="*/ 0 w 202"/>
                <a:gd name="T11" fmla="*/ 72 h 119"/>
                <a:gd name="T12" fmla="*/ 202 w 202"/>
                <a:gd name="T13" fmla="*/ 10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19">
                  <a:moveTo>
                    <a:pt x="202" y="104"/>
                  </a:moveTo>
                  <a:cubicBezTo>
                    <a:pt x="190" y="119"/>
                    <a:pt x="157" y="113"/>
                    <a:pt x="131" y="114"/>
                  </a:cubicBezTo>
                  <a:cubicBezTo>
                    <a:pt x="132" y="106"/>
                    <a:pt x="142" y="106"/>
                    <a:pt x="145" y="100"/>
                  </a:cubicBezTo>
                  <a:cubicBezTo>
                    <a:pt x="131" y="97"/>
                    <a:pt x="116" y="93"/>
                    <a:pt x="117" y="75"/>
                  </a:cubicBezTo>
                  <a:cubicBezTo>
                    <a:pt x="95" y="71"/>
                    <a:pt x="57" y="69"/>
                    <a:pt x="60" y="51"/>
                  </a:cubicBezTo>
                  <a:cubicBezTo>
                    <a:pt x="33" y="51"/>
                    <a:pt x="26" y="70"/>
                    <a:pt x="0" y="72"/>
                  </a:cubicBezTo>
                  <a:cubicBezTo>
                    <a:pt x="56" y="0"/>
                    <a:pt x="151" y="75"/>
                    <a:pt x="202" y="10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83"/>
            <p:cNvSpPr>
              <a:spLocks/>
            </p:cNvSpPr>
            <p:nvPr userDrawn="1"/>
          </p:nvSpPr>
          <p:spPr bwMode="auto">
            <a:xfrm>
              <a:off x="2087564" y="2865438"/>
              <a:ext cx="30163" cy="28575"/>
            </a:xfrm>
            <a:custGeom>
              <a:avLst/>
              <a:gdLst>
                <a:gd name="T0" fmla="*/ 0 w 33"/>
                <a:gd name="T1" fmla="*/ 16 h 31"/>
                <a:gd name="T2" fmla="*/ 31 w 33"/>
                <a:gd name="T3" fmla="*/ 13 h 31"/>
                <a:gd name="T4" fmla="*/ 0 w 33"/>
                <a:gd name="T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1">
                  <a:moveTo>
                    <a:pt x="0" y="16"/>
                  </a:moveTo>
                  <a:cubicBezTo>
                    <a:pt x="1" y="0"/>
                    <a:pt x="22" y="15"/>
                    <a:pt x="31" y="13"/>
                  </a:cubicBezTo>
                  <a:cubicBezTo>
                    <a:pt x="33" y="23"/>
                    <a:pt x="1" y="31"/>
                    <a:pt x="0" y="1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4"/>
            <p:cNvSpPr>
              <a:spLocks/>
            </p:cNvSpPr>
            <p:nvPr userDrawn="1"/>
          </p:nvSpPr>
          <p:spPr bwMode="auto">
            <a:xfrm>
              <a:off x="5367339" y="2868613"/>
              <a:ext cx="53975" cy="131763"/>
            </a:xfrm>
            <a:custGeom>
              <a:avLst/>
              <a:gdLst>
                <a:gd name="T0" fmla="*/ 39 w 59"/>
                <a:gd name="T1" fmla="*/ 109 h 144"/>
                <a:gd name="T2" fmla="*/ 39 w 59"/>
                <a:gd name="T3" fmla="*/ 144 h 144"/>
                <a:gd name="T4" fmla="*/ 25 w 59"/>
                <a:gd name="T5" fmla="*/ 95 h 144"/>
                <a:gd name="T6" fmla="*/ 0 w 59"/>
                <a:gd name="T7" fmla="*/ 56 h 144"/>
                <a:gd name="T8" fmla="*/ 11 w 59"/>
                <a:gd name="T9" fmla="*/ 59 h 144"/>
                <a:gd name="T10" fmla="*/ 11 w 59"/>
                <a:gd name="T11" fmla="*/ 3 h 144"/>
                <a:gd name="T12" fmla="*/ 39 w 59"/>
                <a:gd name="T13" fmla="*/ 10 h 144"/>
                <a:gd name="T14" fmla="*/ 32 w 59"/>
                <a:gd name="T15" fmla="*/ 70 h 144"/>
                <a:gd name="T16" fmla="*/ 43 w 59"/>
                <a:gd name="T17" fmla="*/ 102 h 144"/>
                <a:gd name="T18" fmla="*/ 39 w 59"/>
                <a:gd name="T19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4">
                  <a:moveTo>
                    <a:pt x="39" y="109"/>
                  </a:moveTo>
                  <a:cubicBezTo>
                    <a:pt x="30" y="119"/>
                    <a:pt x="42" y="129"/>
                    <a:pt x="39" y="144"/>
                  </a:cubicBezTo>
                  <a:cubicBezTo>
                    <a:pt x="23" y="133"/>
                    <a:pt x="14" y="116"/>
                    <a:pt x="25" y="95"/>
                  </a:cubicBezTo>
                  <a:cubicBezTo>
                    <a:pt x="11" y="98"/>
                    <a:pt x="2" y="76"/>
                    <a:pt x="0" y="56"/>
                  </a:cubicBezTo>
                  <a:cubicBezTo>
                    <a:pt x="3" y="58"/>
                    <a:pt x="6" y="59"/>
                    <a:pt x="11" y="59"/>
                  </a:cubicBezTo>
                  <a:cubicBezTo>
                    <a:pt x="5" y="47"/>
                    <a:pt x="5" y="15"/>
                    <a:pt x="11" y="3"/>
                  </a:cubicBezTo>
                  <a:cubicBezTo>
                    <a:pt x="25" y="0"/>
                    <a:pt x="23" y="14"/>
                    <a:pt x="39" y="10"/>
                  </a:cubicBezTo>
                  <a:cubicBezTo>
                    <a:pt x="43" y="35"/>
                    <a:pt x="59" y="57"/>
                    <a:pt x="32" y="70"/>
                  </a:cubicBezTo>
                  <a:cubicBezTo>
                    <a:pt x="35" y="81"/>
                    <a:pt x="41" y="89"/>
                    <a:pt x="43" y="102"/>
                  </a:cubicBezTo>
                  <a:cubicBezTo>
                    <a:pt x="42" y="104"/>
                    <a:pt x="39" y="105"/>
                    <a:pt x="39" y="10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5"/>
            <p:cNvSpPr>
              <a:spLocks/>
            </p:cNvSpPr>
            <p:nvPr userDrawn="1"/>
          </p:nvSpPr>
          <p:spPr bwMode="auto">
            <a:xfrm>
              <a:off x="5454651" y="2994025"/>
              <a:ext cx="28575" cy="28575"/>
            </a:xfrm>
            <a:custGeom>
              <a:avLst/>
              <a:gdLst>
                <a:gd name="T0" fmla="*/ 22 w 31"/>
                <a:gd name="T1" fmla="*/ 0 h 32"/>
                <a:gd name="T2" fmla="*/ 29 w 31"/>
                <a:gd name="T3" fmla="*/ 32 h 32"/>
                <a:gd name="T4" fmla="*/ 0 w 31"/>
                <a:gd name="T5" fmla="*/ 0 h 32"/>
                <a:gd name="T6" fmla="*/ 22 w 31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2">
                  <a:moveTo>
                    <a:pt x="22" y="0"/>
                  </a:moveTo>
                  <a:cubicBezTo>
                    <a:pt x="23" y="12"/>
                    <a:pt x="31" y="17"/>
                    <a:pt x="29" y="32"/>
                  </a:cubicBezTo>
                  <a:cubicBezTo>
                    <a:pt x="11" y="29"/>
                    <a:pt x="7" y="13"/>
                    <a:pt x="0" y="0"/>
                  </a:cubicBezTo>
                  <a:cubicBezTo>
                    <a:pt x="8" y="0"/>
                    <a:pt x="15" y="0"/>
                    <a:pt x="2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6"/>
            <p:cNvSpPr>
              <a:spLocks/>
            </p:cNvSpPr>
            <p:nvPr userDrawn="1"/>
          </p:nvSpPr>
          <p:spPr bwMode="auto">
            <a:xfrm>
              <a:off x="4672014" y="3051175"/>
              <a:ext cx="42863" cy="77788"/>
            </a:xfrm>
            <a:custGeom>
              <a:avLst/>
              <a:gdLst>
                <a:gd name="T0" fmla="*/ 45 w 46"/>
                <a:gd name="T1" fmla="*/ 71 h 85"/>
                <a:gd name="T2" fmla="*/ 13 w 46"/>
                <a:gd name="T3" fmla="*/ 85 h 85"/>
                <a:gd name="T4" fmla="*/ 13 w 46"/>
                <a:gd name="T5" fmla="*/ 0 h 85"/>
                <a:gd name="T6" fmla="*/ 45 w 46"/>
                <a:gd name="T7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5">
                  <a:moveTo>
                    <a:pt x="45" y="71"/>
                  </a:moveTo>
                  <a:cubicBezTo>
                    <a:pt x="35" y="76"/>
                    <a:pt x="28" y="84"/>
                    <a:pt x="13" y="85"/>
                  </a:cubicBezTo>
                  <a:cubicBezTo>
                    <a:pt x="1" y="62"/>
                    <a:pt x="0" y="13"/>
                    <a:pt x="13" y="0"/>
                  </a:cubicBezTo>
                  <a:cubicBezTo>
                    <a:pt x="26" y="21"/>
                    <a:pt x="46" y="36"/>
                    <a:pt x="45" y="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7"/>
            <p:cNvSpPr>
              <a:spLocks/>
            </p:cNvSpPr>
            <p:nvPr userDrawn="1"/>
          </p:nvSpPr>
          <p:spPr bwMode="auto">
            <a:xfrm>
              <a:off x="1630364" y="3241675"/>
              <a:ext cx="20638" cy="31750"/>
            </a:xfrm>
            <a:custGeom>
              <a:avLst/>
              <a:gdLst>
                <a:gd name="T0" fmla="*/ 23 w 23"/>
                <a:gd name="T1" fmla="*/ 11 h 35"/>
                <a:gd name="T2" fmla="*/ 6 w 23"/>
                <a:gd name="T3" fmla="*/ 32 h 35"/>
                <a:gd name="T4" fmla="*/ 2 w 23"/>
                <a:gd name="T5" fmla="*/ 4 h 35"/>
                <a:gd name="T6" fmla="*/ 23 w 23"/>
                <a:gd name="T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5">
                  <a:moveTo>
                    <a:pt x="23" y="11"/>
                  </a:moveTo>
                  <a:cubicBezTo>
                    <a:pt x="12" y="13"/>
                    <a:pt x="21" y="35"/>
                    <a:pt x="6" y="32"/>
                  </a:cubicBezTo>
                  <a:cubicBezTo>
                    <a:pt x="8" y="19"/>
                    <a:pt x="0" y="17"/>
                    <a:pt x="2" y="4"/>
                  </a:cubicBezTo>
                  <a:cubicBezTo>
                    <a:pt x="15" y="0"/>
                    <a:pt x="12" y="13"/>
                    <a:pt x="23" y="1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8"/>
            <p:cNvSpPr>
              <a:spLocks/>
            </p:cNvSpPr>
            <p:nvPr userDrawn="1"/>
          </p:nvSpPr>
          <p:spPr bwMode="auto">
            <a:xfrm>
              <a:off x="5529264" y="3294063"/>
              <a:ext cx="60325" cy="31750"/>
            </a:xfrm>
            <a:custGeom>
              <a:avLst/>
              <a:gdLst>
                <a:gd name="T0" fmla="*/ 63 w 65"/>
                <a:gd name="T1" fmla="*/ 35 h 35"/>
                <a:gd name="T2" fmla="*/ 0 w 65"/>
                <a:gd name="T3" fmla="*/ 25 h 35"/>
                <a:gd name="T4" fmla="*/ 63 w 65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5">
                  <a:moveTo>
                    <a:pt x="63" y="35"/>
                  </a:moveTo>
                  <a:cubicBezTo>
                    <a:pt x="43" y="31"/>
                    <a:pt x="20" y="7"/>
                    <a:pt x="0" y="25"/>
                  </a:cubicBezTo>
                  <a:cubicBezTo>
                    <a:pt x="5" y="0"/>
                    <a:pt x="65" y="9"/>
                    <a:pt x="63" y="3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9"/>
            <p:cNvSpPr>
              <a:spLocks/>
            </p:cNvSpPr>
            <p:nvPr userDrawn="1"/>
          </p:nvSpPr>
          <p:spPr bwMode="auto">
            <a:xfrm>
              <a:off x="5892801" y="3332163"/>
              <a:ext cx="76200" cy="55563"/>
            </a:xfrm>
            <a:custGeom>
              <a:avLst/>
              <a:gdLst>
                <a:gd name="T0" fmla="*/ 82 w 82"/>
                <a:gd name="T1" fmla="*/ 0 h 61"/>
                <a:gd name="T2" fmla="*/ 0 w 82"/>
                <a:gd name="T3" fmla="*/ 29 h 61"/>
                <a:gd name="T4" fmla="*/ 53 w 82"/>
                <a:gd name="T5" fmla="*/ 25 h 61"/>
                <a:gd name="T6" fmla="*/ 64 w 82"/>
                <a:gd name="T7" fmla="*/ 0 h 61"/>
                <a:gd name="T8" fmla="*/ 82 w 8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82" y="0"/>
                  </a:moveTo>
                  <a:cubicBezTo>
                    <a:pt x="79" y="32"/>
                    <a:pt x="24" y="61"/>
                    <a:pt x="0" y="29"/>
                  </a:cubicBezTo>
                  <a:cubicBezTo>
                    <a:pt x="29" y="32"/>
                    <a:pt x="32" y="13"/>
                    <a:pt x="53" y="25"/>
                  </a:cubicBezTo>
                  <a:cubicBezTo>
                    <a:pt x="62" y="22"/>
                    <a:pt x="66" y="14"/>
                    <a:pt x="64" y="0"/>
                  </a:cubicBezTo>
                  <a:cubicBezTo>
                    <a:pt x="70" y="0"/>
                    <a:pt x="76" y="0"/>
                    <a:pt x="8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90"/>
            <p:cNvSpPr>
              <a:spLocks/>
            </p:cNvSpPr>
            <p:nvPr userDrawn="1"/>
          </p:nvSpPr>
          <p:spPr bwMode="auto">
            <a:xfrm>
              <a:off x="5129214" y="3362325"/>
              <a:ext cx="180975" cy="71438"/>
            </a:xfrm>
            <a:custGeom>
              <a:avLst/>
              <a:gdLst>
                <a:gd name="T0" fmla="*/ 194 w 198"/>
                <a:gd name="T1" fmla="*/ 56 h 78"/>
                <a:gd name="T2" fmla="*/ 198 w 198"/>
                <a:gd name="T3" fmla="*/ 56 h 78"/>
                <a:gd name="T4" fmla="*/ 173 w 198"/>
                <a:gd name="T5" fmla="*/ 66 h 78"/>
                <a:gd name="T6" fmla="*/ 0 w 198"/>
                <a:gd name="T7" fmla="*/ 24 h 78"/>
                <a:gd name="T8" fmla="*/ 14 w 198"/>
                <a:gd name="T9" fmla="*/ 3 h 78"/>
                <a:gd name="T10" fmla="*/ 64 w 198"/>
                <a:gd name="T11" fmla="*/ 24 h 78"/>
                <a:gd name="T12" fmla="*/ 106 w 198"/>
                <a:gd name="T13" fmla="*/ 17 h 78"/>
                <a:gd name="T14" fmla="*/ 166 w 198"/>
                <a:gd name="T15" fmla="*/ 27 h 78"/>
                <a:gd name="T16" fmla="*/ 145 w 198"/>
                <a:gd name="T17" fmla="*/ 34 h 78"/>
                <a:gd name="T18" fmla="*/ 162 w 198"/>
                <a:gd name="T19" fmla="*/ 45 h 78"/>
                <a:gd name="T20" fmla="*/ 177 w 198"/>
                <a:gd name="T21" fmla="*/ 56 h 78"/>
                <a:gd name="T22" fmla="*/ 194 w 198"/>
                <a:gd name="T23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78">
                  <a:moveTo>
                    <a:pt x="194" y="56"/>
                  </a:moveTo>
                  <a:cubicBezTo>
                    <a:pt x="195" y="56"/>
                    <a:pt x="197" y="56"/>
                    <a:pt x="198" y="56"/>
                  </a:cubicBezTo>
                  <a:cubicBezTo>
                    <a:pt x="194" y="78"/>
                    <a:pt x="179" y="49"/>
                    <a:pt x="173" y="66"/>
                  </a:cubicBezTo>
                  <a:cubicBezTo>
                    <a:pt x="116" y="52"/>
                    <a:pt x="46" y="49"/>
                    <a:pt x="0" y="24"/>
                  </a:cubicBezTo>
                  <a:cubicBezTo>
                    <a:pt x="8" y="20"/>
                    <a:pt x="11" y="12"/>
                    <a:pt x="14" y="3"/>
                  </a:cubicBezTo>
                  <a:cubicBezTo>
                    <a:pt x="28" y="14"/>
                    <a:pt x="57" y="0"/>
                    <a:pt x="64" y="24"/>
                  </a:cubicBezTo>
                  <a:cubicBezTo>
                    <a:pt x="83" y="22"/>
                    <a:pt x="99" y="34"/>
                    <a:pt x="106" y="17"/>
                  </a:cubicBezTo>
                  <a:cubicBezTo>
                    <a:pt x="125" y="21"/>
                    <a:pt x="139" y="31"/>
                    <a:pt x="166" y="27"/>
                  </a:cubicBezTo>
                  <a:cubicBezTo>
                    <a:pt x="163" y="34"/>
                    <a:pt x="155" y="35"/>
                    <a:pt x="145" y="34"/>
                  </a:cubicBezTo>
                  <a:cubicBezTo>
                    <a:pt x="143" y="45"/>
                    <a:pt x="152" y="46"/>
                    <a:pt x="162" y="45"/>
                  </a:cubicBezTo>
                  <a:cubicBezTo>
                    <a:pt x="174" y="42"/>
                    <a:pt x="173" y="50"/>
                    <a:pt x="177" y="56"/>
                  </a:cubicBezTo>
                  <a:cubicBezTo>
                    <a:pt x="182" y="56"/>
                    <a:pt x="188" y="56"/>
                    <a:pt x="194" y="5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91"/>
            <p:cNvSpPr>
              <a:spLocks/>
            </p:cNvSpPr>
            <p:nvPr userDrawn="1"/>
          </p:nvSpPr>
          <p:spPr bwMode="auto">
            <a:xfrm>
              <a:off x="5384801" y="3395663"/>
              <a:ext cx="57150" cy="38100"/>
            </a:xfrm>
            <a:custGeom>
              <a:avLst/>
              <a:gdLst>
                <a:gd name="T0" fmla="*/ 56 w 63"/>
                <a:gd name="T1" fmla="*/ 20 h 43"/>
                <a:gd name="T2" fmla="*/ 0 w 63"/>
                <a:gd name="T3" fmla="*/ 34 h 43"/>
                <a:gd name="T4" fmla="*/ 56 w 63"/>
                <a:gd name="T5" fmla="*/ 2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3">
                  <a:moveTo>
                    <a:pt x="56" y="20"/>
                  </a:moveTo>
                  <a:cubicBezTo>
                    <a:pt x="63" y="35"/>
                    <a:pt x="22" y="34"/>
                    <a:pt x="0" y="34"/>
                  </a:cubicBezTo>
                  <a:cubicBezTo>
                    <a:pt x="3" y="0"/>
                    <a:pt x="43" y="43"/>
                    <a:pt x="56" y="2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2"/>
            <p:cNvSpPr>
              <a:spLocks/>
            </p:cNvSpPr>
            <p:nvPr userDrawn="1"/>
          </p:nvSpPr>
          <p:spPr bwMode="auto">
            <a:xfrm>
              <a:off x="5445126" y="3416300"/>
              <a:ext cx="71438" cy="38100"/>
            </a:xfrm>
            <a:custGeom>
              <a:avLst/>
              <a:gdLst>
                <a:gd name="T0" fmla="*/ 78 w 78"/>
                <a:gd name="T1" fmla="*/ 0 h 42"/>
                <a:gd name="T2" fmla="*/ 0 w 78"/>
                <a:gd name="T3" fmla="*/ 42 h 42"/>
                <a:gd name="T4" fmla="*/ 78 w 78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2">
                  <a:moveTo>
                    <a:pt x="78" y="0"/>
                  </a:moveTo>
                  <a:cubicBezTo>
                    <a:pt x="51" y="14"/>
                    <a:pt x="31" y="33"/>
                    <a:pt x="0" y="42"/>
                  </a:cubicBezTo>
                  <a:cubicBezTo>
                    <a:pt x="10" y="13"/>
                    <a:pt x="39" y="1"/>
                    <a:pt x="7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3"/>
            <p:cNvSpPr>
              <a:spLocks/>
            </p:cNvSpPr>
            <p:nvPr userDrawn="1"/>
          </p:nvSpPr>
          <p:spPr bwMode="auto">
            <a:xfrm>
              <a:off x="6367464" y="3595688"/>
              <a:ext cx="23813" cy="22225"/>
            </a:xfrm>
            <a:custGeom>
              <a:avLst/>
              <a:gdLst>
                <a:gd name="T0" fmla="*/ 25 w 25"/>
                <a:gd name="T1" fmla="*/ 2 h 25"/>
                <a:gd name="T2" fmla="*/ 21 w 25"/>
                <a:gd name="T3" fmla="*/ 23 h 25"/>
                <a:gd name="T4" fmla="*/ 0 w 25"/>
                <a:gd name="T5" fmla="*/ 19 h 25"/>
                <a:gd name="T6" fmla="*/ 25 w 25"/>
                <a:gd name="T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25" y="2"/>
                  </a:moveTo>
                  <a:cubicBezTo>
                    <a:pt x="25" y="10"/>
                    <a:pt x="25" y="19"/>
                    <a:pt x="21" y="23"/>
                  </a:cubicBezTo>
                  <a:cubicBezTo>
                    <a:pt x="10" y="25"/>
                    <a:pt x="8" y="19"/>
                    <a:pt x="0" y="19"/>
                  </a:cubicBezTo>
                  <a:cubicBezTo>
                    <a:pt x="2" y="8"/>
                    <a:pt x="9" y="0"/>
                    <a:pt x="25" y="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4"/>
            <p:cNvSpPr>
              <a:spLocks/>
            </p:cNvSpPr>
            <p:nvPr userDrawn="1"/>
          </p:nvSpPr>
          <p:spPr bwMode="auto">
            <a:xfrm>
              <a:off x="5622926" y="4062413"/>
              <a:ext cx="71438" cy="66675"/>
            </a:xfrm>
            <a:custGeom>
              <a:avLst/>
              <a:gdLst>
                <a:gd name="T0" fmla="*/ 18 w 78"/>
                <a:gd name="T1" fmla="*/ 0 h 74"/>
                <a:gd name="T2" fmla="*/ 78 w 78"/>
                <a:gd name="T3" fmla="*/ 3 h 74"/>
                <a:gd name="T4" fmla="*/ 42 w 78"/>
                <a:gd name="T5" fmla="*/ 60 h 74"/>
                <a:gd name="T6" fmla="*/ 0 w 78"/>
                <a:gd name="T7" fmla="*/ 67 h 74"/>
                <a:gd name="T8" fmla="*/ 18 w 78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4">
                  <a:moveTo>
                    <a:pt x="18" y="0"/>
                  </a:moveTo>
                  <a:cubicBezTo>
                    <a:pt x="34" y="18"/>
                    <a:pt x="54" y="12"/>
                    <a:pt x="78" y="3"/>
                  </a:cubicBezTo>
                  <a:cubicBezTo>
                    <a:pt x="75" y="31"/>
                    <a:pt x="49" y="36"/>
                    <a:pt x="42" y="60"/>
                  </a:cubicBezTo>
                  <a:cubicBezTo>
                    <a:pt x="27" y="44"/>
                    <a:pt x="26" y="74"/>
                    <a:pt x="0" y="67"/>
                  </a:cubicBezTo>
                  <a:cubicBezTo>
                    <a:pt x="2" y="49"/>
                    <a:pt x="4" y="16"/>
                    <a:pt x="1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5"/>
            <p:cNvSpPr>
              <a:spLocks/>
            </p:cNvSpPr>
            <p:nvPr userDrawn="1"/>
          </p:nvSpPr>
          <p:spPr bwMode="auto">
            <a:xfrm>
              <a:off x="5916614" y="4062413"/>
              <a:ext cx="196850" cy="144463"/>
            </a:xfrm>
            <a:custGeom>
              <a:avLst/>
              <a:gdLst>
                <a:gd name="T0" fmla="*/ 198 w 215"/>
                <a:gd name="T1" fmla="*/ 0 h 158"/>
                <a:gd name="T2" fmla="*/ 194 w 215"/>
                <a:gd name="T3" fmla="*/ 14 h 158"/>
                <a:gd name="T4" fmla="*/ 215 w 215"/>
                <a:gd name="T5" fmla="*/ 10 h 158"/>
                <a:gd name="T6" fmla="*/ 152 w 215"/>
                <a:gd name="T7" fmla="*/ 74 h 158"/>
                <a:gd name="T8" fmla="*/ 0 w 215"/>
                <a:gd name="T9" fmla="*/ 123 h 158"/>
                <a:gd name="T10" fmla="*/ 198 w 215"/>
                <a:gd name="T1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58">
                  <a:moveTo>
                    <a:pt x="198" y="0"/>
                  </a:moveTo>
                  <a:cubicBezTo>
                    <a:pt x="198" y="6"/>
                    <a:pt x="193" y="7"/>
                    <a:pt x="194" y="14"/>
                  </a:cubicBezTo>
                  <a:cubicBezTo>
                    <a:pt x="197" y="23"/>
                    <a:pt x="205" y="6"/>
                    <a:pt x="215" y="10"/>
                  </a:cubicBezTo>
                  <a:cubicBezTo>
                    <a:pt x="207" y="43"/>
                    <a:pt x="151" y="44"/>
                    <a:pt x="152" y="74"/>
                  </a:cubicBezTo>
                  <a:cubicBezTo>
                    <a:pt x="86" y="75"/>
                    <a:pt x="69" y="158"/>
                    <a:pt x="0" y="123"/>
                  </a:cubicBezTo>
                  <a:cubicBezTo>
                    <a:pt x="57" y="73"/>
                    <a:pt x="136" y="45"/>
                    <a:pt x="19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6"/>
            <p:cNvSpPr>
              <a:spLocks/>
            </p:cNvSpPr>
            <p:nvPr userDrawn="1"/>
          </p:nvSpPr>
          <p:spPr bwMode="auto">
            <a:xfrm>
              <a:off x="2354264" y="1930400"/>
              <a:ext cx="26988" cy="17463"/>
            </a:xfrm>
            <a:custGeom>
              <a:avLst/>
              <a:gdLst>
                <a:gd name="T0" fmla="*/ 30 w 30"/>
                <a:gd name="T1" fmla="*/ 6 h 20"/>
                <a:gd name="T2" fmla="*/ 1 w 30"/>
                <a:gd name="T3" fmla="*/ 2 h 20"/>
                <a:gd name="T4" fmla="*/ 30 w 30"/>
                <a:gd name="T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0">
                  <a:moveTo>
                    <a:pt x="30" y="6"/>
                  </a:moveTo>
                  <a:cubicBezTo>
                    <a:pt x="24" y="16"/>
                    <a:pt x="0" y="20"/>
                    <a:pt x="1" y="2"/>
                  </a:cubicBezTo>
                  <a:cubicBezTo>
                    <a:pt x="14" y="0"/>
                    <a:pt x="21" y="3"/>
                    <a:pt x="30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7"/>
            <p:cNvSpPr>
              <a:spLocks/>
            </p:cNvSpPr>
            <p:nvPr userDrawn="1"/>
          </p:nvSpPr>
          <p:spPr bwMode="auto">
            <a:xfrm>
              <a:off x="1651001" y="2012950"/>
              <a:ext cx="101600" cy="39688"/>
            </a:xfrm>
            <a:custGeom>
              <a:avLst/>
              <a:gdLst>
                <a:gd name="T0" fmla="*/ 110 w 110"/>
                <a:gd name="T1" fmla="*/ 0 h 43"/>
                <a:gd name="T2" fmla="*/ 0 w 110"/>
                <a:gd name="T3" fmla="*/ 18 h 43"/>
                <a:gd name="T4" fmla="*/ 53 w 110"/>
                <a:gd name="T5" fmla="*/ 0 h 43"/>
                <a:gd name="T6" fmla="*/ 110 w 110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43">
                  <a:moveTo>
                    <a:pt x="110" y="0"/>
                  </a:moveTo>
                  <a:cubicBezTo>
                    <a:pt x="92" y="20"/>
                    <a:pt x="28" y="43"/>
                    <a:pt x="0" y="18"/>
                  </a:cubicBezTo>
                  <a:cubicBezTo>
                    <a:pt x="23" y="17"/>
                    <a:pt x="64" y="23"/>
                    <a:pt x="53" y="0"/>
                  </a:cubicBezTo>
                  <a:cubicBezTo>
                    <a:pt x="72" y="0"/>
                    <a:pt x="91" y="0"/>
                    <a:pt x="11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8"/>
            <p:cNvSpPr>
              <a:spLocks/>
            </p:cNvSpPr>
            <p:nvPr userDrawn="1"/>
          </p:nvSpPr>
          <p:spPr bwMode="auto">
            <a:xfrm>
              <a:off x="4872039" y="2135188"/>
              <a:ext cx="71438" cy="80963"/>
            </a:xfrm>
            <a:custGeom>
              <a:avLst/>
              <a:gdLst>
                <a:gd name="T0" fmla="*/ 0 w 79"/>
                <a:gd name="T1" fmla="*/ 85 h 89"/>
                <a:gd name="T2" fmla="*/ 39 w 79"/>
                <a:gd name="T3" fmla="*/ 0 h 89"/>
                <a:gd name="T4" fmla="*/ 0 w 79"/>
                <a:gd name="T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89">
                  <a:moveTo>
                    <a:pt x="0" y="85"/>
                  </a:moveTo>
                  <a:cubicBezTo>
                    <a:pt x="33" y="77"/>
                    <a:pt x="36" y="39"/>
                    <a:pt x="39" y="0"/>
                  </a:cubicBezTo>
                  <a:cubicBezTo>
                    <a:pt x="79" y="29"/>
                    <a:pt x="50" y="89"/>
                    <a:pt x="0" y="8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9"/>
            <p:cNvSpPr>
              <a:spLocks/>
            </p:cNvSpPr>
            <p:nvPr userDrawn="1"/>
          </p:nvSpPr>
          <p:spPr bwMode="auto">
            <a:xfrm>
              <a:off x="1789114" y="2170113"/>
              <a:ext cx="36513" cy="42863"/>
            </a:xfrm>
            <a:custGeom>
              <a:avLst/>
              <a:gdLst>
                <a:gd name="T0" fmla="*/ 22 w 40"/>
                <a:gd name="T1" fmla="*/ 0 h 46"/>
                <a:gd name="T2" fmla="*/ 26 w 40"/>
                <a:gd name="T3" fmla="*/ 46 h 46"/>
                <a:gd name="T4" fmla="*/ 8 w 40"/>
                <a:gd name="T5" fmla="*/ 39 h 46"/>
                <a:gd name="T6" fmla="*/ 8 w 40"/>
                <a:gd name="T7" fmla="*/ 14 h 46"/>
                <a:gd name="T8" fmla="*/ 22 w 4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22" y="0"/>
                  </a:moveTo>
                  <a:cubicBezTo>
                    <a:pt x="40" y="2"/>
                    <a:pt x="32" y="37"/>
                    <a:pt x="26" y="46"/>
                  </a:cubicBezTo>
                  <a:cubicBezTo>
                    <a:pt x="12" y="46"/>
                    <a:pt x="23" y="30"/>
                    <a:pt x="8" y="39"/>
                  </a:cubicBezTo>
                  <a:cubicBezTo>
                    <a:pt x="0" y="24"/>
                    <a:pt x="23" y="13"/>
                    <a:pt x="8" y="14"/>
                  </a:cubicBezTo>
                  <a:cubicBezTo>
                    <a:pt x="11" y="8"/>
                    <a:pt x="16" y="3"/>
                    <a:pt x="2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00"/>
            <p:cNvSpPr>
              <a:spLocks/>
            </p:cNvSpPr>
            <p:nvPr userDrawn="1"/>
          </p:nvSpPr>
          <p:spPr bwMode="auto">
            <a:xfrm>
              <a:off x="5219701" y="3744913"/>
              <a:ext cx="14288" cy="33338"/>
            </a:xfrm>
            <a:custGeom>
              <a:avLst/>
              <a:gdLst>
                <a:gd name="T0" fmla="*/ 14 w 16"/>
                <a:gd name="T1" fmla="*/ 0 h 36"/>
                <a:gd name="T2" fmla="*/ 7 w 16"/>
                <a:gd name="T3" fmla="*/ 18 h 36"/>
                <a:gd name="T4" fmla="*/ 3 w 16"/>
                <a:gd name="T5" fmla="*/ 35 h 36"/>
                <a:gd name="T6" fmla="*/ 0 w 16"/>
                <a:gd name="T7" fmla="*/ 25 h 36"/>
                <a:gd name="T8" fmla="*/ 14 w 1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cubicBezTo>
                    <a:pt x="14" y="12"/>
                    <a:pt x="16" y="34"/>
                    <a:pt x="7" y="18"/>
                  </a:cubicBezTo>
                  <a:cubicBezTo>
                    <a:pt x="5" y="23"/>
                    <a:pt x="11" y="36"/>
                    <a:pt x="3" y="35"/>
                  </a:cubicBezTo>
                  <a:cubicBezTo>
                    <a:pt x="4" y="30"/>
                    <a:pt x="2" y="28"/>
                    <a:pt x="0" y="25"/>
                  </a:cubicBezTo>
                  <a:cubicBezTo>
                    <a:pt x="7" y="18"/>
                    <a:pt x="9" y="8"/>
                    <a:pt x="1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01"/>
            <p:cNvSpPr>
              <a:spLocks/>
            </p:cNvSpPr>
            <p:nvPr userDrawn="1"/>
          </p:nvSpPr>
          <p:spPr bwMode="auto">
            <a:xfrm>
              <a:off x="5432426" y="3225800"/>
              <a:ext cx="36513" cy="6350"/>
            </a:xfrm>
            <a:custGeom>
              <a:avLst/>
              <a:gdLst>
                <a:gd name="T0" fmla="*/ 0 w 39"/>
                <a:gd name="T1" fmla="*/ 0 h 6"/>
                <a:gd name="T2" fmla="*/ 39 w 39"/>
                <a:gd name="T3" fmla="*/ 0 h 6"/>
                <a:gd name="T4" fmla="*/ 0 w 3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4" y="6"/>
                    <a:pt x="5" y="6"/>
                    <a:pt x="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1" name="Group 240"/>
          <p:cNvGrpSpPr/>
          <p:nvPr userDrawn="1"/>
        </p:nvGrpSpPr>
        <p:grpSpPr>
          <a:xfrm>
            <a:off x="4747500" y="2068037"/>
            <a:ext cx="655976" cy="767014"/>
            <a:chOff x="4740276" y="2014538"/>
            <a:chExt cx="609600" cy="712788"/>
          </a:xfrm>
        </p:grpSpPr>
        <p:sp>
          <p:nvSpPr>
            <p:cNvPr id="235" name="Freeform 202"/>
            <p:cNvSpPr>
              <a:spLocks/>
            </p:cNvSpPr>
            <p:nvPr userDrawn="1"/>
          </p:nvSpPr>
          <p:spPr bwMode="auto">
            <a:xfrm>
              <a:off x="4740276" y="2014538"/>
              <a:ext cx="609600" cy="712788"/>
            </a:xfrm>
            <a:custGeom>
              <a:avLst/>
              <a:gdLst>
                <a:gd name="T0" fmla="*/ 667 w 667"/>
                <a:gd name="T1" fmla="*/ 334 h 779"/>
                <a:gd name="T2" fmla="*/ 333 w 667"/>
                <a:gd name="T3" fmla="*/ 0 h 779"/>
                <a:gd name="T4" fmla="*/ 0 w 667"/>
                <a:gd name="T5" fmla="*/ 334 h 779"/>
                <a:gd name="T6" fmla="*/ 258 w 667"/>
                <a:gd name="T7" fmla="*/ 658 h 779"/>
                <a:gd name="T8" fmla="*/ 333 w 667"/>
                <a:gd name="T9" fmla="*/ 779 h 779"/>
                <a:gd name="T10" fmla="*/ 408 w 667"/>
                <a:gd name="T11" fmla="*/ 658 h 779"/>
                <a:gd name="T12" fmla="*/ 667 w 667"/>
                <a:gd name="T13" fmla="*/ 334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7" h="779">
                  <a:moveTo>
                    <a:pt x="667" y="334"/>
                  </a:moveTo>
                  <a:cubicBezTo>
                    <a:pt x="667" y="150"/>
                    <a:pt x="517" y="0"/>
                    <a:pt x="333" y="0"/>
                  </a:cubicBezTo>
                  <a:cubicBezTo>
                    <a:pt x="149" y="0"/>
                    <a:pt x="0" y="150"/>
                    <a:pt x="0" y="334"/>
                  </a:cubicBezTo>
                  <a:cubicBezTo>
                    <a:pt x="0" y="492"/>
                    <a:pt x="110" y="624"/>
                    <a:pt x="258" y="658"/>
                  </a:cubicBezTo>
                  <a:cubicBezTo>
                    <a:pt x="333" y="779"/>
                    <a:pt x="333" y="779"/>
                    <a:pt x="333" y="779"/>
                  </a:cubicBezTo>
                  <a:cubicBezTo>
                    <a:pt x="408" y="658"/>
                    <a:pt x="408" y="658"/>
                    <a:pt x="408" y="658"/>
                  </a:cubicBezTo>
                  <a:cubicBezTo>
                    <a:pt x="556" y="624"/>
                    <a:pt x="667" y="492"/>
                    <a:pt x="667" y="334"/>
                  </a:cubicBezTo>
                  <a:close/>
                </a:path>
              </a:pathLst>
            </a:custGeom>
            <a:solidFill>
              <a:srgbClr val="52A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203"/>
            <p:cNvSpPr>
              <a:spLocks noChangeArrowheads="1"/>
            </p:cNvSpPr>
            <p:nvPr userDrawn="1"/>
          </p:nvSpPr>
          <p:spPr bwMode="auto">
            <a:xfrm>
              <a:off x="4770439" y="2044700"/>
              <a:ext cx="549275" cy="550863"/>
            </a:xfrm>
            <a:prstGeom prst="ellipse">
              <a:avLst/>
            </a:prstGeom>
            <a:solidFill>
              <a:srgbClr val="73B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2907661" y="1652681"/>
            <a:ext cx="655974" cy="765304"/>
            <a:chOff x="3094039" y="1549400"/>
            <a:chExt cx="609600" cy="711200"/>
          </a:xfrm>
        </p:grpSpPr>
        <p:sp>
          <p:nvSpPr>
            <p:cNvPr id="237" name="Freeform 204"/>
            <p:cNvSpPr>
              <a:spLocks/>
            </p:cNvSpPr>
            <p:nvPr userDrawn="1"/>
          </p:nvSpPr>
          <p:spPr bwMode="auto">
            <a:xfrm>
              <a:off x="3094039" y="1549400"/>
              <a:ext cx="609600" cy="711200"/>
            </a:xfrm>
            <a:custGeom>
              <a:avLst/>
              <a:gdLst>
                <a:gd name="T0" fmla="*/ 667 w 667"/>
                <a:gd name="T1" fmla="*/ 333 h 779"/>
                <a:gd name="T2" fmla="*/ 333 w 667"/>
                <a:gd name="T3" fmla="*/ 0 h 779"/>
                <a:gd name="T4" fmla="*/ 0 w 667"/>
                <a:gd name="T5" fmla="*/ 333 h 779"/>
                <a:gd name="T6" fmla="*/ 258 w 667"/>
                <a:gd name="T7" fmla="*/ 658 h 779"/>
                <a:gd name="T8" fmla="*/ 333 w 667"/>
                <a:gd name="T9" fmla="*/ 779 h 779"/>
                <a:gd name="T10" fmla="*/ 408 w 667"/>
                <a:gd name="T11" fmla="*/ 658 h 779"/>
                <a:gd name="T12" fmla="*/ 667 w 667"/>
                <a:gd name="T13" fmla="*/ 33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7" h="779">
                  <a:moveTo>
                    <a:pt x="667" y="333"/>
                  </a:moveTo>
                  <a:cubicBezTo>
                    <a:pt x="667" y="149"/>
                    <a:pt x="517" y="0"/>
                    <a:pt x="333" y="0"/>
                  </a:cubicBezTo>
                  <a:cubicBezTo>
                    <a:pt x="149" y="0"/>
                    <a:pt x="0" y="149"/>
                    <a:pt x="0" y="333"/>
                  </a:cubicBezTo>
                  <a:cubicBezTo>
                    <a:pt x="0" y="492"/>
                    <a:pt x="110" y="624"/>
                    <a:pt x="258" y="658"/>
                  </a:cubicBezTo>
                  <a:cubicBezTo>
                    <a:pt x="333" y="779"/>
                    <a:pt x="333" y="779"/>
                    <a:pt x="333" y="779"/>
                  </a:cubicBezTo>
                  <a:cubicBezTo>
                    <a:pt x="408" y="658"/>
                    <a:pt x="408" y="658"/>
                    <a:pt x="408" y="658"/>
                  </a:cubicBezTo>
                  <a:cubicBezTo>
                    <a:pt x="556" y="624"/>
                    <a:pt x="667" y="492"/>
                    <a:pt x="667" y="333"/>
                  </a:cubicBezTo>
                  <a:close/>
                </a:path>
              </a:pathLst>
            </a:custGeom>
            <a:solidFill>
              <a:srgbClr val="F9C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205"/>
            <p:cNvSpPr>
              <a:spLocks noChangeArrowheads="1"/>
            </p:cNvSpPr>
            <p:nvPr userDrawn="1"/>
          </p:nvSpPr>
          <p:spPr bwMode="auto">
            <a:xfrm>
              <a:off x="3124201" y="1577975"/>
              <a:ext cx="549275" cy="550863"/>
            </a:xfrm>
            <a:prstGeom prst="ellipse">
              <a:avLst/>
            </a:pr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 238"/>
          <p:cNvGrpSpPr/>
          <p:nvPr userDrawn="1"/>
        </p:nvGrpSpPr>
        <p:grpSpPr>
          <a:xfrm>
            <a:off x="3411968" y="3316904"/>
            <a:ext cx="655976" cy="767014"/>
            <a:chOff x="3427414" y="3170238"/>
            <a:chExt cx="609600" cy="712788"/>
          </a:xfrm>
        </p:grpSpPr>
        <p:sp>
          <p:nvSpPr>
            <p:cNvPr id="11" name="Freeform 207"/>
            <p:cNvSpPr>
              <a:spLocks/>
            </p:cNvSpPr>
            <p:nvPr userDrawn="1"/>
          </p:nvSpPr>
          <p:spPr bwMode="auto">
            <a:xfrm>
              <a:off x="3427414" y="3170238"/>
              <a:ext cx="609600" cy="712788"/>
            </a:xfrm>
            <a:custGeom>
              <a:avLst/>
              <a:gdLst>
                <a:gd name="T0" fmla="*/ 667 w 667"/>
                <a:gd name="T1" fmla="*/ 334 h 779"/>
                <a:gd name="T2" fmla="*/ 333 w 667"/>
                <a:gd name="T3" fmla="*/ 0 h 779"/>
                <a:gd name="T4" fmla="*/ 0 w 667"/>
                <a:gd name="T5" fmla="*/ 334 h 779"/>
                <a:gd name="T6" fmla="*/ 258 w 667"/>
                <a:gd name="T7" fmla="*/ 659 h 779"/>
                <a:gd name="T8" fmla="*/ 333 w 667"/>
                <a:gd name="T9" fmla="*/ 779 h 779"/>
                <a:gd name="T10" fmla="*/ 408 w 667"/>
                <a:gd name="T11" fmla="*/ 659 h 779"/>
                <a:gd name="T12" fmla="*/ 667 w 667"/>
                <a:gd name="T13" fmla="*/ 334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7" h="779">
                  <a:moveTo>
                    <a:pt x="667" y="334"/>
                  </a:moveTo>
                  <a:cubicBezTo>
                    <a:pt x="667" y="150"/>
                    <a:pt x="517" y="0"/>
                    <a:pt x="333" y="0"/>
                  </a:cubicBezTo>
                  <a:cubicBezTo>
                    <a:pt x="149" y="0"/>
                    <a:pt x="0" y="150"/>
                    <a:pt x="0" y="334"/>
                  </a:cubicBezTo>
                  <a:cubicBezTo>
                    <a:pt x="0" y="492"/>
                    <a:pt x="110" y="625"/>
                    <a:pt x="258" y="659"/>
                  </a:cubicBezTo>
                  <a:cubicBezTo>
                    <a:pt x="333" y="779"/>
                    <a:pt x="333" y="779"/>
                    <a:pt x="333" y="779"/>
                  </a:cubicBezTo>
                  <a:cubicBezTo>
                    <a:pt x="408" y="659"/>
                    <a:pt x="408" y="659"/>
                    <a:pt x="408" y="659"/>
                  </a:cubicBezTo>
                  <a:cubicBezTo>
                    <a:pt x="556" y="625"/>
                    <a:pt x="667" y="492"/>
                    <a:pt x="667" y="334"/>
                  </a:cubicBezTo>
                  <a:close/>
                </a:path>
              </a:pathLst>
            </a:custGeom>
            <a:solidFill>
              <a:srgbClr val="9BB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208"/>
            <p:cNvSpPr>
              <a:spLocks noChangeArrowheads="1"/>
            </p:cNvSpPr>
            <p:nvPr userDrawn="1"/>
          </p:nvSpPr>
          <p:spPr bwMode="auto">
            <a:xfrm>
              <a:off x="3457576" y="3200400"/>
              <a:ext cx="549275" cy="550863"/>
            </a:xfrm>
            <a:prstGeom prst="ellipse">
              <a:avLst/>
            </a:pr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/>
          <p:cNvGrpSpPr/>
          <p:nvPr userDrawn="1"/>
        </p:nvGrpSpPr>
        <p:grpSpPr>
          <a:xfrm>
            <a:off x="2000815" y="3034669"/>
            <a:ext cx="655976" cy="767014"/>
            <a:chOff x="2171701" y="2722563"/>
            <a:chExt cx="609600" cy="712788"/>
          </a:xfrm>
        </p:grpSpPr>
        <p:sp>
          <p:nvSpPr>
            <p:cNvPr id="13" name="Freeform 209"/>
            <p:cNvSpPr>
              <a:spLocks/>
            </p:cNvSpPr>
            <p:nvPr userDrawn="1"/>
          </p:nvSpPr>
          <p:spPr bwMode="auto">
            <a:xfrm>
              <a:off x="2171701" y="2722563"/>
              <a:ext cx="609600" cy="712788"/>
            </a:xfrm>
            <a:custGeom>
              <a:avLst/>
              <a:gdLst>
                <a:gd name="T0" fmla="*/ 667 w 667"/>
                <a:gd name="T1" fmla="*/ 333 h 779"/>
                <a:gd name="T2" fmla="*/ 333 w 667"/>
                <a:gd name="T3" fmla="*/ 0 h 779"/>
                <a:gd name="T4" fmla="*/ 0 w 667"/>
                <a:gd name="T5" fmla="*/ 333 h 779"/>
                <a:gd name="T6" fmla="*/ 258 w 667"/>
                <a:gd name="T7" fmla="*/ 658 h 779"/>
                <a:gd name="T8" fmla="*/ 333 w 667"/>
                <a:gd name="T9" fmla="*/ 779 h 779"/>
                <a:gd name="T10" fmla="*/ 408 w 667"/>
                <a:gd name="T11" fmla="*/ 658 h 779"/>
                <a:gd name="T12" fmla="*/ 667 w 667"/>
                <a:gd name="T13" fmla="*/ 33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7" h="779">
                  <a:moveTo>
                    <a:pt x="667" y="333"/>
                  </a:moveTo>
                  <a:cubicBezTo>
                    <a:pt x="667" y="149"/>
                    <a:pt x="518" y="0"/>
                    <a:pt x="333" y="0"/>
                  </a:cubicBezTo>
                  <a:cubicBezTo>
                    <a:pt x="149" y="0"/>
                    <a:pt x="0" y="149"/>
                    <a:pt x="0" y="333"/>
                  </a:cubicBezTo>
                  <a:cubicBezTo>
                    <a:pt x="0" y="492"/>
                    <a:pt x="110" y="624"/>
                    <a:pt x="258" y="658"/>
                  </a:cubicBezTo>
                  <a:cubicBezTo>
                    <a:pt x="333" y="779"/>
                    <a:pt x="333" y="779"/>
                    <a:pt x="333" y="779"/>
                  </a:cubicBezTo>
                  <a:cubicBezTo>
                    <a:pt x="408" y="658"/>
                    <a:pt x="408" y="658"/>
                    <a:pt x="408" y="658"/>
                  </a:cubicBezTo>
                  <a:cubicBezTo>
                    <a:pt x="556" y="624"/>
                    <a:pt x="667" y="492"/>
                    <a:pt x="667" y="333"/>
                  </a:cubicBezTo>
                  <a:close/>
                </a:path>
              </a:pathLst>
            </a:custGeom>
            <a:solidFill>
              <a:srgbClr val="4F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210"/>
            <p:cNvSpPr>
              <a:spLocks noChangeArrowheads="1"/>
            </p:cNvSpPr>
            <p:nvPr userDrawn="1"/>
          </p:nvSpPr>
          <p:spPr bwMode="auto">
            <a:xfrm>
              <a:off x="2201864" y="2752725"/>
              <a:ext cx="549275" cy="550863"/>
            </a:xfrm>
            <a:prstGeom prst="ellipse">
              <a:avLst/>
            </a:prstGeom>
            <a:solidFill>
              <a:srgbClr val="676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1068060" y="1930274"/>
            <a:ext cx="654270" cy="767014"/>
            <a:chOff x="1565276" y="1992313"/>
            <a:chExt cx="608013" cy="712788"/>
          </a:xfrm>
        </p:grpSpPr>
        <p:sp>
          <p:nvSpPr>
            <p:cNvPr id="15" name="Freeform 211"/>
            <p:cNvSpPr>
              <a:spLocks/>
            </p:cNvSpPr>
            <p:nvPr userDrawn="1"/>
          </p:nvSpPr>
          <p:spPr bwMode="auto">
            <a:xfrm>
              <a:off x="1565276" y="1992313"/>
              <a:ext cx="608013" cy="712788"/>
            </a:xfrm>
            <a:custGeom>
              <a:avLst/>
              <a:gdLst>
                <a:gd name="T0" fmla="*/ 666 w 666"/>
                <a:gd name="T1" fmla="*/ 334 h 779"/>
                <a:gd name="T2" fmla="*/ 333 w 666"/>
                <a:gd name="T3" fmla="*/ 0 h 779"/>
                <a:gd name="T4" fmla="*/ 0 w 666"/>
                <a:gd name="T5" fmla="*/ 334 h 779"/>
                <a:gd name="T6" fmla="*/ 258 w 666"/>
                <a:gd name="T7" fmla="*/ 658 h 779"/>
                <a:gd name="T8" fmla="*/ 333 w 666"/>
                <a:gd name="T9" fmla="*/ 779 h 779"/>
                <a:gd name="T10" fmla="*/ 408 w 666"/>
                <a:gd name="T11" fmla="*/ 658 h 779"/>
                <a:gd name="T12" fmla="*/ 666 w 666"/>
                <a:gd name="T13" fmla="*/ 334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6" h="779">
                  <a:moveTo>
                    <a:pt x="666" y="334"/>
                  </a:moveTo>
                  <a:cubicBezTo>
                    <a:pt x="666" y="149"/>
                    <a:pt x="517" y="0"/>
                    <a:pt x="333" y="0"/>
                  </a:cubicBezTo>
                  <a:cubicBezTo>
                    <a:pt x="149" y="0"/>
                    <a:pt x="0" y="149"/>
                    <a:pt x="0" y="334"/>
                  </a:cubicBezTo>
                  <a:cubicBezTo>
                    <a:pt x="0" y="492"/>
                    <a:pt x="110" y="624"/>
                    <a:pt x="258" y="658"/>
                  </a:cubicBezTo>
                  <a:cubicBezTo>
                    <a:pt x="333" y="779"/>
                    <a:pt x="333" y="779"/>
                    <a:pt x="333" y="779"/>
                  </a:cubicBezTo>
                  <a:cubicBezTo>
                    <a:pt x="408" y="658"/>
                    <a:pt x="408" y="658"/>
                    <a:pt x="408" y="658"/>
                  </a:cubicBezTo>
                  <a:cubicBezTo>
                    <a:pt x="556" y="624"/>
                    <a:pt x="666" y="492"/>
                    <a:pt x="666" y="334"/>
                  </a:cubicBezTo>
                  <a:close/>
                </a:path>
              </a:pathLst>
            </a:custGeom>
            <a:solidFill>
              <a:srgbClr val="D85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12"/>
            <p:cNvSpPr>
              <a:spLocks noChangeArrowheads="1"/>
            </p:cNvSpPr>
            <p:nvPr userDrawn="1"/>
          </p:nvSpPr>
          <p:spPr bwMode="auto">
            <a:xfrm>
              <a:off x="1593851" y="2022475"/>
              <a:ext cx="550863" cy="550863"/>
            </a:xfrm>
            <a:prstGeom prst="ellipse">
              <a:avLst/>
            </a:prstGeom>
            <a:solidFill>
              <a:srgbClr val="EC6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Oval 213"/>
          <p:cNvSpPr>
            <a:spLocks noChangeArrowheads="1"/>
          </p:cNvSpPr>
          <p:nvPr userDrawn="1"/>
        </p:nvSpPr>
        <p:spPr bwMode="auto">
          <a:xfrm>
            <a:off x="6471355" y="3576638"/>
            <a:ext cx="187325" cy="187325"/>
          </a:xfrm>
          <a:prstGeom prst="ellipse">
            <a:avLst/>
          </a:pr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214"/>
          <p:cNvSpPr>
            <a:spLocks noChangeArrowheads="1"/>
          </p:cNvSpPr>
          <p:nvPr userDrawn="1"/>
        </p:nvSpPr>
        <p:spPr bwMode="auto">
          <a:xfrm>
            <a:off x="6471355" y="3200400"/>
            <a:ext cx="187325" cy="187325"/>
          </a:xfrm>
          <a:prstGeom prst="ellipse">
            <a:avLst/>
          </a:prstGeom>
          <a:solidFill>
            <a:srgbClr val="3C8E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215"/>
          <p:cNvSpPr>
            <a:spLocks noChangeArrowheads="1"/>
          </p:cNvSpPr>
          <p:nvPr userDrawn="1"/>
        </p:nvSpPr>
        <p:spPr bwMode="auto">
          <a:xfrm>
            <a:off x="6471355" y="2824163"/>
            <a:ext cx="187325" cy="187325"/>
          </a:xfrm>
          <a:prstGeom prst="ellipse">
            <a:avLst/>
          </a:prstGeom>
          <a:solidFill>
            <a:srgbClr val="FFDA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16"/>
          <p:cNvSpPr>
            <a:spLocks noChangeArrowheads="1"/>
          </p:cNvSpPr>
          <p:nvPr userDrawn="1"/>
        </p:nvSpPr>
        <p:spPr bwMode="auto">
          <a:xfrm>
            <a:off x="6471355" y="2446338"/>
            <a:ext cx="187325" cy="187325"/>
          </a:xfrm>
          <a:prstGeom prst="ellipse">
            <a:avLst/>
          </a:prstGeom>
          <a:solidFill>
            <a:srgbClr val="EC67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17"/>
          <p:cNvSpPr>
            <a:spLocks noChangeArrowheads="1"/>
          </p:cNvSpPr>
          <p:nvPr userDrawn="1"/>
        </p:nvSpPr>
        <p:spPr bwMode="auto">
          <a:xfrm>
            <a:off x="6471355" y="2070100"/>
            <a:ext cx="187325" cy="187325"/>
          </a:xfrm>
          <a:prstGeom prst="ellipse">
            <a:avLst/>
          </a:pr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0" name="Group 239"/>
          <p:cNvGrpSpPr/>
          <p:nvPr userDrawn="1"/>
        </p:nvGrpSpPr>
        <p:grpSpPr>
          <a:xfrm>
            <a:off x="5572512" y="3371199"/>
            <a:ext cx="654268" cy="765304"/>
            <a:chOff x="5478464" y="3179763"/>
            <a:chExt cx="608013" cy="711200"/>
          </a:xfrm>
        </p:grpSpPr>
        <p:sp>
          <p:nvSpPr>
            <p:cNvPr id="22" name="Freeform 218"/>
            <p:cNvSpPr>
              <a:spLocks/>
            </p:cNvSpPr>
            <p:nvPr userDrawn="1"/>
          </p:nvSpPr>
          <p:spPr bwMode="auto">
            <a:xfrm>
              <a:off x="5478464" y="3179763"/>
              <a:ext cx="608013" cy="711200"/>
            </a:xfrm>
            <a:custGeom>
              <a:avLst/>
              <a:gdLst>
                <a:gd name="T0" fmla="*/ 666 w 666"/>
                <a:gd name="T1" fmla="*/ 333 h 778"/>
                <a:gd name="T2" fmla="*/ 333 w 666"/>
                <a:gd name="T3" fmla="*/ 0 h 778"/>
                <a:gd name="T4" fmla="*/ 0 w 666"/>
                <a:gd name="T5" fmla="*/ 333 h 778"/>
                <a:gd name="T6" fmla="*/ 258 w 666"/>
                <a:gd name="T7" fmla="*/ 658 h 778"/>
                <a:gd name="T8" fmla="*/ 333 w 666"/>
                <a:gd name="T9" fmla="*/ 778 h 778"/>
                <a:gd name="T10" fmla="*/ 408 w 666"/>
                <a:gd name="T11" fmla="*/ 658 h 778"/>
                <a:gd name="T12" fmla="*/ 666 w 666"/>
                <a:gd name="T13" fmla="*/ 33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6" h="778">
                  <a:moveTo>
                    <a:pt x="666" y="333"/>
                  </a:moveTo>
                  <a:cubicBezTo>
                    <a:pt x="666" y="149"/>
                    <a:pt x="517" y="0"/>
                    <a:pt x="333" y="0"/>
                  </a:cubicBezTo>
                  <a:cubicBezTo>
                    <a:pt x="149" y="0"/>
                    <a:pt x="0" y="149"/>
                    <a:pt x="0" y="333"/>
                  </a:cubicBezTo>
                  <a:cubicBezTo>
                    <a:pt x="0" y="491"/>
                    <a:pt x="110" y="624"/>
                    <a:pt x="258" y="658"/>
                  </a:cubicBezTo>
                  <a:cubicBezTo>
                    <a:pt x="333" y="778"/>
                    <a:pt x="333" y="778"/>
                    <a:pt x="333" y="778"/>
                  </a:cubicBezTo>
                  <a:cubicBezTo>
                    <a:pt x="408" y="658"/>
                    <a:pt x="408" y="658"/>
                    <a:pt x="408" y="658"/>
                  </a:cubicBezTo>
                  <a:cubicBezTo>
                    <a:pt x="556" y="624"/>
                    <a:pt x="666" y="491"/>
                    <a:pt x="666" y="333"/>
                  </a:cubicBezTo>
                  <a:close/>
                </a:path>
              </a:pathLst>
            </a:custGeom>
            <a:solidFill>
              <a:srgbClr val="1D74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19"/>
            <p:cNvSpPr>
              <a:spLocks noChangeArrowheads="1"/>
            </p:cNvSpPr>
            <p:nvPr userDrawn="1"/>
          </p:nvSpPr>
          <p:spPr bwMode="auto">
            <a:xfrm>
              <a:off x="5507039" y="3209925"/>
              <a:ext cx="550863" cy="550863"/>
            </a:xfrm>
            <a:prstGeom prst="ellipse">
              <a:avLst/>
            </a:prstGeom>
            <a:solidFill>
              <a:srgbClr val="3C8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6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953979" y="1931980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8,4M</a:t>
            </a:r>
          </a:p>
        </p:txBody>
      </p:sp>
      <p:sp>
        <p:nvSpPr>
          <p:cNvPr id="24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795260" y="1638735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5,3M</a:t>
            </a:r>
          </a:p>
        </p:txBody>
      </p:sp>
      <p:sp>
        <p:nvSpPr>
          <p:cNvPr id="24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1876217" y="3036674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3,2M</a:t>
            </a:r>
          </a:p>
        </p:txBody>
      </p:sp>
      <p:sp>
        <p:nvSpPr>
          <p:cNvPr id="249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297496" y="3296610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2,9M</a:t>
            </a:r>
          </a:p>
        </p:txBody>
      </p:sp>
      <p:sp>
        <p:nvSpPr>
          <p:cNvPr id="250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645315" y="2075284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12M</a:t>
            </a:r>
          </a:p>
        </p:txBody>
      </p:sp>
      <p:sp>
        <p:nvSpPr>
          <p:cNvPr id="251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55497" y="3370098"/>
            <a:ext cx="881626" cy="658241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4,3M</a:t>
            </a:r>
          </a:p>
        </p:txBody>
      </p:sp>
      <p:sp>
        <p:nvSpPr>
          <p:cNvPr id="252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658680" y="1960421"/>
            <a:ext cx="2307762" cy="3977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25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658680" y="2341112"/>
            <a:ext cx="2307762" cy="3977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here.</a:t>
            </a:r>
          </a:p>
        </p:txBody>
      </p:sp>
      <p:sp>
        <p:nvSpPr>
          <p:cNvPr id="25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658680" y="2718937"/>
            <a:ext cx="2307762" cy="3977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255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658680" y="3099009"/>
            <a:ext cx="2307762" cy="3977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here.</a:t>
            </a:r>
          </a:p>
        </p:txBody>
      </p:sp>
      <p:sp>
        <p:nvSpPr>
          <p:cNvPr id="256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658680" y="3477278"/>
            <a:ext cx="2307762" cy="3977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</p:spTree>
    <p:extLst>
      <p:ext uri="{BB962C8B-B14F-4D97-AF65-F5344CB8AC3E}">
        <p14:creationId xmlns:p14="http://schemas.microsoft.com/office/powerpoint/2010/main" val="1255444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ompu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 userDrawn="1"/>
        </p:nvGrpSpPr>
        <p:grpSpPr>
          <a:xfrm>
            <a:off x="1588" y="2535237"/>
            <a:ext cx="3617913" cy="2606675"/>
            <a:chOff x="1588" y="2535238"/>
            <a:chExt cx="3617913" cy="260667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Desktop Computer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014650" y="1676826"/>
            <a:ext cx="4013734" cy="3023762"/>
            <a:chOff x="2765479" y="1650637"/>
            <a:chExt cx="2703951" cy="2037035"/>
          </a:xfrm>
        </p:grpSpPr>
        <p:sp>
          <p:nvSpPr>
            <p:cNvPr id="25" name="Freeform 83"/>
            <p:cNvSpPr>
              <a:spLocks/>
            </p:cNvSpPr>
            <p:nvPr userDrawn="1"/>
          </p:nvSpPr>
          <p:spPr bwMode="auto">
            <a:xfrm>
              <a:off x="2765479" y="1650637"/>
              <a:ext cx="2703951" cy="1801800"/>
            </a:xfrm>
            <a:custGeom>
              <a:avLst/>
              <a:gdLst>
                <a:gd name="T0" fmla="*/ 2607 w 2690"/>
                <a:gd name="T1" fmla="*/ 0 h 1791"/>
                <a:gd name="T2" fmla="*/ 83 w 2690"/>
                <a:gd name="T3" fmla="*/ 0 h 1791"/>
                <a:gd name="T4" fmla="*/ 0 w 2690"/>
                <a:gd name="T5" fmla="*/ 83 h 1791"/>
                <a:gd name="T6" fmla="*/ 0 w 2690"/>
                <a:gd name="T7" fmla="*/ 1577 h 1791"/>
                <a:gd name="T8" fmla="*/ 0 w 2690"/>
                <a:gd name="T9" fmla="*/ 1707 h 1791"/>
                <a:gd name="T10" fmla="*/ 83 w 2690"/>
                <a:gd name="T11" fmla="*/ 1791 h 1791"/>
                <a:gd name="T12" fmla="*/ 2607 w 2690"/>
                <a:gd name="T13" fmla="*/ 1791 h 1791"/>
                <a:gd name="T14" fmla="*/ 2690 w 2690"/>
                <a:gd name="T15" fmla="*/ 1707 h 1791"/>
                <a:gd name="T16" fmla="*/ 2690 w 2690"/>
                <a:gd name="T17" fmla="*/ 1577 h 1791"/>
                <a:gd name="T18" fmla="*/ 2690 w 2690"/>
                <a:gd name="T19" fmla="*/ 83 h 1791"/>
                <a:gd name="T20" fmla="*/ 2607 w 2690"/>
                <a:gd name="T21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0" h="1791">
                  <a:moveTo>
                    <a:pt x="260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577"/>
                    <a:pt x="0" y="1577"/>
                    <a:pt x="0" y="1577"/>
                  </a:cubicBezTo>
                  <a:cubicBezTo>
                    <a:pt x="0" y="1707"/>
                    <a:pt x="0" y="1707"/>
                    <a:pt x="0" y="1707"/>
                  </a:cubicBezTo>
                  <a:cubicBezTo>
                    <a:pt x="0" y="1753"/>
                    <a:pt x="37" y="1791"/>
                    <a:pt x="83" y="1791"/>
                  </a:cubicBezTo>
                  <a:cubicBezTo>
                    <a:pt x="2607" y="1791"/>
                    <a:pt x="2607" y="1791"/>
                    <a:pt x="2607" y="1791"/>
                  </a:cubicBezTo>
                  <a:cubicBezTo>
                    <a:pt x="2653" y="1791"/>
                    <a:pt x="2690" y="1753"/>
                    <a:pt x="2690" y="1707"/>
                  </a:cubicBezTo>
                  <a:cubicBezTo>
                    <a:pt x="2690" y="1577"/>
                    <a:pt x="2690" y="1577"/>
                    <a:pt x="2690" y="1577"/>
                  </a:cubicBezTo>
                  <a:cubicBezTo>
                    <a:pt x="2690" y="83"/>
                    <a:pt x="2690" y="83"/>
                    <a:pt x="2690" y="83"/>
                  </a:cubicBezTo>
                  <a:cubicBezTo>
                    <a:pt x="2690" y="37"/>
                    <a:pt x="2653" y="0"/>
                    <a:pt x="2607" y="0"/>
                  </a:cubicBezTo>
                  <a:close/>
                </a:path>
              </a:pathLst>
            </a:custGeom>
            <a:solidFill>
              <a:srgbClr val="3D3E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Rectangle 84"/>
            <p:cNvSpPr>
              <a:spLocks noChangeArrowheads="1"/>
            </p:cNvSpPr>
            <p:nvPr userDrawn="1"/>
          </p:nvSpPr>
          <p:spPr bwMode="auto">
            <a:xfrm>
              <a:off x="4118080" y="3452437"/>
              <a:ext cx="155155" cy="1026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85"/>
            <p:cNvSpPr>
              <a:spLocks/>
            </p:cNvSpPr>
            <p:nvPr userDrawn="1"/>
          </p:nvSpPr>
          <p:spPr bwMode="auto">
            <a:xfrm>
              <a:off x="2765479" y="1650637"/>
              <a:ext cx="2703951" cy="1801800"/>
            </a:xfrm>
            <a:custGeom>
              <a:avLst/>
              <a:gdLst>
                <a:gd name="T0" fmla="*/ 2607 w 2690"/>
                <a:gd name="T1" fmla="*/ 0 h 1791"/>
                <a:gd name="T2" fmla="*/ 83 w 2690"/>
                <a:gd name="T3" fmla="*/ 0 h 1791"/>
                <a:gd name="T4" fmla="*/ 0 w 2690"/>
                <a:gd name="T5" fmla="*/ 83 h 1791"/>
                <a:gd name="T6" fmla="*/ 0 w 2690"/>
                <a:gd name="T7" fmla="*/ 1577 h 1791"/>
                <a:gd name="T8" fmla="*/ 0 w 2690"/>
                <a:gd name="T9" fmla="*/ 1707 h 1791"/>
                <a:gd name="T10" fmla="*/ 83 w 2690"/>
                <a:gd name="T11" fmla="*/ 1791 h 1791"/>
                <a:gd name="T12" fmla="*/ 2607 w 2690"/>
                <a:gd name="T13" fmla="*/ 1791 h 1791"/>
                <a:gd name="T14" fmla="*/ 2690 w 2690"/>
                <a:gd name="T15" fmla="*/ 1707 h 1791"/>
                <a:gd name="T16" fmla="*/ 2690 w 2690"/>
                <a:gd name="T17" fmla="*/ 1577 h 1791"/>
                <a:gd name="T18" fmla="*/ 2690 w 2690"/>
                <a:gd name="T19" fmla="*/ 83 h 1791"/>
                <a:gd name="T20" fmla="*/ 2607 w 2690"/>
                <a:gd name="T21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0" h="1791">
                  <a:moveTo>
                    <a:pt x="260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577"/>
                    <a:pt x="0" y="1577"/>
                    <a:pt x="0" y="1577"/>
                  </a:cubicBezTo>
                  <a:cubicBezTo>
                    <a:pt x="0" y="1707"/>
                    <a:pt x="0" y="1707"/>
                    <a:pt x="0" y="1707"/>
                  </a:cubicBezTo>
                  <a:cubicBezTo>
                    <a:pt x="0" y="1753"/>
                    <a:pt x="37" y="1791"/>
                    <a:pt x="83" y="1791"/>
                  </a:cubicBezTo>
                  <a:cubicBezTo>
                    <a:pt x="2607" y="1791"/>
                    <a:pt x="2607" y="1791"/>
                    <a:pt x="2607" y="1791"/>
                  </a:cubicBezTo>
                  <a:cubicBezTo>
                    <a:pt x="2653" y="1791"/>
                    <a:pt x="2690" y="1753"/>
                    <a:pt x="2690" y="1707"/>
                  </a:cubicBezTo>
                  <a:cubicBezTo>
                    <a:pt x="2690" y="1577"/>
                    <a:pt x="2690" y="1577"/>
                    <a:pt x="2690" y="1577"/>
                  </a:cubicBezTo>
                  <a:cubicBezTo>
                    <a:pt x="2690" y="83"/>
                    <a:pt x="2690" y="83"/>
                    <a:pt x="2690" y="83"/>
                  </a:cubicBezTo>
                  <a:cubicBezTo>
                    <a:pt x="2690" y="37"/>
                    <a:pt x="2653" y="0"/>
                    <a:pt x="260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8" name="Rectangle 86"/>
            <p:cNvSpPr>
              <a:spLocks noChangeArrowheads="1"/>
            </p:cNvSpPr>
            <p:nvPr userDrawn="1"/>
          </p:nvSpPr>
          <p:spPr bwMode="auto">
            <a:xfrm>
              <a:off x="3961674" y="3452437"/>
              <a:ext cx="156406" cy="1026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9" name="Freeform 87"/>
            <p:cNvSpPr>
              <a:spLocks/>
            </p:cNvSpPr>
            <p:nvPr userDrawn="1"/>
          </p:nvSpPr>
          <p:spPr bwMode="auto">
            <a:xfrm>
              <a:off x="4118080" y="3235971"/>
              <a:ext cx="1351350" cy="216466"/>
            </a:xfrm>
            <a:custGeom>
              <a:avLst/>
              <a:gdLst>
                <a:gd name="T0" fmla="*/ 1345 w 1345"/>
                <a:gd name="T1" fmla="*/ 0 h 214"/>
                <a:gd name="T2" fmla="*/ 1345 w 1345"/>
                <a:gd name="T3" fmla="*/ 130 h 214"/>
                <a:gd name="T4" fmla="*/ 1262 w 1345"/>
                <a:gd name="T5" fmla="*/ 214 h 214"/>
                <a:gd name="T6" fmla="*/ 0 w 1345"/>
                <a:gd name="T7" fmla="*/ 214 h 214"/>
                <a:gd name="T8" fmla="*/ 0 w 1345"/>
                <a:gd name="T9" fmla="*/ 83 h 214"/>
                <a:gd name="T10" fmla="*/ 1262 w 1345"/>
                <a:gd name="T11" fmla="*/ 83 h 214"/>
                <a:gd name="T12" fmla="*/ 1345 w 1345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5" h="214">
                  <a:moveTo>
                    <a:pt x="1345" y="0"/>
                  </a:moveTo>
                  <a:cubicBezTo>
                    <a:pt x="1345" y="130"/>
                    <a:pt x="1345" y="130"/>
                    <a:pt x="1345" y="130"/>
                  </a:cubicBezTo>
                  <a:cubicBezTo>
                    <a:pt x="1345" y="176"/>
                    <a:pt x="1308" y="214"/>
                    <a:pt x="1262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262" y="83"/>
                    <a:pt x="1262" y="83"/>
                    <a:pt x="1262" y="83"/>
                  </a:cubicBezTo>
                  <a:cubicBezTo>
                    <a:pt x="1308" y="83"/>
                    <a:pt x="1345" y="46"/>
                    <a:pt x="134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0" name="Freeform 88"/>
            <p:cNvSpPr>
              <a:spLocks/>
            </p:cNvSpPr>
            <p:nvPr userDrawn="1"/>
          </p:nvSpPr>
          <p:spPr bwMode="auto">
            <a:xfrm>
              <a:off x="4118080" y="1650637"/>
              <a:ext cx="1351350" cy="1669168"/>
            </a:xfrm>
            <a:custGeom>
              <a:avLst/>
              <a:gdLst>
                <a:gd name="T0" fmla="*/ 1262 w 1345"/>
                <a:gd name="T1" fmla="*/ 0 h 1660"/>
                <a:gd name="T2" fmla="*/ 0 w 1345"/>
                <a:gd name="T3" fmla="*/ 0 h 1660"/>
                <a:gd name="T4" fmla="*/ 0 w 1345"/>
                <a:gd name="T5" fmla="*/ 133 h 1660"/>
                <a:gd name="T6" fmla="*/ 1214 w 1345"/>
                <a:gd name="T7" fmla="*/ 133 h 1660"/>
                <a:gd name="T8" fmla="*/ 1214 w 1345"/>
                <a:gd name="T9" fmla="*/ 1507 h 1660"/>
                <a:gd name="T10" fmla="*/ 0 w 1345"/>
                <a:gd name="T11" fmla="*/ 1507 h 1660"/>
                <a:gd name="T12" fmla="*/ 0 w 1345"/>
                <a:gd name="T13" fmla="*/ 1660 h 1660"/>
                <a:gd name="T14" fmla="*/ 1262 w 1345"/>
                <a:gd name="T15" fmla="*/ 1660 h 1660"/>
                <a:gd name="T16" fmla="*/ 1345 w 1345"/>
                <a:gd name="T17" fmla="*/ 1577 h 1660"/>
                <a:gd name="T18" fmla="*/ 1345 w 1345"/>
                <a:gd name="T19" fmla="*/ 83 h 1660"/>
                <a:gd name="T20" fmla="*/ 1262 w 1345"/>
                <a:gd name="T21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5" h="1660">
                  <a:moveTo>
                    <a:pt x="12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214" y="133"/>
                    <a:pt x="1214" y="133"/>
                    <a:pt x="1214" y="133"/>
                  </a:cubicBezTo>
                  <a:cubicBezTo>
                    <a:pt x="1214" y="1507"/>
                    <a:pt x="1214" y="1507"/>
                    <a:pt x="1214" y="1507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60"/>
                    <a:pt x="0" y="1660"/>
                    <a:pt x="0" y="1660"/>
                  </a:cubicBezTo>
                  <a:cubicBezTo>
                    <a:pt x="1262" y="1660"/>
                    <a:pt x="1262" y="1660"/>
                    <a:pt x="1262" y="1660"/>
                  </a:cubicBezTo>
                  <a:cubicBezTo>
                    <a:pt x="1308" y="1660"/>
                    <a:pt x="1345" y="1623"/>
                    <a:pt x="1345" y="1577"/>
                  </a:cubicBezTo>
                  <a:cubicBezTo>
                    <a:pt x="1345" y="83"/>
                    <a:pt x="1345" y="83"/>
                    <a:pt x="1345" y="83"/>
                  </a:cubicBezTo>
                  <a:cubicBezTo>
                    <a:pt x="1345" y="37"/>
                    <a:pt x="1308" y="0"/>
                    <a:pt x="126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1" name="Freeform 89"/>
            <p:cNvSpPr>
              <a:spLocks/>
            </p:cNvSpPr>
            <p:nvPr userDrawn="1"/>
          </p:nvSpPr>
          <p:spPr bwMode="auto">
            <a:xfrm>
              <a:off x="4118080" y="3531266"/>
              <a:ext cx="490490" cy="120120"/>
            </a:xfrm>
            <a:custGeom>
              <a:avLst/>
              <a:gdLst>
                <a:gd name="T0" fmla="*/ 488 w 488"/>
                <a:gd name="T1" fmla="*/ 96 h 120"/>
                <a:gd name="T2" fmla="*/ 488 w 488"/>
                <a:gd name="T3" fmla="*/ 96 h 120"/>
                <a:gd name="T4" fmla="*/ 486 w 488"/>
                <a:gd name="T5" fmla="*/ 106 h 120"/>
                <a:gd name="T6" fmla="*/ 465 w 488"/>
                <a:gd name="T7" fmla="*/ 120 h 120"/>
                <a:gd name="T8" fmla="*/ 0 w 488"/>
                <a:gd name="T9" fmla="*/ 120 h 120"/>
                <a:gd name="T10" fmla="*/ 0 w 488"/>
                <a:gd name="T11" fmla="*/ 24 h 120"/>
                <a:gd name="T12" fmla="*/ 155 w 488"/>
                <a:gd name="T13" fmla="*/ 24 h 120"/>
                <a:gd name="T14" fmla="*/ 155 w 488"/>
                <a:gd name="T15" fmla="*/ 0 h 120"/>
                <a:gd name="T16" fmla="*/ 399 w 488"/>
                <a:gd name="T17" fmla="*/ 0 h 120"/>
                <a:gd name="T18" fmla="*/ 417 w 488"/>
                <a:gd name="T19" fmla="*/ 8 h 120"/>
                <a:gd name="T20" fmla="*/ 482 w 488"/>
                <a:gd name="T21" fmla="*/ 80 h 120"/>
                <a:gd name="T22" fmla="*/ 488 w 488"/>
                <a:gd name="T23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120">
                  <a:moveTo>
                    <a:pt x="488" y="96"/>
                  </a:moveTo>
                  <a:cubicBezTo>
                    <a:pt x="488" y="96"/>
                    <a:pt x="488" y="96"/>
                    <a:pt x="488" y="96"/>
                  </a:cubicBezTo>
                  <a:cubicBezTo>
                    <a:pt x="488" y="99"/>
                    <a:pt x="488" y="103"/>
                    <a:pt x="486" y="106"/>
                  </a:cubicBezTo>
                  <a:cubicBezTo>
                    <a:pt x="483" y="114"/>
                    <a:pt x="474" y="120"/>
                    <a:pt x="46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06" y="0"/>
                    <a:pt x="412" y="3"/>
                    <a:pt x="417" y="8"/>
                  </a:cubicBezTo>
                  <a:cubicBezTo>
                    <a:pt x="482" y="80"/>
                    <a:pt x="482" y="80"/>
                    <a:pt x="482" y="80"/>
                  </a:cubicBezTo>
                  <a:cubicBezTo>
                    <a:pt x="486" y="85"/>
                    <a:pt x="488" y="90"/>
                    <a:pt x="488" y="96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2" name="Freeform 90"/>
            <p:cNvSpPr>
              <a:spLocks/>
            </p:cNvSpPr>
            <p:nvPr userDrawn="1"/>
          </p:nvSpPr>
          <p:spPr bwMode="auto">
            <a:xfrm>
              <a:off x="4118080" y="3627612"/>
              <a:ext cx="490490" cy="60060"/>
            </a:xfrm>
            <a:custGeom>
              <a:avLst/>
              <a:gdLst>
                <a:gd name="T0" fmla="*/ 488 w 488"/>
                <a:gd name="T1" fmla="*/ 0 h 59"/>
                <a:gd name="T2" fmla="*/ 488 w 488"/>
                <a:gd name="T3" fmla="*/ 35 h 59"/>
                <a:gd name="T4" fmla="*/ 486 w 488"/>
                <a:gd name="T5" fmla="*/ 45 h 59"/>
                <a:gd name="T6" fmla="*/ 465 w 488"/>
                <a:gd name="T7" fmla="*/ 59 h 59"/>
                <a:gd name="T8" fmla="*/ 0 w 488"/>
                <a:gd name="T9" fmla="*/ 59 h 59"/>
                <a:gd name="T10" fmla="*/ 0 w 488"/>
                <a:gd name="T11" fmla="*/ 24 h 59"/>
                <a:gd name="T12" fmla="*/ 465 w 488"/>
                <a:gd name="T13" fmla="*/ 24 h 59"/>
                <a:gd name="T14" fmla="*/ 486 w 488"/>
                <a:gd name="T15" fmla="*/ 10 h 59"/>
                <a:gd name="T16" fmla="*/ 488 w 488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59">
                  <a:moveTo>
                    <a:pt x="488" y="0"/>
                  </a:moveTo>
                  <a:cubicBezTo>
                    <a:pt x="488" y="35"/>
                    <a:pt x="488" y="35"/>
                    <a:pt x="488" y="35"/>
                  </a:cubicBezTo>
                  <a:cubicBezTo>
                    <a:pt x="488" y="39"/>
                    <a:pt x="488" y="42"/>
                    <a:pt x="486" y="45"/>
                  </a:cubicBezTo>
                  <a:cubicBezTo>
                    <a:pt x="483" y="53"/>
                    <a:pt x="474" y="59"/>
                    <a:pt x="465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74" y="24"/>
                    <a:pt x="483" y="18"/>
                    <a:pt x="486" y="10"/>
                  </a:cubicBezTo>
                  <a:cubicBezTo>
                    <a:pt x="488" y="7"/>
                    <a:pt x="488" y="3"/>
                    <a:pt x="48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3" name="Freeform 91"/>
            <p:cNvSpPr>
              <a:spLocks/>
            </p:cNvSpPr>
            <p:nvPr userDrawn="1"/>
          </p:nvSpPr>
          <p:spPr bwMode="auto">
            <a:xfrm>
              <a:off x="2765479" y="1650637"/>
              <a:ext cx="1352601" cy="1669168"/>
            </a:xfrm>
            <a:custGeom>
              <a:avLst/>
              <a:gdLst>
                <a:gd name="T0" fmla="*/ 131 w 1345"/>
                <a:gd name="T1" fmla="*/ 133 h 1660"/>
                <a:gd name="T2" fmla="*/ 131 w 1345"/>
                <a:gd name="T3" fmla="*/ 1507 h 1660"/>
                <a:gd name="T4" fmla="*/ 1345 w 1345"/>
                <a:gd name="T5" fmla="*/ 1507 h 1660"/>
                <a:gd name="T6" fmla="*/ 1345 w 1345"/>
                <a:gd name="T7" fmla="*/ 1660 h 1660"/>
                <a:gd name="T8" fmla="*/ 83 w 1345"/>
                <a:gd name="T9" fmla="*/ 1660 h 1660"/>
                <a:gd name="T10" fmla="*/ 0 w 1345"/>
                <a:gd name="T11" fmla="*/ 1577 h 1660"/>
                <a:gd name="T12" fmla="*/ 0 w 1345"/>
                <a:gd name="T13" fmla="*/ 83 h 1660"/>
                <a:gd name="T14" fmla="*/ 83 w 1345"/>
                <a:gd name="T15" fmla="*/ 0 h 1660"/>
                <a:gd name="T16" fmla="*/ 1345 w 1345"/>
                <a:gd name="T17" fmla="*/ 0 h 1660"/>
                <a:gd name="T18" fmla="*/ 1345 w 1345"/>
                <a:gd name="T19" fmla="*/ 133 h 1660"/>
                <a:gd name="T20" fmla="*/ 131 w 1345"/>
                <a:gd name="T21" fmla="*/ 13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5" h="1660">
                  <a:moveTo>
                    <a:pt x="131" y="133"/>
                  </a:moveTo>
                  <a:cubicBezTo>
                    <a:pt x="131" y="1507"/>
                    <a:pt x="131" y="1507"/>
                    <a:pt x="131" y="1507"/>
                  </a:cubicBezTo>
                  <a:cubicBezTo>
                    <a:pt x="1345" y="1507"/>
                    <a:pt x="1345" y="1507"/>
                    <a:pt x="1345" y="1507"/>
                  </a:cubicBezTo>
                  <a:cubicBezTo>
                    <a:pt x="1345" y="1660"/>
                    <a:pt x="1345" y="1660"/>
                    <a:pt x="1345" y="1660"/>
                  </a:cubicBezTo>
                  <a:cubicBezTo>
                    <a:pt x="83" y="1660"/>
                    <a:pt x="83" y="1660"/>
                    <a:pt x="83" y="1660"/>
                  </a:cubicBezTo>
                  <a:cubicBezTo>
                    <a:pt x="37" y="1660"/>
                    <a:pt x="0" y="1623"/>
                    <a:pt x="0" y="157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345" y="0"/>
                    <a:pt x="1345" y="0"/>
                    <a:pt x="1345" y="0"/>
                  </a:cubicBezTo>
                  <a:cubicBezTo>
                    <a:pt x="1345" y="133"/>
                    <a:pt x="1345" y="133"/>
                    <a:pt x="1345" y="133"/>
                  </a:cubicBezTo>
                  <a:lnTo>
                    <a:pt x="131" y="133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4" name="Freeform 92"/>
            <p:cNvSpPr>
              <a:spLocks/>
            </p:cNvSpPr>
            <p:nvPr userDrawn="1"/>
          </p:nvSpPr>
          <p:spPr bwMode="auto">
            <a:xfrm>
              <a:off x="2765479" y="3235971"/>
              <a:ext cx="1352601" cy="216466"/>
            </a:xfrm>
            <a:custGeom>
              <a:avLst/>
              <a:gdLst>
                <a:gd name="T0" fmla="*/ 1345 w 1345"/>
                <a:gd name="T1" fmla="*/ 83 h 214"/>
                <a:gd name="T2" fmla="*/ 1345 w 1345"/>
                <a:gd name="T3" fmla="*/ 214 h 214"/>
                <a:gd name="T4" fmla="*/ 83 w 1345"/>
                <a:gd name="T5" fmla="*/ 214 h 214"/>
                <a:gd name="T6" fmla="*/ 0 w 1345"/>
                <a:gd name="T7" fmla="*/ 130 h 214"/>
                <a:gd name="T8" fmla="*/ 0 w 1345"/>
                <a:gd name="T9" fmla="*/ 0 h 214"/>
                <a:gd name="T10" fmla="*/ 83 w 1345"/>
                <a:gd name="T11" fmla="*/ 83 h 214"/>
                <a:gd name="T12" fmla="*/ 1345 w 1345"/>
                <a:gd name="T13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5" h="214">
                  <a:moveTo>
                    <a:pt x="1345" y="83"/>
                  </a:moveTo>
                  <a:cubicBezTo>
                    <a:pt x="1345" y="214"/>
                    <a:pt x="1345" y="214"/>
                    <a:pt x="1345" y="214"/>
                  </a:cubicBezTo>
                  <a:cubicBezTo>
                    <a:pt x="83" y="214"/>
                    <a:pt x="83" y="214"/>
                    <a:pt x="83" y="214"/>
                  </a:cubicBezTo>
                  <a:cubicBezTo>
                    <a:pt x="37" y="214"/>
                    <a:pt x="0" y="176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37" y="83"/>
                    <a:pt x="83" y="83"/>
                  </a:cubicBezTo>
                  <a:lnTo>
                    <a:pt x="1345" y="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5" name="Freeform 93"/>
            <p:cNvSpPr>
              <a:spLocks/>
            </p:cNvSpPr>
            <p:nvPr userDrawn="1"/>
          </p:nvSpPr>
          <p:spPr bwMode="auto">
            <a:xfrm>
              <a:off x="3626339" y="3531266"/>
              <a:ext cx="491741" cy="120120"/>
            </a:xfrm>
            <a:custGeom>
              <a:avLst/>
              <a:gdLst>
                <a:gd name="T0" fmla="*/ 489 w 489"/>
                <a:gd name="T1" fmla="*/ 24 h 120"/>
                <a:gd name="T2" fmla="*/ 489 w 489"/>
                <a:gd name="T3" fmla="*/ 120 h 120"/>
                <a:gd name="T4" fmla="*/ 24 w 489"/>
                <a:gd name="T5" fmla="*/ 120 h 120"/>
                <a:gd name="T6" fmla="*/ 2 w 489"/>
                <a:gd name="T7" fmla="*/ 106 h 120"/>
                <a:gd name="T8" fmla="*/ 0 w 489"/>
                <a:gd name="T9" fmla="*/ 96 h 120"/>
                <a:gd name="T10" fmla="*/ 6 w 489"/>
                <a:gd name="T11" fmla="*/ 80 h 120"/>
                <a:gd name="T12" fmla="*/ 72 w 489"/>
                <a:gd name="T13" fmla="*/ 8 h 120"/>
                <a:gd name="T14" fmla="*/ 89 w 489"/>
                <a:gd name="T15" fmla="*/ 0 h 120"/>
                <a:gd name="T16" fmla="*/ 334 w 489"/>
                <a:gd name="T17" fmla="*/ 0 h 120"/>
                <a:gd name="T18" fmla="*/ 334 w 489"/>
                <a:gd name="T19" fmla="*/ 24 h 120"/>
                <a:gd name="T20" fmla="*/ 489 w 489"/>
                <a:gd name="T21" fmla="*/ 2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9" h="120">
                  <a:moveTo>
                    <a:pt x="489" y="24"/>
                  </a:moveTo>
                  <a:cubicBezTo>
                    <a:pt x="489" y="120"/>
                    <a:pt x="489" y="120"/>
                    <a:pt x="489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15" y="120"/>
                    <a:pt x="6" y="114"/>
                    <a:pt x="2" y="106"/>
                  </a:cubicBezTo>
                  <a:cubicBezTo>
                    <a:pt x="1" y="103"/>
                    <a:pt x="0" y="99"/>
                    <a:pt x="0" y="96"/>
                  </a:cubicBezTo>
                  <a:cubicBezTo>
                    <a:pt x="0" y="90"/>
                    <a:pt x="2" y="85"/>
                    <a:pt x="6" y="80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6" y="3"/>
                    <a:pt x="83" y="0"/>
                    <a:pt x="89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34" y="24"/>
                    <a:pt x="334" y="24"/>
                    <a:pt x="334" y="24"/>
                  </a:cubicBezTo>
                  <a:lnTo>
                    <a:pt x="489" y="24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6" name="Freeform 94"/>
            <p:cNvSpPr>
              <a:spLocks/>
            </p:cNvSpPr>
            <p:nvPr userDrawn="1"/>
          </p:nvSpPr>
          <p:spPr bwMode="auto">
            <a:xfrm>
              <a:off x="3626339" y="3627612"/>
              <a:ext cx="491741" cy="60060"/>
            </a:xfrm>
            <a:custGeom>
              <a:avLst/>
              <a:gdLst>
                <a:gd name="T0" fmla="*/ 489 w 489"/>
                <a:gd name="T1" fmla="*/ 24 h 59"/>
                <a:gd name="T2" fmla="*/ 489 w 489"/>
                <a:gd name="T3" fmla="*/ 59 h 59"/>
                <a:gd name="T4" fmla="*/ 24 w 489"/>
                <a:gd name="T5" fmla="*/ 59 h 59"/>
                <a:gd name="T6" fmla="*/ 2 w 489"/>
                <a:gd name="T7" fmla="*/ 45 h 59"/>
                <a:gd name="T8" fmla="*/ 0 w 489"/>
                <a:gd name="T9" fmla="*/ 35 h 59"/>
                <a:gd name="T10" fmla="*/ 0 w 489"/>
                <a:gd name="T11" fmla="*/ 0 h 59"/>
                <a:gd name="T12" fmla="*/ 2 w 489"/>
                <a:gd name="T13" fmla="*/ 10 h 59"/>
                <a:gd name="T14" fmla="*/ 24 w 489"/>
                <a:gd name="T15" fmla="*/ 24 h 59"/>
                <a:gd name="T16" fmla="*/ 489 w 489"/>
                <a:gd name="T17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59">
                  <a:moveTo>
                    <a:pt x="489" y="24"/>
                  </a:moveTo>
                  <a:cubicBezTo>
                    <a:pt x="489" y="59"/>
                    <a:pt x="489" y="59"/>
                    <a:pt x="489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15" y="59"/>
                    <a:pt x="6" y="53"/>
                    <a:pt x="2" y="45"/>
                  </a:cubicBezTo>
                  <a:cubicBezTo>
                    <a:pt x="1" y="42"/>
                    <a:pt x="0" y="39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6" y="18"/>
                    <a:pt x="15" y="24"/>
                    <a:pt x="24" y="24"/>
                  </a:cubicBezTo>
                  <a:lnTo>
                    <a:pt x="489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906694" y="1809174"/>
            <a:ext cx="2729202" cy="2787110"/>
            <a:chOff x="5580112" y="1741488"/>
            <a:chExt cx="2581275" cy="2636045"/>
          </a:xfrm>
        </p:grpSpPr>
        <p:sp>
          <p:nvSpPr>
            <p:cNvPr id="40" name="Freeform 22"/>
            <p:cNvSpPr>
              <a:spLocks/>
            </p:cNvSpPr>
            <p:nvPr userDrawn="1"/>
          </p:nvSpPr>
          <p:spPr bwMode="auto">
            <a:xfrm>
              <a:off x="5580112" y="1741488"/>
              <a:ext cx="2581275" cy="1092200"/>
            </a:xfrm>
            <a:custGeom>
              <a:avLst/>
              <a:gdLst>
                <a:gd name="T0" fmla="*/ 2810 w 2823"/>
                <a:gd name="T1" fmla="*/ 287 h 1195"/>
                <a:gd name="T2" fmla="*/ 2515 w 2823"/>
                <a:gd name="T3" fmla="*/ 0 h 1195"/>
                <a:gd name="T4" fmla="*/ 0 w 2823"/>
                <a:gd name="T5" fmla="*/ 0 h 1195"/>
                <a:gd name="T6" fmla="*/ 0 w 2823"/>
                <a:gd name="T7" fmla="*/ 644 h 1195"/>
                <a:gd name="T8" fmla="*/ 454 w 2823"/>
                <a:gd name="T9" fmla="*/ 913 h 1195"/>
                <a:gd name="T10" fmla="*/ 390 w 2823"/>
                <a:gd name="T11" fmla="*/ 1195 h 1195"/>
                <a:gd name="T12" fmla="*/ 613 w 2823"/>
                <a:gd name="T13" fmla="*/ 1006 h 1195"/>
                <a:gd name="T14" fmla="*/ 613 w 2823"/>
                <a:gd name="T15" fmla="*/ 644 h 1195"/>
                <a:gd name="T16" fmla="*/ 2515 w 2823"/>
                <a:gd name="T17" fmla="*/ 644 h 1195"/>
                <a:gd name="T18" fmla="*/ 2810 w 2823"/>
                <a:gd name="T19" fmla="*/ 357 h 1195"/>
                <a:gd name="T20" fmla="*/ 2823 w 2823"/>
                <a:gd name="T21" fmla="*/ 322 h 1195"/>
                <a:gd name="T22" fmla="*/ 2810 w 2823"/>
                <a:gd name="T23" fmla="*/ 287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5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454" y="913"/>
                    <a:pt x="454" y="913"/>
                    <a:pt x="454" y="913"/>
                  </a:cubicBezTo>
                  <a:cubicBezTo>
                    <a:pt x="390" y="1195"/>
                    <a:pt x="390" y="1195"/>
                    <a:pt x="390" y="1195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4"/>
                    <a:pt x="613" y="644"/>
                    <a:pt x="613" y="644"/>
                  </a:cubicBezTo>
                  <a:cubicBezTo>
                    <a:pt x="2515" y="644"/>
                    <a:pt x="2515" y="644"/>
                    <a:pt x="2515" y="644"/>
                  </a:cubicBezTo>
                  <a:cubicBezTo>
                    <a:pt x="2810" y="357"/>
                    <a:pt x="2810" y="357"/>
                    <a:pt x="2810" y="357"/>
                  </a:cubicBezTo>
                  <a:cubicBezTo>
                    <a:pt x="2818" y="349"/>
                    <a:pt x="2823" y="336"/>
                    <a:pt x="2823" y="322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3"/>
            <p:cNvSpPr>
              <a:spLocks/>
            </p:cNvSpPr>
            <p:nvPr userDrawn="1"/>
          </p:nvSpPr>
          <p:spPr bwMode="auto">
            <a:xfrm>
              <a:off x="5580112" y="2330451"/>
              <a:ext cx="560388" cy="330200"/>
            </a:xfrm>
            <a:custGeom>
              <a:avLst/>
              <a:gdLst>
                <a:gd name="T0" fmla="*/ 353 w 353"/>
                <a:gd name="T1" fmla="*/ 208 h 208"/>
                <a:gd name="T2" fmla="*/ 353 w 353"/>
                <a:gd name="T3" fmla="*/ 0 h 208"/>
                <a:gd name="T4" fmla="*/ 0 w 353"/>
                <a:gd name="T5" fmla="*/ 0 h 208"/>
                <a:gd name="T6" fmla="*/ 353 w 353"/>
                <a:gd name="T7" fmla="*/ 208 h 208"/>
                <a:gd name="T8" fmla="*/ 353 w 353"/>
                <a:gd name="T9" fmla="*/ 208 h 208"/>
                <a:gd name="T10" fmla="*/ 353 w 353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8">
                  <a:moveTo>
                    <a:pt x="353" y="208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8"/>
                  </a:lnTo>
                  <a:lnTo>
                    <a:pt x="353" y="208"/>
                  </a:lnTo>
                  <a:lnTo>
                    <a:pt x="353" y="2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54"/>
            <p:cNvSpPr>
              <a:spLocks/>
            </p:cNvSpPr>
            <p:nvPr userDrawn="1"/>
          </p:nvSpPr>
          <p:spPr bwMode="auto">
            <a:xfrm>
              <a:off x="5580112" y="2519604"/>
              <a:ext cx="2581275" cy="1090613"/>
            </a:xfrm>
            <a:custGeom>
              <a:avLst/>
              <a:gdLst>
                <a:gd name="T0" fmla="*/ 2810 w 2823"/>
                <a:gd name="T1" fmla="*/ 287 h 1194"/>
                <a:gd name="T2" fmla="*/ 2515 w 2823"/>
                <a:gd name="T3" fmla="*/ 0 h 1194"/>
                <a:gd name="T4" fmla="*/ 0 w 2823"/>
                <a:gd name="T5" fmla="*/ 0 h 1194"/>
                <a:gd name="T6" fmla="*/ 0 w 2823"/>
                <a:gd name="T7" fmla="*/ 643 h 1194"/>
                <a:gd name="T8" fmla="*/ 454 w 2823"/>
                <a:gd name="T9" fmla="*/ 912 h 1194"/>
                <a:gd name="T10" fmla="*/ 390 w 2823"/>
                <a:gd name="T11" fmla="*/ 1194 h 1194"/>
                <a:gd name="T12" fmla="*/ 613 w 2823"/>
                <a:gd name="T13" fmla="*/ 1006 h 1194"/>
                <a:gd name="T14" fmla="*/ 613 w 2823"/>
                <a:gd name="T15" fmla="*/ 643 h 1194"/>
                <a:gd name="T16" fmla="*/ 2515 w 2823"/>
                <a:gd name="T17" fmla="*/ 643 h 1194"/>
                <a:gd name="T18" fmla="*/ 2810 w 2823"/>
                <a:gd name="T19" fmla="*/ 356 h 1194"/>
                <a:gd name="T20" fmla="*/ 2823 w 2823"/>
                <a:gd name="T21" fmla="*/ 321 h 1194"/>
                <a:gd name="T22" fmla="*/ 2810 w 2823"/>
                <a:gd name="T23" fmla="*/ 287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4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454" y="912"/>
                    <a:pt x="454" y="912"/>
                    <a:pt x="454" y="912"/>
                  </a:cubicBezTo>
                  <a:cubicBezTo>
                    <a:pt x="390" y="1194"/>
                    <a:pt x="390" y="1194"/>
                    <a:pt x="390" y="1194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3"/>
                    <a:pt x="613" y="643"/>
                    <a:pt x="613" y="643"/>
                  </a:cubicBezTo>
                  <a:cubicBezTo>
                    <a:pt x="2515" y="643"/>
                    <a:pt x="2515" y="643"/>
                    <a:pt x="2515" y="643"/>
                  </a:cubicBezTo>
                  <a:cubicBezTo>
                    <a:pt x="2810" y="356"/>
                    <a:pt x="2810" y="356"/>
                    <a:pt x="2810" y="356"/>
                  </a:cubicBezTo>
                  <a:cubicBezTo>
                    <a:pt x="2818" y="348"/>
                    <a:pt x="2823" y="335"/>
                    <a:pt x="2823" y="321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55"/>
            <p:cNvSpPr>
              <a:spLocks/>
            </p:cNvSpPr>
            <p:nvPr userDrawn="1"/>
          </p:nvSpPr>
          <p:spPr bwMode="auto">
            <a:xfrm>
              <a:off x="5580112" y="3106979"/>
              <a:ext cx="560388" cy="331788"/>
            </a:xfrm>
            <a:custGeom>
              <a:avLst/>
              <a:gdLst>
                <a:gd name="T0" fmla="*/ 353 w 353"/>
                <a:gd name="T1" fmla="*/ 209 h 209"/>
                <a:gd name="T2" fmla="*/ 353 w 353"/>
                <a:gd name="T3" fmla="*/ 0 h 209"/>
                <a:gd name="T4" fmla="*/ 0 w 353"/>
                <a:gd name="T5" fmla="*/ 0 h 209"/>
                <a:gd name="T6" fmla="*/ 353 w 353"/>
                <a:gd name="T7" fmla="*/ 209 h 209"/>
                <a:gd name="T8" fmla="*/ 353 w 353"/>
                <a:gd name="T9" fmla="*/ 209 h 209"/>
                <a:gd name="T10" fmla="*/ 353 w 353"/>
                <a:gd name="T1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9">
                  <a:moveTo>
                    <a:pt x="353" y="209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9"/>
                  </a:lnTo>
                  <a:lnTo>
                    <a:pt x="353" y="209"/>
                  </a:lnTo>
                  <a:lnTo>
                    <a:pt x="353" y="20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54"/>
            <p:cNvSpPr>
              <a:spLocks/>
            </p:cNvSpPr>
            <p:nvPr userDrawn="1"/>
          </p:nvSpPr>
          <p:spPr bwMode="auto">
            <a:xfrm>
              <a:off x="5580112" y="3286920"/>
              <a:ext cx="2581275" cy="1090613"/>
            </a:xfrm>
            <a:custGeom>
              <a:avLst/>
              <a:gdLst>
                <a:gd name="T0" fmla="*/ 2810 w 2823"/>
                <a:gd name="T1" fmla="*/ 287 h 1194"/>
                <a:gd name="T2" fmla="*/ 2515 w 2823"/>
                <a:gd name="T3" fmla="*/ 0 h 1194"/>
                <a:gd name="T4" fmla="*/ 0 w 2823"/>
                <a:gd name="T5" fmla="*/ 0 h 1194"/>
                <a:gd name="T6" fmla="*/ 0 w 2823"/>
                <a:gd name="T7" fmla="*/ 643 h 1194"/>
                <a:gd name="T8" fmla="*/ 454 w 2823"/>
                <a:gd name="T9" fmla="*/ 912 h 1194"/>
                <a:gd name="T10" fmla="*/ 390 w 2823"/>
                <a:gd name="T11" fmla="*/ 1194 h 1194"/>
                <a:gd name="T12" fmla="*/ 613 w 2823"/>
                <a:gd name="T13" fmla="*/ 1006 h 1194"/>
                <a:gd name="T14" fmla="*/ 613 w 2823"/>
                <a:gd name="T15" fmla="*/ 643 h 1194"/>
                <a:gd name="T16" fmla="*/ 2515 w 2823"/>
                <a:gd name="T17" fmla="*/ 643 h 1194"/>
                <a:gd name="T18" fmla="*/ 2810 w 2823"/>
                <a:gd name="T19" fmla="*/ 356 h 1194"/>
                <a:gd name="T20" fmla="*/ 2823 w 2823"/>
                <a:gd name="T21" fmla="*/ 321 h 1194"/>
                <a:gd name="T22" fmla="*/ 2810 w 2823"/>
                <a:gd name="T23" fmla="*/ 287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4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454" y="912"/>
                    <a:pt x="454" y="912"/>
                    <a:pt x="454" y="912"/>
                  </a:cubicBezTo>
                  <a:cubicBezTo>
                    <a:pt x="390" y="1194"/>
                    <a:pt x="390" y="1194"/>
                    <a:pt x="390" y="1194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3"/>
                    <a:pt x="613" y="643"/>
                    <a:pt x="613" y="643"/>
                  </a:cubicBezTo>
                  <a:cubicBezTo>
                    <a:pt x="2515" y="643"/>
                    <a:pt x="2515" y="643"/>
                    <a:pt x="2515" y="643"/>
                  </a:cubicBezTo>
                  <a:cubicBezTo>
                    <a:pt x="2810" y="356"/>
                    <a:pt x="2810" y="356"/>
                    <a:pt x="2810" y="356"/>
                  </a:cubicBezTo>
                  <a:cubicBezTo>
                    <a:pt x="2818" y="348"/>
                    <a:pt x="2823" y="335"/>
                    <a:pt x="2823" y="321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5"/>
            <p:cNvSpPr>
              <a:spLocks/>
            </p:cNvSpPr>
            <p:nvPr userDrawn="1"/>
          </p:nvSpPr>
          <p:spPr bwMode="auto">
            <a:xfrm>
              <a:off x="5580112" y="3874295"/>
              <a:ext cx="560388" cy="331788"/>
            </a:xfrm>
            <a:custGeom>
              <a:avLst/>
              <a:gdLst>
                <a:gd name="T0" fmla="*/ 353 w 353"/>
                <a:gd name="T1" fmla="*/ 209 h 209"/>
                <a:gd name="T2" fmla="*/ 353 w 353"/>
                <a:gd name="T3" fmla="*/ 0 h 209"/>
                <a:gd name="T4" fmla="*/ 0 w 353"/>
                <a:gd name="T5" fmla="*/ 0 h 209"/>
                <a:gd name="T6" fmla="*/ 353 w 353"/>
                <a:gd name="T7" fmla="*/ 209 h 209"/>
                <a:gd name="T8" fmla="*/ 353 w 353"/>
                <a:gd name="T9" fmla="*/ 209 h 209"/>
                <a:gd name="T10" fmla="*/ 353 w 353"/>
                <a:gd name="T1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9">
                  <a:moveTo>
                    <a:pt x="353" y="209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9"/>
                  </a:lnTo>
                  <a:lnTo>
                    <a:pt x="353" y="209"/>
                  </a:lnTo>
                  <a:lnTo>
                    <a:pt x="353" y="20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78702" y="1809174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78702" y="2636370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978702" y="3447126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58" name="Content Placeholder 88"/>
          <p:cNvSpPr>
            <a:spLocks noGrp="1"/>
          </p:cNvSpPr>
          <p:nvPr>
            <p:ph sz="quarter" idx="30" hasCustomPrompt="1"/>
          </p:nvPr>
        </p:nvSpPr>
        <p:spPr>
          <a:xfrm>
            <a:off x="4201753" y="1861200"/>
            <a:ext cx="3632400" cy="20808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414031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work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"/>
          <p:cNvSpPr>
            <a:spLocks/>
          </p:cNvSpPr>
          <p:nvPr userDrawn="1"/>
        </p:nvSpPr>
        <p:spPr bwMode="auto">
          <a:xfrm>
            <a:off x="3367433" y="2000551"/>
            <a:ext cx="2420250" cy="2421924"/>
          </a:xfrm>
          <a:custGeom>
            <a:avLst/>
            <a:gdLst>
              <a:gd name="T0" fmla="*/ 2507 w 2507"/>
              <a:gd name="T1" fmla="*/ 1253 h 2507"/>
              <a:gd name="T2" fmla="*/ 2440 w 2507"/>
              <a:gd name="T3" fmla="*/ 1660 h 2507"/>
              <a:gd name="T4" fmla="*/ 2429 w 2507"/>
              <a:gd name="T5" fmla="*/ 1691 h 2507"/>
              <a:gd name="T6" fmla="*/ 1254 w 2507"/>
              <a:gd name="T7" fmla="*/ 2507 h 2507"/>
              <a:gd name="T8" fmla="*/ 79 w 2507"/>
              <a:gd name="T9" fmla="*/ 1691 h 2507"/>
              <a:gd name="T10" fmla="*/ 68 w 2507"/>
              <a:gd name="T11" fmla="*/ 1660 h 2507"/>
              <a:gd name="T12" fmla="*/ 0 w 2507"/>
              <a:gd name="T13" fmla="*/ 1253 h 2507"/>
              <a:gd name="T14" fmla="*/ 1254 w 2507"/>
              <a:gd name="T15" fmla="*/ 0 h 2507"/>
              <a:gd name="T16" fmla="*/ 2507 w 2507"/>
              <a:gd name="T17" fmla="*/ 1253 h 2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7" h="2507">
                <a:moveTo>
                  <a:pt x="2507" y="1253"/>
                </a:moveTo>
                <a:cubicBezTo>
                  <a:pt x="2507" y="1396"/>
                  <a:pt x="2483" y="1532"/>
                  <a:pt x="2440" y="1660"/>
                </a:cubicBezTo>
                <a:cubicBezTo>
                  <a:pt x="2436" y="1670"/>
                  <a:pt x="2432" y="1680"/>
                  <a:pt x="2429" y="1691"/>
                </a:cubicBezTo>
                <a:cubicBezTo>
                  <a:pt x="2251" y="2167"/>
                  <a:pt x="1792" y="2507"/>
                  <a:pt x="1254" y="2507"/>
                </a:cubicBezTo>
                <a:cubicBezTo>
                  <a:pt x="715" y="2507"/>
                  <a:pt x="256" y="2167"/>
                  <a:pt x="79" y="1691"/>
                </a:cubicBezTo>
                <a:cubicBezTo>
                  <a:pt x="75" y="1680"/>
                  <a:pt x="71" y="1670"/>
                  <a:pt x="68" y="1660"/>
                </a:cubicBezTo>
                <a:cubicBezTo>
                  <a:pt x="24" y="1532"/>
                  <a:pt x="0" y="1396"/>
                  <a:pt x="0" y="1253"/>
                </a:cubicBezTo>
                <a:cubicBezTo>
                  <a:pt x="0" y="561"/>
                  <a:pt x="562" y="0"/>
                  <a:pt x="1254" y="0"/>
                </a:cubicBezTo>
                <a:cubicBezTo>
                  <a:pt x="1946" y="0"/>
                  <a:pt x="2507" y="561"/>
                  <a:pt x="2507" y="1253"/>
                </a:cubicBezTo>
                <a:close/>
              </a:path>
            </a:pathLst>
          </a:custGeom>
          <a:solidFill>
            <a:srgbClr val="FFDA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7"/>
          <p:cNvSpPr>
            <a:spLocks/>
          </p:cNvSpPr>
          <p:nvPr userDrawn="1"/>
        </p:nvSpPr>
        <p:spPr bwMode="auto">
          <a:xfrm>
            <a:off x="5319714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1140 h 1140"/>
              <a:gd name="T4" fmla="*/ 723 w 3218"/>
              <a:gd name="T5" fmla="*/ 1140 h 1140"/>
              <a:gd name="T6" fmla="*/ 0 w 3218"/>
              <a:gd name="T7" fmla="*/ 225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1140"/>
                  <a:pt x="3218" y="1140"/>
                  <a:pt x="3218" y="1140"/>
                </a:cubicBezTo>
                <a:cubicBezTo>
                  <a:pt x="723" y="1140"/>
                  <a:pt x="723" y="1140"/>
                  <a:pt x="723" y="1140"/>
                </a:cubicBezTo>
                <a:cubicBezTo>
                  <a:pt x="602" y="753"/>
                  <a:pt x="341" y="428"/>
                  <a:pt x="0" y="225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26"/>
          <p:cNvSpPr>
            <a:spLocks/>
          </p:cNvSpPr>
          <p:nvPr userDrawn="1"/>
        </p:nvSpPr>
        <p:spPr bwMode="auto">
          <a:xfrm>
            <a:off x="882651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225 h 1140"/>
              <a:gd name="T4" fmla="*/ 2495 w 3218"/>
              <a:gd name="T5" fmla="*/ 1140 h 1140"/>
              <a:gd name="T6" fmla="*/ 0 w 3218"/>
              <a:gd name="T7" fmla="*/ 1140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225"/>
                  <a:pt x="3218" y="225"/>
                  <a:pt x="3218" y="225"/>
                </a:cubicBezTo>
                <a:cubicBezTo>
                  <a:pt x="2877" y="428"/>
                  <a:pt x="2616" y="753"/>
                  <a:pt x="2495" y="1140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EC67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9" name="Freeform 27"/>
          <p:cNvSpPr>
            <a:spLocks/>
          </p:cNvSpPr>
          <p:nvPr userDrawn="1"/>
        </p:nvSpPr>
        <p:spPr bwMode="auto">
          <a:xfrm>
            <a:off x="882651" y="3673475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0 h 1139"/>
              <a:gd name="T4" fmla="*/ 2495 w 3218"/>
              <a:gd name="T5" fmla="*/ 0 h 1139"/>
              <a:gd name="T6" fmla="*/ 3218 w 3218"/>
              <a:gd name="T7" fmla="*/ 915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0"/>
                  <a:pt x="0" y="0"/>
                  <a:pt x="0" y="0"/>
                </a:cubicBezTo>
                <a:cubicBezTo>
                  <a:pt x="2495" y="0"/>
                  <a:pt x="2495" y="0"/>
                  <a:pt x="2495" y="0"/>
                </a:cubicBezTo>
                <a:cubicBezTo>
                  <a:pt x="2616" y="387"/>
                  <a:pt x="2877" y="712"/>
                  <a:pt x="3218" y="915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3C8E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0" name="Freeform 28"/>
          <p:cNvSpPr>
            <a:spLocks/>
          </p:cNvSpPr>
          <p:nvPr userDrawn="1"/>
        </p:nvSpPr>
        <p:spPr bwMode="auto">
          <a:xfrm>
            <a:off x="5319714" y="3678238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915 h 1139"/>
              <a:gd name="T4" fmla="*/ 723 w 3218"/>
              <a:gd name="T5" fmla="*/ 0 h 1139"/>
              <a:gd name="T6" fmla="*/ 3218 w 3218"/>
              <a:gd name="T7" fmla="*/ 0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915"/>
                  <a:pt x="0" y="915"/>
                  <a:pt x="0" y="915"/>
                </a:cubicBezTo>
                <a:cubicBezTo>
                  <a:pt x="341" y="711"/>
                  <a:pt x="602" y="387"/>
                  <a:pt x="723" y="0"/>
                </a:cubicBezTo>
                <a:cubicBezTo>
                  <a:pt x="3218" y="0"/>
                  <a:pt x="3218" y="0"/>
                  <a:pt x="3218" y="0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619672" y="170338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619672" y="368449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40152" y="1703388"/>
            <a:ext cx="1584176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5940152" y="3684498"/>
            <a:ext cx="1584176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Teamwork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85" name="Group 84"/>
          <p:cNvGrpSpPr/>
          <p:nvPr userDrawn="1"/>
        </p:nvGrpSpPr>
        <p:grpSpPr>
          <a:xfrm>
            <a:off x="3691925" y="1757380"/>
            <a:ext cx="1777222" cy="2693780"/>
            <a:chOff x="3776919" y="1781600"/>
            <a:chExt cx="1745264" cy="2645339"/>
          </a:xfrm>
        </p:grpSpPr>
        <p:grpSp>
          <p:nvGrpSpPr>
            <p:cNvPr id="82" name="Group 81"/>
            <p:cNvGrpSpPr/>
            <p:nvPr userDrawn="1"/>
          </p:nvGrpSpPr>
          <p:grpSpPr>
            <a:xfrm>
              <a:off x="4671959" y="1781600"/>
              <a:ext cx="850224" cy="2631052"/>
              <a:chOff x="4164013" y="981075"/>
              <a:chExt cx="1192213" cy="3689350"/>
            </a:xfrm>
          </p:grpSpPr>
          <p:sp>
            <p:nvSpPr>
              <p:cNvPr id="10" name="Rectangle 7"/>
              <p:cNvSpPr>
                <a:spLocks noChangeArrowheads="1"/>
              </p:cNvSpPr>
              <p:nvPr userDrawn="1"/>
            </p:nvSpPr>
            <p:spPr bwMode="auto">
              <a:xfrm>
                <a:off x="4654551" y="1493838"/>
                <a:ext cx="211138" cy="225425"/>
              </a:xfrm>
              <a:prstGeom prst="rect">
                <a:avLst/>
              </a:pr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4654551" y="1535113"/>
                <a:ext cx="211138" cy="57150"/>
              </a:xfrm>
              <a:custGeom>
                <a:avLst/>
                <a:gdLst>
                  <a:gd name="T0" fmla="*/ 231 w 231"/>
                  <a:gd name="T1" fmla="*/ 0 h 63"/>
                  <a:gd name="T2" fmla="*/ 231 w 231"/>
                  <a:gd name="T3" fmla="*/ 18 h 63"/>
                  <a:gd name="T4" fmla="*/ 115 w 231"/>
                  <a:gd name="T5" fmla="*/ 63 h 63"/>
                  <a:gd name="T6" fmla="*/ 0 w 231"/>
                  <a:gd name="T7" fmla="*/ 18 h 63"/>
                  <a:gd name="T8" fmla="*/ 0 w 231"/>
                  <a:gd name="T9" fmla="*/ 0 h 63"/>
                  <a:gd name="T10" fmla="*/ 115 w 231"/>
                  <a:gd name="T11" fmla="*/ 31 h 63"/>
                  <a:gd name="T12" fmla="*/ 231 w 231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63">
                    <a:moveTo>
                      <a:pt x="231" y="0"/>
                    </a:moveTo>
                    <a:cubicBezTo>
                      <a:pt x="231" y="18"/>
                      <a:pt x="231" y="18"/>
                      <a:pt x="231" y="18"/>
                    </a:cubicBezTo>
                    <a:cubicBezTo>
                      <a:pt x="190" y="36"/>
                      <a:pt x="143" y="63"/>
                      <a:pt x="115" y="63"/>
                    </a:cubicBezTo>
                    <a:cubicBezTo>
                      <a:pt x="87" y="63"/>
                      <a:pt x="41" y="36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8"/>
                      <a:pt x="87" y="31"/>
                      <a:pt x="115" y="31"/>
                    </a:cubicBezTo>
                    <a:cubicBezTo>
                      <a:pt x="144" y="31"/>
                      <a:pt x="189" y="18"/>
                      <a:pt x="231" y="0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4910138" y="1265238"/>
                <a:ext cx="77788" cy="112713"/>
              </a:xfrm>
              <a:custGeom>
                <a:avLst/>
                <a:gdLst>
                  <a:gd name="T0" fmla="*/ 72 w 84"/>
                  <a:gd name="T1" fmla="*/ 74 h 124"/>
                  <a:gd name="T2" fmla="*/ 21 w 84"/>
                  <a:gd name="T3" fmla="*/ 118 h 124"/>
                  <a:gd name="T4" fmla="*/ 12 w 84"/>
                  <a:gd name="T5" fmla="*/ 51 h 124"/>
                  <a:gd name="T6" fmla="*/ 63 w 84"/>
                  <a:gd name="T7" fmla="*/ 7 h 124"/>
                  <a:gd name="T8" fmla="*/ 72 w 84"/>
                  <a:gd name="T9" fmla="*/ 7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4">
                    <a:moveTo>
                      <a:pt x="72" y="74"/>
                    </a:moveTo>
                    <a:cubicBezTo>
                      <a:pt x="61" y="104"/>
                      <a:pt x="38" y="124"/>
                      <a:pt x="21" y="118"/>
                    </a:cubicBezTo>
                    <a:cubicBezTo>
                      <a:pt x="5" y="112"/>
                      <a:pt x="0" y="82"/>
                      <a:pt x="12" y="51"/>
                    </a:cubicBezTo>
                    <a:cubicBezTo>
                      <a:pt x="23" y="20"/>
                      <a:pt x="46" y="0"/>
                      <a:pt x="63" y="7"/>
                    </a:cubicBezTo>
                    <a:cubicBezTo>
                      <a:pt x="79" y="13"/>
                      <a:pt x="84" y="43"/>
                      <a:pt x="72" y="74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auto">
              <a:xfrm>
                <a:off x="4535488" y="1265238"/>
                <a:ext cx="76200" cy="112713"/>
              </a:xfrm>
              <a:custGeom>
                <a:avLst/>
                <a:gdLst>
                  <a:gd name="T0" fmla="*/ 12 w 84"/>
                  <a:gd name="T1" fmla="*/ 74 h 124"/>
                  <a:gd name="T2" fmla="*/ 63 w 84"/>
                  <a:gd name="T3" fmla="*/ 118 h 124"/>
                  <a:gd name="T4" fmla="*/ 72 w 84"/>
                  <a:gd name="T5" fmla="*/ 51 h 124"/>
                  <a:gd name="T6" fmla="*/ 21 w 84"/>
                  <a:gd name="T7" fmla="*/ 7 h 124"/>
                  <a:gd name="T8" fmla="*/ 12 w 84"/>
                  <a:gd name="T9" fmla="*/ 7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4">
                    <a:moveTo>
                      <a:pt x="12" y="74"/>
                    </a:moveTo>
                    <a:cubicBezTo>
                      <a:pt x="23" y="104"/>
                      <a:pt x="46" y="124"/>
                      <a:pt x="63" y="118"/>
                    </a:cubicBezTo>
                    <a:cubicBezTo>
                      <a:pt x="79" y="112"/>
                      <a:pt x="84" y="82"/>
                      <a:pt x="72" y="51"/>
                    </a:cubicBezTo>
                    <a:cubicBezTo>
                      <a:pt x="61" y="20"/>
                      <a:pt x="38" y="0"/>
                      <a:pt x="21" y="7"/>
                    </a:cubicBezTo>
                    <a:cubicBezTo>
                      <a:pt x="4" y="13"/>
                      <a:pt x="0" y="43"/>
                      <a:pt x="12" y="74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auto">
              <a:xfrm>
                <a:off x="4560888" y="1135063"/>
                <a:ext cx="404813" cy="439738"/>
              </a:xfrm>
              <a:custGeom>
                <a:avLst/>
                <a:gdLst>
                  <a:gd name="T0" fmla="*/ 431 w 443"/>
                  <a:gd name="T1" fmla="*/ 116 h 481"/>
                  <a:gd name="T2" fmla="*/ 428 w 443"/>
                  <a:gd name="T3" fmla="*/ 137 h 481"/>
                  <a:gd name="T4" fmla="*/ 420 w 443"/>
                  <a:gd name="T5" fmla="*/ 177 h 481"/>
                  <a:gd name="T6" fmla="*/ 420 w 443"/>
                  <a:gd name="T7" fmla="*/ 177 h 481"/>
                  <a:gd name="T8" fmla="*/ 381 w 443"/>
                  <a:gd name="T9" fmla="*/ 374 h 481"/>
                  <a:gd name="T10" fmla="*/ 217 w 443"/>
                  <a:gd name="T11" fmla="*/ 481 h 481"/>
                  <a:gd name="T12" fmla="*/ 54 w 443"/>
                  <a:gd name="T13" fmla="*/ 374 h 481"/>
                  <a:gd name="T14" fmla="*/ 19 w 443"/>
                  <a:gd name="T15" fmla="*/ 200 h 481"/>
                  <a:gd name="T16" fmla="*/ 8 w 443"/>
                  <a:gd name="T17" fmla="*/ 143 h 481"/>
                  <a:gd name="T18" fmla="*/ 8 w 443"/>
                  <a:gd name="T19" fmla="*/ 84 h 481"/>
                  <a:gd name="T20" fmla="*/ 14 w 443"/>
                  <a:gd name="T21" fmla="*/ 0 h 481"/>
                  <a:gd name="T22" fmla="*/ 422 w 443"/>
                  <a:gd name="T23" fmla="*/ 0 h 481"/>
                  <a:gd name="T24" fmla="*/ 431 w 443"/>
                  <a:gd name="T25" fmla="*/ 1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" h="481">
                    <a:moveTo>
                      <a:pt x="431" y="116"/>
                    </a:moveTo>
                    <a:cubicBezTo>
                      <a:pt x="429" y="123"/>
                      <a:pt x="428" y="130"/>
                      <a:pt x="428" y="137"/>
                    </a:cubicBezTo>
                    <a:cubicBezTo>
                      <a:pt x="425" y="150"/>
                      <a:pt x="423" y="163"/>
                      <a:pt x="420" y="177"/>
                    </a:cubicBezTo>
                    <a:cubicBezTo>
                      <a:pt x="420" y="177"/>
                      <a:pt x="420" y="177"/>
                      <a:pt x="420" y="177"/>
                    </a:cubicBezTo>
                    <a:cubicBezTo>
                      <a:pt x="406" y="250"/>
                      <a:pt x="388" y="327"/>
                      <a:pt x="381" y="374"/>
                    </a:cubicBezTo>
                    <a:cubicBezTo>
                      <a:pt x="374" y="414"/>
                      <a:pt x="276" y="481"/>
                      <a:pt x="217" y="481"/>
                    </a:cubicBezTo>
                    <a:cubicBezTo>
                      <a:pt x="159" y="481"/>
                      <a:pt x="61" y="414"/>
                      <a:pt x="54" y="374"/>
                    </a:cubicBezTo>
                    <a:cubicBezTo>
                      <a:pt x="47" y="332"/>
                      <a:pt x="32" y="266"/>
                      <a:pt x="19" y="200"/>
                    </a:cubicBezTo>
                    <a:cubicBezTo>
                      <a:pt x="15" y="181"/>
                      <a:pt x="11" y="162"/>
                      <a:pt x="8" y="143"/>
                    </a:cubicBezTo>
                    <a:cubicBezTo>
                      <a:pt x="7" y="124"/>
                      <a:pt x="5" y="104"/>
                      <a:pt x="8" y="84"/>
                    </a:cubicBezTo>
                    <a:cubicBezTo>
                      <a:pt x="13" y="55"/>
                      <a:pt x="0" y="24"/>
                      <a:pt x="14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43" y="0"/>
                      <a:pt x="441" y="50"/>
                      <a:pt x="431" y="116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auto">
              <a:xfrm>
                <a:off x="4959351" y="1127125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auto">
              <a:xfrm>
                <a:off x="4560888" y="981075"/>
                <a:ext cx="423863" cy="358775"/>
              </a:xfrm>
              <a:custGeom>
                <a:avLst/>
                <a:gdLst>
                  <a:gd name="T0" fmla="*/ 431 w 463"/>
                  <a:gd name="T1" fmla="*/ 285 h 392"/>
                  <a:gd name="T2" fmla="*/ 428 w 463"/>
                  <a:gd name="T3" fmla="*/ 306 h 392"/>
                  <a:gd name="T4" fmla="*/ 428 w 463"/>
                  <a:gd name="T5" fmla="*/ 310 h 392"/>
                  <a:gd name="T6" fmla="*/ 420 w 463"/>
                  <a:gd name="T7" fmla="*/ 346 h 392"/>
                  <a:gd name="T8" fmla="*/ 420 w 463"/>
                  <a:gd name="T9" fmla="*/ 346 h 392"/>
                  <a:gd name="T10" fmla="*/ 420 w 463"/>
                  <a:gd name="T11" fmla="*/ 347 h 392"/>
                  <a:gd name="T12" fmla="*/ 409 w 463"/>
                  <a:gd name="T13" fmla="*/ 354 h 392"/>
                  <a:gd name="T14" fmla="*/ 306 w 463"/>
                  <a:gd name="T15" fmla="*/ 204 h 392"/>
                  <a:gd name="T16" fmla="*/ 284 w 463"/>
                  <a:gd name="T17" fmla="*/ 201 h 392"/>
                  <a:gd name="T18" fmla="*/ 203 w 463"/>
                  <a:gd name="T19" fmla="*/ 213 h 392"/>
                  <a:gd name="T20" fmla="*/ 196 w 463"/>
                  <a:gd name="T21" fmla="*/ 189 h 392"/>
                  <a:gd name="T22" fmla="*/ 186 w 463"/>
                  <a:gd name="T23" fmla="*/ 183 h 392"/>
                  <a:gd name="T24" fmla="*/ 142 w 463"/>
                  <a:gd name="T25" fmla="*/ 192 h 392"/>
                  <a:gd name="T26" fmla="*/ 91 w 463"/>
                  <a:gd name="T27" fmla="*/ 223 h 392"/>
                  <a:gd name="T28" fmla="*/ 41 w 463"/>
                  <a:gd name="T29" fmla="*/ 334 h 392"/>
                  <a:gd name="T30" fmla="*/ 32 w 463"/>
                  <a:gd name="T31" fmla="*/ 392 h 392"/>
                  <a:gd name="T32" fmla="*/ 19 w 463"/>
                  <a:gd name="T33" fmla="*/ 369 h 392"/>
                  <a:gd name="T34" fmla="*/ 10 w 463"/>
                  <a:gd name="T35" fmla="*/ 341 h 392"/>
                  <a:gd name="T36" fmla="*/ 8 w 463"/>
                  <a:gd name="T37" fmla="*/ 312 h 392"/>
                  <a:gd name="T38" fmla="*/ 8 w 463"/>
                  <a:gd name="T39" fmla="*/ 253 h 392"/>
                  <a:gd name="T40" fmla="*/ 14 w 463"/>
                  <a:gd name="T41" fmla="*/ 169 h 392"/>
                  <a:gd name="T42" fmla="*/ 21 w 463"/>
                  <a:gd name="T43" fmla="*/ 160 h 392"/>
                  <a:gd name="T44" fmla="*/ 49 w 463"/>
                  <a:gd name="T45" fmla="*/ 91 h 392"/>
                  <a:gd name="T46" fmla="*/ 119 w 463"/>
                  <a:gd name="T47" fmla="*/ 40 h 392"/>
                  <a:gd name="T48" fmla="*/ 176 w 463"/>
                  <a:gd name="T49" fmla="*/ 23 h 392"/>
                  <a:gd name="T50" fmla="*/ 247 w 463"/>
                  <a:gd name="T51" fmla="*/ 0 h 392"/>
                  <a:gd name="T52" fmla="*/ 363 w 463"/>
                  <a:gd name="T53" fmla="*/ 66 h 392"/>
                  <a:gd name="T54" fmla="*/ 403 w 463"/>
                  <a:gd name="T55" fmla="*/ 114 h 392"/>
                  <a:gd name="T56" fmla="*/ 433 w 463"/>
                  <a:gd name="T57" fmla="*/ 159 h 392"/>
                  <a:gd name="T58" fmla="*/ 434 w 463"/>
                  <a:gd name="T59" fmla="*/ 160 h 392"/>
                  <a:gd name="T60" fmla="*/ 435 w 463"/>
                  <a:gd name="T61" fmla="*/ 160 h 392"/>
                  <a:gd name="T62" fmla="*/ 435 w 463"/>
                  <a:gd name="T63" fmla="*/ 160 h 392"/>
                  <a:gd name="T64" fmla="*/ 431 w 463"/>
                  <a:gd name="T65" fmla="*/ 285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3" h="392">
                    <a:moveTo>
                      <a:pt x="431" y="285"/>
                    </a:moveTo>
                    <a:cubicBezTo>
                      <a:pt x="429" y="292"/>
                      <a:pt x="428" y="299"/>
                      <a:pt x="428" y="306"/>
                    </a:cubicBezTo>
                    <a:cubicBezTo>
                      <a:pt x="428" y="307"/>
                      <a:pt x="428" y="308"/>
                      <a:pt x="428" y="310"/>
                    </a:cubicBezTo>
                    <a:cubicBezTo>
                      <a:pt x="427" y="334"/>
                      <a:pt x="426" y="323"/>
                      <a:pt x="420" y="346"/>
                    </a:cubicBezTo>
                    <a:cubicBezTo>
                      <a:pt x="420" y="346"/>
                      <a:pt x="420" y="346"/>
                      <a:pt x="420" y="346"/>
                    </a:cubicBezTo>
                    <a:cubicBezTo>
                      <a:pt x="420" y="346"/>
                      <a:pt x="420" y="347"/>
                      <a:pt x="420" y="347"/>
                    </a:cubicBezTo>
                    <a:cubicBezTo>
                      <a:pt x="417" y="358"/>
                      <a:pt x="414" y="366"/>
                      <a:pt x="409" y="354"/>
                    </a:cubicBezTo>
                    <a:cubicBezTo>
                      <a:pt x="383" y="287"/>
                      <a:pt x="388" y="224"/>
                      <a:pt x="306" y="204"/>
                    </a:cubicBezTo>
                    <a:cubicBezTo>
                      <a:pt x="298" y="202"/>
                      <a:pt x="291" y="201"/>
                      <a:pt x="284" y="201"/>
                    </a:cubicBezTo>
                    <a:cubicBezTo>
                      <a:pt x="256" y="201"/>
                      <a:pt x="231" y="212"/>
                      <a:pt x="203" y="213"/>
                    </a:cubicBezTo>
                    <a:cubicBezTo>
                      <a:pt x="182" y="214"/>
                      <a:pt x="192" y="203"/>
                      <a:pt x="196" y="189"/>
                    </a:cubicBezTo>
                    <a:cubicBezTo>
                      <a:pt x="197" y="185"/>
                      <a:pt x="193" y="183"/>
                      <a:pt x="186" y="183"/>
                    </a:cubicBezTo>
                    <a:cubicBezTo>
                      <a:pt x="172" y="183"/>
                      <a:pt x="145" y="191"/>
                      <a:pt x="142" y="192"/>
                    </a:cubicBezTo>
                    <a:cubicBezTo>
                      <a:pt x="123" y="197"/>
                      <a:pt x="106" y="208"/>
                      <a:pt x="91" y="223"/>
                    </a:cubicBezTo>
                    <a:cubicBezTo>
                      <a:pt x="56" y="258"/>
                      <a:pt x="60" y="293"/>
                      <a:pt x="41" y="334"/>
                    </a:cubicBezTo>
                    <a:cubicBezTo>
                      <a:pt x="40" y="338"/>
                      <a:pt x="32" y="392"/>
                      <a:pt x="32" y="392"/>
                    </a:cubicBezTo>
                    <a:cubicBezTo>
                      <a:pt x="29" y="390"/>
                      <a:pt x="23" y="380"/>
                      <a:pt x="19" y="369"/>
                    </a:cubicBezTo>
                    <a:cubicBezTo>
                      <a:pt x="14" y="357"/>
                      <a:pt x="10" y="345"/>
                      <a:pt x="10" y="341"/>
                    </a:cubicBezTo>
                    <a:cubicBezTo>
                      <a:pt x="10" y="331"/>
                      <a:pt x="9" y="322"/>
                      <a:pt x="8" y="312"/>
                    </a:cubicBezTo>
                    <a:cubicBezTo>
                      <a:pt x="7" y="293"/>
                      <a:pt x="5" y="273"/>
                      <a:pt x="8" y="253"/>
                    </a:cubicBezTo>
                    <a:cubicBezTo>
                      <a:pt x="13" y="224"/>
                      <a:pt x="0" y="193"/>
                      <a:pt x="14" y="169"/>
                    </a:cubicBezTo>
                    <a:cubicBezTo>
                      <a:pt x="16" y="166"/>
                      <a:pt x="18" y="163"/>
                      <a:pt x="21" y="160"/>
                    </a:cubicBezTo>
                    <a:cubicBezTo>
                      <a:pt x="2" y="157"/>
                      <a:pt x="41" y="99"/>
                      <a:pt x="49" y="91"/>
                    </a:cubicBezTo>
                    <a:cubicBezTo>
                      <a:pt x="71" y="71"/>
                      <a:pt x="95" y="55"/>
                      <a:pt x="119" y="40"/>
                    </a:cubicBezTo>
                    <a:cubicBezTo>
                      <a:pt x="140" y="27"/>
                      <a:pt x="152" y="23"/>
                      <a:pt x="176" y="23"/>
                    </a:cubicBezTo>
                    <a:cubicBezTo>
                      <a:pt x="204" y="23"/>
                      <a:pt x="222" y="8"/>
                      <a:pt x="247" y="0"/>
                    </a:cubicBezTo>
                    <a:cubicBezTo>
                      <a:pt x="239" y="16"/>
                      <a:pt x="350" y="56"/>
                      <a:pt x="363" y="66"/>
                    </a:cubicBezTo>
                    <a:cubicBezTo>
                      <a:pt x="380" y="79"/>
                      <a:pt x="394" y="95"/>
                      <a:pt x="403" y="114"/>
                    </a:cubicBezTo>
                    <a:cubicBezTo>
                      <a:pt x="403" y="132"/>
                      <a:pt x="423" y="149"/>
                      <a:pt x="433" y="159"/>
                    </a:cubicBezTo>
                    <a:cubicBezTo>
                      <a:pt x="433" y="159"/>
                      <a:pt x="434" y="160"/>
                      <a:pt x="434" y="160"/>
                    </a:cubicBezTo>
                    <a:cubicBezTo>
                      <a:pt x="434" y="160"/>
                      <a:pt x="434" y="160"/>
                      <a:pt x="435" y="160"/>
                    </a:cubicBezTo>
                    <a:cubicBezTo>
                      <a:pt x="435" y="160"/>
                      <a:pt x="435" y="160"/>
                      <a:pt x="435" y="160"/>
                    </a:cubicBezTo>
                    <a:cubicBezTo>
                      <a:pt x="463" y="189"/>
                      <a:pt x="441" y="244"/>
                      <a:pt x="431" y="28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 userDrawn="1"/>
            </p:nvSpPr>
            <p:spPr bwMode="auto">
              <a:xfrm>
                <a:off x="4186238" y="2779713"/>
                <a:ext cx="171450" cy="325438"/>
              </a:xfrm>
              <a:custGeom>
                <a:avLst/>
                <a:gdLst>
                  <a:gd name="T0" fmla="*/ 161 w 188"/>
                  <a:gd name="T1" fmla="*/ 317 h 355"/>
                  <a:gd name="T2" fmla="*/ 166 w 188"/>
                  <a:gd name="T3" fmla="*/ 307 h 355"/>
                  <a:gd name="T4" fmla="*/ 160 w 188"/>
                  <a:gd name="T5" fmla="*/ 296 h 355"/>
                  <a:gd name="T6" fmla="*/ 146 w 188"/>
                  <a:gd name="T7" fmla="*/ 292 h 355"/>
                  <a:gd name="T8" fmla="*/ 132 w 188"/>
                  <a:gd name="T9" fmla="*/ 292 h 355"/>
                  <a:gd name="T10" fmla="*/ 135 w 188"/>
                  <a:gd name="T11" fmla="*/ 286 h 355"/>
                  <a:gd name="T12" fmla="*/ 120 w 188"/>
                  <a:gd name="T13" fmla="*/ 274 h 355"/>
                  <a:gd name="T14" fmla="*/ 119 w 188"/>
                  <a:gd name="T15" fmla="*/ 273 h 355"/>
                  <a:gd name="T16" fmla="*/ 125 w 188"/>
                  <a:gd name="T17" fmla="*/ 257 h 355"/>
                  <a:gd name="T18" fmla="*/ 111 w 188"/>
                  <a:gd name="T19" fmla="*/ 255 h 355"/>
                  <a:gd name="T20" fmla="*/ 106 w 188"/>
                  <a:gd name="T21" fmla="*/ 257 h 355"/>
                  <a:gd name="T22" fmla="*/ 106 w 188"/>
                  <a:gd name="T23" fmla="*/ 257 h 355"/>
                  <a:gd name="T24" fmla="*/ 91 w 188"/>
                  <a:gd name="T25" fmla="*/ 254 h 355"/>
                  <a:gd name="T26" fmla="*/ 96 w 188"/>
                  <a:gd name="T27" fmla="*/ 202 h 355"/>
                  <a:gd name="T28" fmla="*/ 134 w 188"/>
                  <a:gd name="T29" fmla="*/ 198 h 355"/>
                  <a:gd name="T30" fmla="*/ 146 w 188"/>
                  <a:gd name="T31" fmla="*/ 261 h 355"/>
                  <a:gd name="T32" fmla="*/ 146 w 188"/>
                  <a:gd name="T33" fmla="*/ 261 h 355"/>
                  <a:gd name="T34" fmla="*/ 146 w 188"/>
                  <a:gd name="T35" fmla="*/ 271 h 355"/>
                  <a:gd name="T36" fmla="*/ 146 w 188"/>
                  <a:gd name="T37" fmla="*/ 271 h 355"/>
                  <a:gd name="T38" fmla="*/ 161 w 188"/>
                  <a:gd name="T39" fmla="*/ 295 h 355"/>
                  <a:gd name="T40" fmla="*/ 167 w 188"/>
                  <a:gd name="T41" fmla="*/ 296 h 355"/>
                  <a:gd name="T42" fmla="*/ 188 w 188"/>
                  <a:gd name="T43" fmla="*/ 266 h 355"/>
                  <a:gd name="T44" fmla="*/ 112 w 188"/>
                  <a:gd name="T45" fmla="*/ 43 h 355"/>
                  <a:gd name="T46" fmla="*/ 107 w 188"/>
                  <a:gd name="T47" fmla="*/ 0 h 355"/>
                  <a:gd name="T48" fmla="*/ 8 w 188"/>
                  <a:gd name="T49" fmla="*/ 13 h 355"/>
                  <a:gd name="T50" fmla="*/ 2 w 188"/>
                  <a:gd name="T51" fmla="*/ 168 h 355"/>
                  <a:gd name="T52" fmla="*/ 19 w 188"/>
                  <a:gd name="T53" fmla="*/ 297 h 355"/>
                  <a:gd name="T54" fmla="*/ 83 w 188"/>
                  <a:gd name="T55" fmla="*/ 354 h 355"/>
                  <a:gd name="T56" fmla="*/ 164 w 188"/>
                  <a:gd name="T57" fmla="*/ 349 h 355"/>
                  <a:gd name="T58" fmla="*/ 184 w 188"/>
                  <a:gd name="T59" fmla="*/ 334 h 355"/>
                  <a:gd name="T60" fmla="*/ 161 w 188"/>
                  <a:gd name="T61" fmla="*/ 31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355">
                    <a:moveTo>
                      <a:pt x="161" y="317"/>
                    </a:moveTo>
                    <a:cubicBezTo>
                      <a:pt x="164" y="315"/>
                      <a:pt x="166" y="311"/>
                      <a:pt x="166" y="307"/>
                    </a:cubicBezTo>
                    <a:cubicBezTo>
                      <a:pt x="166" y="303"/>
                      <a:pt x="164" y="299"/>
                      <a:pt x="160" y="296"/>
                    </a:cubicBezTo>
                    <a:cubicBezTo>
                      <a:pt x="157" y="294"/>
                      <a:pt x="152" y="292"/>
                      <a:pt x="146" y="292"/>
                    </a:cubicBezTo>
                    <a:cubicBezTo>
                      <a:pt x="142" y="292"/>
                      <a:pt x="137" y="292"/>
                      <a:pt x="132" y="292"/>
                    </a:cubicBezTo>
                    <a:cubicBezTo>
                      <a:pt x="134" y="291"/>
                      <a:pt x="135" y="288"/>
                      <a:pt x="135" y="286"/>
                    </a:cubicBezTo>
                    <a:cubicBezTo>
                      <a:pt x="135" y="280"/>
                      <a:pt x="129" y="276"/>
                      <a:pt x="120" y="274"/>
                    </a:cubicBezTo>
                    <a:cubicBezTo>
                      <a:pt x="120" y="274"/>
                      <a:pt x="120" y="273"/>
                      <a:pt x="119" y="273"/>
                    </a:cubicBezTo>
                    <a:cubicBezTo>
                      <a:pt x="124" y="268"/>
                      <a:pt x="127" y="261"/>
                      <a:pt x="125" y="257"/>
                    </a:cubicBezTo>
                    <a:cubicBezTo>
                      <a:pt x="122" y="253"/>
                      <a:pt x="117" y="253"/>
                      <a:pt x="111" y="255"/>
                    </a:cubicBezTo>
                    <a:cubicBezTo>
                      <a:pt x="109" y="256"/>
                      <a:pt x="108" y="257"/>
                      <a:pt x="106" y="257"/>
                    </a:cubicBezTo>
                    <a:cubicBezTo>
                      <a:pt x="106" y="257"/>
                      <a:pt x="106" y="257"/>
                      <a:pt x="106" y="257"/>
                    </a:cubicBezTo>
                    <a:cubicBezTo>
                      <a:pt x="102" y="259"/>
                      <a:pt x="93" y="258"/>
                      <a:pt x="91" y="254"/>
                    </a:cubicBezTo>
                    <a:cubicBezTo>
                      <a:pt x="88" y="248"/>
                      <a:pt x="91" y="219"/>
                      <a:pt x="96" y="202"/>
                    </a:cubicBezTo>
                    <a:cubicBezTo>
                      <a:pt x="101" y="186"/>
                      <a:pt x="95" y="145"/>
                      <a:pt x="134" y="198"/>
                    </a:cubicBezTo>
                    <a:cubicBezTo>
                      <a:pt x="144" y="212"/>
                      <a:pt x="145" y="245"/>
                      <a:pt x="146" y="261"/>
                    </a:cubicBezTo>
                    <a:cubicBezTo>
                      <a:pt x="146" y="261"/>
                      <a:pt x="146" y="261"/>
                      <a:pt x="146" y="261"/>
                    </a:cubicBezTo>
                    <a:cubicBezTo>
                      <a:pt x="146" y="267"/>
                      <a:pt x="146" y="270"/>
                      <a:pt x="146" y="271"/>
                    </a:cubicBezTo>
                    <a:cubicBezTo>
                      <a:pt x="146" y="271"/>
                      <a:pt x="146" y="271"/>
                      <a:pt x="146" y="271"/>
                    </a:cubicBezTo>
                    <a:cubicBezTo>
                      <a:pt x="147" y="282"/>
                      <a:pt x="153" y="292"/>
                      <a:pt x="161" y="295"/>
                    </a:cubicBezTo>
                    <a:cubicBezTo>
                      <a:pt x="163" y="296"/>
                      <a:pt x="165" y="296"/>
                      <a:pt x="167" y="296"/>
                    </a:cubicBezTo>
                    <a:cubicBezTo>
                      <a:pt x="178" y="296"/>
                      <a:pt x="188" y="281"/>
                      <a:pt x="188" y="266"/>
                    </a:cubicBezTo>
                    <a:cubicBezTo>
                      <a:pt x="188" y="130"/>
                      <a:pt x="112" y="43"/>
                      <a:pt x="112" y="43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45" y="26"/>
                      <a:pt x="8" y="13"/>
                      <a:pt x="8" y="13"/>
                    </a:cubicBezTo>
                    <a:cubicBezTo>
                      <a:pt x="8" y="13"/>
                      <a:pt x="3" y="132"/>
                      <a:pt x="2" y="168"/>
                    </a:cubicBezTo>
                    <a:cubicBezTo>
                      <a:pt x="0" y="204"/>
                      <a:pt x="8" y="266"/>
                      <a:pt x="19" y="297"/>
                    </a:cubicBezTo>
                    <a:cubicBezTo>
                      <a:pt x="31" y="329"/>
                      <a:pt x="61" y="355"/>
                      <a:pt x="83" y="354"/>
                    </a:cubicBezTo>
                    <a:cubicBezTo>
                      <a:pt x="164" y="349"/>
                      <a:pt x="164" y="349"/>
                      <a:pt x="164" y="349"/>
                    </a:cubicBezTo>
                    <a:cubicBezTo>
                      <a:pt x="175" y="349"/>
                      <a:pt x="184" y="342"/>
                      <a:pt x="184" y="334"/>
                    </a:cubicBezTo>
                    <a:cubicBezTo>
                      <a:pt x="184" y="321"/>
                      <a:pt x="161" y="317"/>
                      <a:pt x="161" y="317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 userDrawn="1"/>
            </p:nvSpPr>
            <p:spPr bwMode="auto">
              <a:xfrm>
                <a:off x="4181476" y="2774950"/>
                <a:ext cx="127000" cy="66675"/>
              </a:xfrm>
              <a:custGeom>
                <a:avLst/>
                <a:gdLst>
                  <a:gd name="T0" fmla="*/ 138 w 138"/>
                  <a:gd name="T1" fmla="*/ 61 h 73"/>
                  <a:gd name="T2" fmla="*/ 125 w 138"/>
                  <a:gd name="T3" fmla="*/ 73 h 73"/>
                  <a:gd name="T4" fmla="*/ 13 w 138"/>
                  <a:gd name="T5" fmla="*/ 73 h 73"/>
                  <a:gd name="T6" fmla="*/ 0 w 138"/>
                  <a:gd name="T7" fmla="*/ 61 h 73"/>
                  <a:gd name="T8" fmla="*/ 0 w 138"/>
                  <a:gd name="T9" fmla="*/ 0 h 73"/>
                  <a:gd name="T10" fmla="*/ 138 w 138"/>
                  <a:gd name="T11" fmla="*/ 0 h 73"/>
                  <a:gd name="T12" fmla="*/ 138 w 138"/>
                  <a:gd name="T13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73">
                    <a:moveTo>
                      <a:pt x="138" y="61"/>
                    </a:moveTo>
                    <a:cubicBezTo>
                      <a:pt x="138" y="68"/>
                      <a:pt x="132" y="73"/>
                      <a:pt x="12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6" y="73"/>
                      <a:pt x="0" y="68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8" y="0"/>
                      <a:pt x="138" y="0"/>
                      <a:pt x="138" y="0"/>
                    </a:cubicBezTo>
                    <a:lnTo>
                      <a:pt x="13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/>
              </p:cNvSpPr>
              <p:nvPr userDrawn="1"/>
            </p:nvSpPr>
            <p:spPr bwMode="auto">
              <a:xfrm>
                <a:off x="5164138" y="2779713"/>
                <a:ext cx="171450" cy="325438"/>
              </a:xfrm>
              <a:custGeom>
                <a:avLst/>
                <a:gdLst>
                  <a:gd name="T0" fmla="*/ 27 w 188"/>
                  <a:gd name="T1" fmla="*/ 317 h 355"/>
                  <a:gd name="T2" fmla="*/ 22 w 188"/>
                  <a:gd name="T3" fmla="*/ 307 h 355"/>
                  <a:gd name="T4" fmla="*/ 28 w 188"/>
                  <a:gd name="T5" fmla="*/ 296 h 355"/>
                  <a:gd name="T6" fmla="*/ 42 w 188"/>
                  <a:gd name="T7" fmla="*/ 292 h 355"/>
                  <a:gd name="T8" fmla="*/ 56 w 188"/>
                  <a:gd name="T9" fmla="*/ 292 h 355"/>
                  <a:gd name="T10" fmla="*/ 53 w 188"/>
                  <a:gd name="T11" fmla="*/ 286 h 355"/>
                  <a:gd name="T12" fmla="*/ 68 w 188"/>
                  <a:gd name="T13" fmla="*/ 274 h 355"/>
                  <a:gd name="T14" fmla="*/ 69 w 188"/>
                  <a:gd name="T15" fmla="*/ 273 h 355"/>
                  <a:gd name="T16" fmla="*/ 63 w 188"/>
                  <a:gd name="T17" fmla="*/ 257 h 355"/>
                  <a:gd name="T18" fmla="*/ 77 w 188"/>
                  <a:gd name="T19" fmla="*/ 255 h 355"/>
                  <a:gd name="T20" fmla="*/ 82 w 188"/>
                  <a:gd name="T21" fmla="*/ 257 h 355"/>
                  <a:gd name="T22" fmla="*/ 82 w 188"/>
                  <a:gd name="T23" fmla="*/ 257 h 355"/>
                  <a:gd name="T24" fmla="*/ 97 w 188"/>
                  <a:gd name="T25" fmla="*/ 254 h 355"/>
                  <a:gd name="T26" fmla="*/ 92 w 188"/>
                  <a:gd name="T27" fmla="*/ 202 h 355"/>
                  <a:gd name="T28" fmla="*/ 54 w 188"/>
                  <a:gd name="T29" fmla="*/ 198 h 355"/>
                  <a:gd name="T30" fmla="*/ 42 w 188"/>
                  <a:gd name="T31" fmla="*/ 261 h 355"/>
                  <a:gd name="T32" fmla="*/ 42 w 188"/>
                  <a:gd name="T33" fmla="*/ 261 h 355"/>
                  <a:gd name="T34" fmla="*/ 42 w 188"/>
                  <a:gd name="T35" fmla="*/ 271 h 355"/>
                  <a:gd name="T36" fmla="*/ 42 w 188"/>
                  <a:gd name="T37" fmla="*/ 271 h 355"/>
                  <a:gd name="T38" fmla="*/ 27 w 188"/>
                  <a:gd name="T39" fmla="*/ 295 h 355"/>
                  <a:gd name="T40" fmla="*/ 21 w 188"/>
                  <a:gd name="T41" fmla="*/ 296 h 355"/>
                  <a:gd name="T42" fmla="*/ 0 w 188"/>
                  <a:gd name="T43" fmla="*/ 266 h 355"/>
                  <a:gd name="T44" fmla="*/ 76 w 188"/>
                  <a:gd name="T45" fmla="*/ 43 h 355"/>
                  <a:gd name="T46" fmla="*/ 81 w 188"/>
                  <a:gd name="T47" fmla="*/ 0 h 355"/>
                  <a:gd name="T48" fmla="*/ 180 w 188"/>
                  <a:gd name="T49" fmla="*/ 13 h 355"/>
                  <a:gd name="T50" fmla="*/ 186 w 188"/>
                  <a:gd name="T51" fmla="*/ 168 h 355"/>
                  <a:gd name="T52" fmla="*/ 169 w 188"/>
                  <a:gd name="T53" fmla="*/ 297 h 355"/>
                  <a:gd name="T54" fmla="*/ 105 w 188"/>
                  <a:gd name="T55" fmla="*/ 354 h 355"/>
                  <a:gd name="T56" fmla="*/ 24 w 188"/>
                  <a:gd name="T57" fmla="*/ 349 h 355"/>
                  <a:gd name="T58" fmla="*/ 4 w 188"/>
                  <a:gd name="T59" fmla="*/ 334 h 355"/>
                  <a:gd name="T60" fmla="*/ 27 w 188"/>
                  <a:gd name="T61" fmla="*/ 31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355">
                    <a:moveTo>
                      <a:pt x="27" y="317"/>
                    </a:moveTo>
                    <a:cubicBezTo>
                      <a:pt x="24" y="315"/>
                      <a:pt x="22" y="311"/>
                      <a:pt x="22" y="307"/>
                    </a:cubicBezTo>
                    <a:cubicBezTo>
                      <a:pt x="22" y="303"/>
                      <a:pt x="24" y="299"/>
                      <a:pt x="28" y="296"/>
                    </a:cubicBezTo>
                    <a:cubicBezTo>
                      <a:pt x="31" y="294"/>
                      <a:pt x="36" y="292"/>
                      <a:pt x="42" y="292"/>
                    </a:cubicBezTo>
                    <a:cubicBezTo>
                      <a:pt x="46" y="292"/>
                      <a:pt x="51" y="292"/>
                      <a:pt x="56" y="292"/>
                    </a:cubicBezTo>
                    <a:cubicBezTo>
                      <a:pt x="54" y="291"/>
                      <a:pt x="53" y="288"/>
                      <a:pt x="53" y="286"/>
                    </a:cubicBezTo>
                    <a:cubicBezTo>
                      <a:pt x="53" y="280"/>
                      <a:pt x="59" y="276"/>
                      <a:pt x="68" y="274"/>
                    </a:cubicBezTo>
                    <a:cubicBezTo>
                      <a:pt x="68" y="274"/>
                      <a:pt x="68" y="273"/>
                      <a:pt x="69" y="273"/>
                    </a:cubicBezTo>
                    <a:cubicBezTo>
                      <a:pt x="64" y="268"/>
                      <a:pt x="61" y="261"/>
                      <a:pt x="63" y="257"/>
                    </a:cubicBezTo>
                    <a:cubicBezTo>
                      <a:pt x="66" y="253"/>
                      <a:pt x="71" y="253"/>
                      <a:pt x="77" y="255"/>
                    </a:cubicBezTo>
                    <a:cubicBezTo>
                      <a:pt x="79" y="256"/>
                      <a:pt x="80" y="257"/>
                      <a:pt x="82" y="257"/>
                    </a:cubicBezTo>
                    <a:cubicBezTo>
                      <a:pt x="82" y="257"/>
                      <a:pt x="82" y="257"/>
                      <a:pt x="82" y="257"/>
                    </a:cubicBezTo>
                    <a:cubicBezTo>
                      <a:pt x="86" y="259"/>
                      <a:pt x="95" y="258"/>
                      <a:pt x="97" y="254"/>
                    </a:cubicBezTo>
                    <a:cubicBezTo>
                      <a:pt x="100" y="248"/>
                      <a:pt x="97" y="219"/>
                      <a:pt x="92" y="202"/>
                    </a:cubicBezTo>
                    <a:cubicBezTo>
                      <a:pt x="87" y="186"/>
                      <a:pt x="93" y="145"/>
                      <a:pt x="54" y="198"/>
                    </a:cubicBezTo>
                    <a:cubicBezTo>
                      <a:pt x="44" y="212"/>
                      <a:pt x="43" y="245"/>
                      <a:pt x="42" y="261"/>
                    </a:cubicBezTo>
                    <a:cubicBezTo>
                      <a:pt x="42" y="261"/>
                      <a:pt x="42" y="261"/>
                      <a:pt x="42" y="261"/>
                    </a:cubicBezTo>
                    <a:cubicBezTo>
                      <a:pt x="42" y="267"/>
                      <a:pt x="42" y="270"/>
                      <a:pt x="42" y="271"/>
                    </a:cubicBezTo>
                    <a:cubicBezTo>
                      <a:pt x="42" y="271"/>
                      <a:pt x="42" y="271"/>
                      <a:pt x="42" y="271"/>
                    </a:cubicBezTo>
                    <a:cubicBezTo>
                      <a:pt x="41" y="282"/>
                      <a:pt x="35" y="292"/>
                      <a:pt x="27" y="295"/>
                    </a:cubicBezTo>
                    <a:cubicBezTo>
                      <a:pt x="25" y="296"/>
                      <a:pt x="23" y="296"/>
                      <a:pt x="21" y="296"/>
                    </a:cubicBezTo>
                    <a:cubicBezTo>
                      <a:pt x="10" y="296"/>
                      <a:pt x="0" y="281"/>
                      <a:pt x="0" y="266"/>
                    </a:cubicBezTo>
                    <a:cubicBezTo>
                      <a:pt x="0" y="130"/>
                      <a:pt x="76" y="43"/>
                      <a:pt x="76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43" y="26"/>
                      <a:pt x="180" y="13"/>
                      <a:pt x="180" y="13"/>
                    </a:cubicBezTo>
                    <a:cubicBezTo>
                      <a:pt x="180" y="13"/>
                      <a:pt x="185" y="132"/>
                      <a:pt x="186" y="168"/>
                    </a:cubicBezTo>
                    <a:cubicBezTo>
                      <a:pt x="188" y="204"/>
                      <a:pt x="180" y="266"/>
                      <a:pt x="169" y="297"/>
                    </a:cubicBezTo>
                    <a:cubicBezTo>
                      <a:pt x="157" y="329"/>
                      <a:pt x="127" y="355"/>
                      <a:pt x="105" y="354"/>
                    </a:cubicBezTo>
                    <a:cubicBezTo>
                      <a:pt x="24" y="349"/>
                      <a:pt x="24" y="349"/>
                      <a:pt x="24" y="349"/>
                    </a:cubicBezTo>
                    <a:cubicBezTo>
                      <a:pt x="13" y="349"/>
                      <a:pt x="4" y="342"/>
                      <a:pt x="4" y="334"/>
                    </a:cubicBezTo>
                    <a:cubicBezTo>
                      <a:pt x="4" y="321"/>
                      <a:pt x="27" y="317"/>
                      <a:pt x="27" y="317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/>
              </p:cNvSpPr>
              <p:nvPr userDrawn="1"/>
            </p:nvSpPr>
            <p:spPr bwMode="auto">
              <a:xfrm>
                <a:off x="5213351" y="2774950"/>
                <a:ext cx="125413" cy="66675"/>
              </a:xfrm>
              <a:custGeom>
                <a:avLst/>
                <a:gdLst>
                  <a:gd name="T0" fmla="*/ 0 w 138"/>
                  <a:gd name="T1" fmla="*/ 61 h 73"/>
                  <a:gd name="T2" fmla="*/ 13 w 138"/>
                  <a:gd name="T3" fmla="*/ 73 h 73"/>
                  <a:gd name="T4" fmla="*/ 125 w 138"/>
                  <a:gd name="T5" fmla="*/ 73 h 73"/>
                  <a:gd name="T6" fmla="*/ 138 w 138"/>
                  <a:gd name="T7" fmla="*/ 61 h 73"/>
                  <a:gd name="T8" fmla="*/ 138 w 138"/>
                  <a:gd name="T9" fmla="*/ 0 h 73"/>
                  <a:gd name="T10" fmla="*/ 0 w 138"/>
                  <a:gd name="T11" fmla="*/ 0 h 73"/>
                  <a:gd name="T12" fmla="*/ 0 w 138"/>
                  <a:gd name="T13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73">
                    <a:moveTo>
                      <a:pt x="0" y="61"/>
                    </a:moveTo>
                    <a:cubicBezTo>
                      <a:pt x="0" y="68"/>
                      <a:pt x="6" y="73"/>
                      <a:pt x="13" y="73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32" y="73"/>
                      <a:pt x="138" y="68"/>
                      <a:pt x="138" y="61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 userDrawn="1"/>
            </p:nvSpPr>
            <p:spPr bwMode="auto">
              <a:xfrm>
                <a:off x="4164013" y="1533525"/>
                <a:ext cx="1192213" cy="3136900"/>
              </a:xfrm>
              <a:custGeom>
                <a:avLst/>
                <a:gdLst>
                  <a:gd name="T0" fmla="*/ 1276 w 1305"/>
                  <a:gd name="T1" fmla="*/ 1417 h 3430"/>
                  <a:gd name="T2" fmla="*/ 1140 w 1305"/>
                  <a:gd name="T3" fmla="*/ 1417 h 3430"/>
                  <a:gd name="T4" fmla="*/ 1114 w 1305"/>
                  <a:gd name="T5" fmla="*/ 1213 h 3430"/>
                  <a:gd name="T6" fmla="*/ 1019 w 1305"/>
                  <a:gd name="T7" fmla="*/ 756 h 3430"/>
                  <a:gd name="T8" fmla="*/ 1098 w 1305"/>
                  <a:gd name="T9" fmla="*/ 1316 h 3430"/>
                  <a:gd name="T10" fmla="*/ 1065 w 1305"/>
                  <a:gd name="T11" fmla="*/ 1544 h 3430"/>
                  <a:gd name="T12" fmla="*/ 989 w 1305"/>
                  <a:gd name="T13" fmla="*/ 2655 h 3430"/>
                  <a:gd name="T14" fmla="*/ 942 w 1305"/>
                  <a:gd name="T15" fmla="*/ 3197 h 3430"/>
                  <a:gd name="T16" fmla="*/ 1077 w 1305"/>
                  <a:gd name="T17" fmla="*/ 3306 h 3430"/>
                  <a:gd name="T18" fmla="*/ 835 w 1305"/>
                  <a:gd name="T19" fmla="*/ 3352 h 3430"/>
                  <a:gd name="T20" fmla="*/ 729 w 1305"/>
                  <a:gd name="T21" fmla="*/ 3281 h 3430"/>
                  <a:gd name="T22" fmla="*/ 724 w 1305"/>
                  <a:gd name="T23" fmla="*/ 3183 h 3430"/>
                  <a:gd name="T24" fmla="*/ 717 w 1305"/>
                  <a:gd name="T25" fmla="*/ 2876 h 3430"/>
                  <a:gd name="T26" fmla="*/ 682 w 1305"/>
                  <a:gd name="T27" fmla="*/ 2138 h 3430"/>
                  <a:gd name="T28" fmla="*/ 623 w 1305"/>
                  <a:gd name="T29" fmla="*/ 2138 h 3430"/>
                  <a:gd name="T30" fmla="*/ 604 w 1305"/>
                  <a:gd name="T31" fmla="*/ 2876 h 3430"/>
                  <a:gd name="T32" fmla="*/ 637 w 1305"/>
                  <a:gd name="T33" fmla="*/ 3145 h 3430"/>
                  <a:gd name="T34" fmla="*/ 612 w 1305"/>
                  <a:gd name="T35" fmla="*/ 3226 h 3430"/>
                  <a:gd name="T36" fmla="*/ 523 w 1305"/>
                  <a:gd name="T37" fmla="*/ 3330 h 3430"/>
                  <a:gd name="T38" fmla="*/ 312 w 1305"/>
                  <a:gd name="T39" fmla="*/ 3408 h 3430"/>
                  <a:gd name="T40" fmla="*/ 389 w 1305"/>
                  <a:gd name="T41" fmla="*/ 3204 h 3430"/>
                  <a:gd name="T42" fmla="*/ 316 w 1305"/>
                  <a:gd name="T43" fmla="*/ 2655 h 3430"/>
                  <a:gd name="T44" fmla="*/ 240 w 1305"/>
                  <a:gd name="T45" fmla="*/ 1544 h 3430"/>
                  <a:gd name="T46" fmla="*/ 207 w 1305"/>
                  <a:gd name="T47" fmla="*/ 1316 h 3430"/>
                  <a:gd name="T48" fmla="*/ 286 w 1305"/>
                  <a:gd name="T49" fmla="*/ 756 h 3430"/>
                  <a:gd name="T50" fmla="*/ 191 w 1305"/>
                  <a:gd name="T51" fmla="*/ 1213 h 3430"/>
                  <a:gd name="T52" fmla="*/ 165 w 1305"/>
                  <a:gd name="T53" fmla="*/ 1417 h 3430"/>
                  <a:gd name="T54" fmla="*/ 29 w 1305"/>
                  <a:gd name="T55" fmla="*/ 1417 h 3430"/>
                  <a:gd name="T56" fmla="*/ 8 w 1305"/>
                  <a:gd name="T57" fmla="*/ 777 h 3430"/>
                  <a:gd name="T58" fmla="*/ 143 w 1305"/>
                  <a:gd name="T59" fmla="*/ 184 h 3430"/>
                  <a:gd name="T60" fmla="*/ 493 w 1305"/>
                  <a:gd name="T61" fmla="*/ 21 h 3430"/>
                  <a:gd name="T62" fmla="*/ 495 w 1305"/>
                  <a:gd name="T63" fmla="*/ 19 h 3430"/>
                  <a:gd name="T64" fmla="*/ 496 w 1305"/>
                  <a:gd name="T65" fmla="*/ 16 h 3430"/>
                  <a:gd name="T66" fmla="*/ 612 w 1305"/>
                  <a:gd name="T67" fmla="*/ 84 h 3430"/>
                  <a:gd name="T68" fmla="*/ 616 w 1305"/>
                  <a:gd name="T69" fmla="*/ 85 h 3430"/>
                  <a:gd name="T70" fmla="*/ 681 w 1305"/>
                  <a:gd name="T71" fmla="*/ 89 h 3430"/>
                  <a:gd name="T72" fmla="*/ 684 w 1305"/>
                  <a:gd name="T73" fmla="*/ 88 h 3430"/>
                  <a:gd name="T74" fmla="*/ 691 w 1305"/>
                  <a:gd name="T75" fmla="*/ 85 h 3430"/>
                  <a:gd name="T76" fmla="*/ 724 w 1305"/>
                  <a:gd name="T77" fmla="*/ 65 h 3430"/>
                  <a:gd name="T78" fmla="*/ 731 w 1305"/>
                  <a:gd name="T79" fmla="*/ 59 h 3430"/>
                  <a:gd name="T80" fmla="*/ 783 w 1305"/>
                  <a:gd name="T81" fmla="*/ 16 h 3430"/>
                  <a:gd name="T82" fmla="*/ 821 w 1305"/>
                  <a:gd name="T83" fmla="*/ 35 h 3430"/>
                  <a:gd name="T84" fmla="*/ 865 w 1305"/>
                  <a:gd name="T85" fmla="*/ 76 h 3430"/>
                  <a:gd name="T86" fmla="*/ 1197 w 1305"/>
                  <a:gd name="T87" fmla="*/ 228 h 3430"/>
                  <a:gd name="T88" fmla="*/ 1297 w 1305"/>
                  <a:gd name="T89" fmla="*/ 1387 h 3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5" h="3430">
                    <a:moveTo>
                      <a:pt x="1297" y="1387"/>
                    </a:moveTo>
                    <a:cubicBezTo>
                      <a:pt x="1295" y="1421"/>
                      <a:pt x="1281" y="1415"/>
                      <a:pt x="1276" y="1417"/>
                    </a:cubicBezTo>
                    <a:cubicBezTo>
                      <a:pt x="1271" y="1419"/>
                      <a:pt x="1208" y="1387"/>
                      <a:pt x="1170" y="1409"/>
                    </a:cubicBezTo>
                    <a:cubicBezTo>
                      <a:pt x="1170" y="1409"/>
                      <a:pt x="1142" y="1422"/>
                      <a:pt x="1140" y="1417"/>
                    </a:cubicBezTo>
                    <a:cubicBezTo>
                      <a:pt x="1138" y="1413"/>
                      <a:pt x="1130" y="1373"/>
                      <a:pt x="1123" y="1313"/>
                    </a:cubicBezTo>
                    <a:cubicBezTo>
                      <a:pt x="1119" y="1284"/>
                      <a:pt x="1116" y="1250"/>
                      <a:pt x="1114" y="1213"/>
                    </a:cubicBezTo>
                    <a:cubicBezTo>
                      <a:pt x="1107" y="1103"/>
                      <a:pt x="1051" y="781"/>
                      <a:pt x="1051" y="751"/>
                    </a:cubicBezTo>
                    <a:cubicBezTo>
                      <a:pt x="1051" y="720"/>
                      <a:pt x="1034" y="683"/>
                      <a:pt x="1019" y="756"/>
                    </a:cubicBezTo>
                    <a:cubicBezTo>
                      <a:pt x="1004" y="828"/>
                      <a:pt x="1020" y="929"/>
                      <a:pt x="1032" y="990"/>
                    </a:cubicBezTo>
                    <a:cubicBezTo>
                      <a:pt x="1041" y="1037"/>
                      <a:pt x="1085" y="1201"/>
                      <a:pt x="1098" y="1316"/>
                    </a:cubicBezTo>
                    <a:cubicBezTo>
                      <a:pt x="1102" y="1349"/>
                      <a:pt x="1104" y="1379"/>
                      <a:pt x="1101" y="1400"/>
                    </a:cubicBezTo>
                    <a:cubicBezTo>
                      <a:pt x="1089" y="1496"/>
                      <a:pt x="1064" y="1522"/>
                      <a:pt x="1065" y="1544"/>
                    </a:cubicBezTo>
                    <a:cubicBezTo>
                      <a:pt x="1066" y="1567"/>
                      <a:pt x="1035" y="1838"/>
                      <a:pt x="1032" y="1924"/>
                    </a:cubicBezTo>
                    <a:cubicBezTo>
                      <a:pt x="1029" y="2010"/>
                      <a:pt x="988" y="2477"/>
                      <a:pt x="989" y="2655"/>
                    </a:cubicBezTo>
                    <a:cubicBezTo>
                      <a:pt x="990" y="2833"/>
                      <a:pt x="989" y="2991"/>
                      <a:pt x="976" y="3077"/>
                    </a:cubicBezTo>
                    <a:cubicBezTo>
                      <a:pt x="970" y="3119"/>
                      <a:pt x="967" y="3173"/>
                      <a:pt x="942" y="3197"/>
                    </a:cubicBezTo>
                    <a:cubicBezTo>
                      <a:pt x="942" y="3198"/>
                      <a:pt x="942" y="3200"/>
                      <a:pt x="942" y="3200"/>
                    </a:cubicBezTo>
                    <a:cubicBezTo>
                      <a:pt x="942" y="3212"/>
                      <a:pt x="1064" y="3262"/>
                      <a:pt x="1077" y="3306"/>
                    </a:cubicBezTo>
                    <a:cubicBezTo>
                      <a:pt x="1091" y="3350"/>
                      <a:pt x="1110" y="3386"/>
                      <a:pt x="1022" y="3408"/>
                    </a:cubicBezTo>
                    <a:cubicBezTo>
                      <a:pt x="934" y="3430"/>
                      <a:pt x="843" y="3376"/>
                      <a:pt x="835" y="3352"/>
                    </a:cubicBezTo>
                    <a:cubicBezTo>
                      <a:pt x="827" y="3328"/>
                      <a:pt x="835" y="3330"/>
                      <a:pt x="811" y="3330"/>
                    </a:cubicBezTo>
                    <a:cubicBezTo>
                      <a:pt x="787" y="3330"/>
                      <a:pt x="741" y="3290"/>
                      <a:pt x="729" y="3281"/>
                    </a:cubicBezTo>
                    <a:cubicBezTo>
                      <a:pt x="713" y="3269"/>
                      <a:pt x="722" y="3226"/>
                      <a:pt x="722" y="3226"/>
                    </a:cubicBezTo>
                    <a:cubicBezTo>
                      <a:pt x="721" y="3215"/>
                      <a:pt x="722" y="3199"/>
                      <a:pt x="724" y="3183"/>
                    </a:cubicBezTo>
                    <a:cubicBezTo>
                      <a:pt x="709" y="3164"/>
                      <a:pt x="700" y="3136"/>
                      <a:pt x="700" y="3108"/>
                    </a:cubicBezTo>
                    <a:cubicBezTo>
                      <a:pt x="700" y="3044"/>
                      <a:pt x="714" y="2948"/>
                      <a:pt x="717" y="2876"/>
                    </a:cubicBezTo>
                    <a:cubicBezTo>
                      <a:pt x="721" y="2788"/>
                      <a:pt x="704" y="2516"/>
                      <a:pt x="710" y="2415"/>
                    </a:cubicBezTo>
                    <a:cubicBezTo>
                      <a:pt x="716" y="2313"/>
                      <a:pt x="688" y="2182"/>
                      <a:pt x="682" y="2138"/>
                    </a:cubicBezTo>
                    <a:cubicBezTo>
                      <a:pt x="676" y="2093"/>
                      <a:pt x="660" y="1799"/>
                      <a:pt x="653" y="1782"/>
                    </a:cubicBezTo>
                    <a:cubicBezTo>
                      <a:pt x="645" y="1799"/>
                      <a:pt x="629" y="2093"/>
                      <a:pt x="623" y="2138"/>
                    </a:cubicBezTo>
                    <a:cubicBezTo>
                      <a:pt x="617" y="2182"/>
                      <a:pt x="589" y="2313"/>
                      <a:pt x="595" y="2415"/>
                    </a:cubicBezTo>
                    <a:cubicBezTo>
                      <a:pt x="601" y="2516"/>
                      <a:pt x="600" y="2788"/>
                      <a:pt x="604" y="2876"/>
                    </a:cubicBezTo>
                    <a:cubicBezTo>
                      <a:pt x="608" y="2948"/>
                      <a:pt x="637" y="3044"/>
                      <a:pt x="637" y="3108"/>
                    </a:cubicBezTo>
                    <a:cubicBezTo>
                      <a:pt x="637" y="3122"/>
                      <a:pt x="641" y="3134"/>
                      <a:pt x="637" y="3145"/>
                    </a:cubicBezTo>
                    <a:cubicBezTo>
                      <a:pt x="629" y="3167"/>
                      <a:pt x="620" y="3181"/>
                      <a:pt x="611" y="3191"/>
                    </a:cubicBezTo>
                    <a:cubicBezTo>
                      <a:pt x="612" y="3204"/>
                      <a:pt x="613" y="3216"/>
                      <a:pt x="612" y="3226"/>
                    </a:cubicBezTo>
                    <a:cubicBezTo>
                      <a:pt x="612" y="3226"/>
                      <a:pt x="621" y="3269"/>
                      <a:pt x="605" y="3281"/>
                    </a:cubicBezTo>
                    <a:cubicBezTo>
                      <a:pt x="593" y="3290"/>
                      <a:pt x="547" y="3330"/>
                      <a:pt x="523" y="3330"/>
                    </a:cubicBezTo>
                    <a:cubicBezTo>
                      <a:pt x="499" y="3330"/>
                      <a:pt x="507" y="3328"/>
                      <a:pt x="499" y="3352"/>
                    </a:cubicBezTo>
                    <a:cubicBezTo>
                      <a:pt x="490" y="3376"/>
                      <a:pt x="400" y="3430"/>
                      <a:pt x="312" y="3408"/>
                    </a:cubicBezTo>
                    <a:cubicBezTo>
                      <a:pt x="224" y="3386"/>
                      <a:pt x="243" y="3350"/>
                      <a:pt x="256" y="3306"/>
                    </a:cubicBezTo>
                    <a:cubicBezTo>
                      <a:pt x="269" y="3266"/>
                      <a:pt x="371" y="3221"/>
                      <a:pt x="389" y="3204"/>
                    </a:cubicBezTo>
                    <a:cubicBezTo>
                      <a:pt x="373" y="3195"/>
                      <a:pt x="373" y="3171"/>
                      <a:pt x="357" y="3131"/>
                    </a:cubicBezTo>
                    <a:cubicBezTo>
                      <a:pt x="335" y="3079"/>
                      <a:pt x="315" y="2833"/>
                      <a:pt x="316" y="2655"/>
                    </a:cubicBezTo>
                    <a:cubicBezTo>
                      <a:pt x="317" y="2477"/>
                      <a:pt x="276" y="2010"/>
                      <a:pt x="273" y="1924"/>
                    </a:cubicBezTo>
                    <a:cubicBezTo>
                      <a:pt x="270" y="1838"/>
                      <a:pt x="239" y="1567"/>
                      <a:pt x="240" y="1544"/>
                    </a:cubicBezTo>
                    <a:cubicBezTo>
                      <a:pt x="241" y="1522"/>
                      <a:pt x="216" y="1496"/>
                      <a:pt x="204" y="1400"/>
                    </a:cubicBezTo>
                    <a:cubicBezTo>
                      <a:pt x="202" y="1379"/>
                      <a:pt x="203" y="1349"/>
                      <a:pt x="207" y="1316"/>
                    </a:cubicBezTo>
                    <a:cubicBezTo>
                      <a:pt x="220" y="1201"/>
                      <a:pt x="264" y="1037"/>
                      <a:pt x="273" y="990"/>
                    </a:cubicBezTo>
                    <a:cubicBezTo>
                      <a:pt x="285" y="929"/>
                      <a:pt x="301" y="828"/>
                      <a:pt x="286" y="756"/>
                    </a:cubicBezTo>
                    <a:cubicBezTo>
                      <a:pt x="271" y="683"/>
                      <a:pt x="254" y="720"/>
                      <a:pt x="254" y="751"/>
                    </a:cubicBezTo>
                    <a:cubicBezTo>
                      <a:pt x="254" y="781"/>
                      <a:pt x="198" y="1103"/>
                      <a:pt x="191" y="1213"/>
                    </a:cubicBezTo>
                    <a:cubicBezTo>
                      <a:pt x="189" y="1250"/>
                      <a:pt x="186" y="1284"/>
                      <a:pt x="182" y="1313"/>
                    </a:cubicBezTo>
                    <a:cubicBezTo>
                      <a:pt x="175" y="1373"/>
                      <a:pt x="167" y="1413"/>
                      <a:pt x="165" y="1417"/>
                    </a:cubicBezTo>
                    <a:cubicBezTo>
                      <a:pt x="164" y="1422"/>
                      <a:pt x="136" y="1409"/>
                      <a:pt x="136" y="1409"/>
                    </a:cubicBezTo>
                    <a:cubicBezTo>
                      <a:pt x="97" y="1387"/>
                      <a:pt x="34" y="1416"/>
                      <a:pt x="29" y="1417"/>
                    </a:cubicBezTo>
                    <a:cubicBezTo>
                      <a:pt x="24" y="1418"/>
                      <a:pt x="10" y="1421"/>
                      <a:pt x="8" y="1387"/>
                    </a:cubicBezTo>
                    <a:cubicBezTo>
                      <a:pt x="6" y="1353"/>
                      <a:pt x="0" y="990"/>
                      <a:pt x="8" y="777"/>
                    </a:cubicBezTo>
                    <a:cubicBezTo>
                      <a:pt x="16" y="564"/>
                      <a:pt x="98" y="269"/>
                      <a:pt x="108" y="228"/>
                    </a:cubicBezTo>
                    <a:cubicBezTo>
                      <a:pt x="118" y="187"/>
                      <a:pt x="133" y="188"/>
                      <a:pt x="143" y="184"/>
                    </a:cubicBezTo>
                    <a:cubicBezTo>
                      <a:pt x="153" y="181"/>
                      <a:pt x="407" y="93"/>
                      <a:pt x="440" y="76"/>
                    </a:cubicBezTo>
                    <a:cubicBezTo>
                      <a:pt x="466" y="62"/>
                      <a:pt x="486" y="33"/>
                      <a:pt x="493" y="21"/>
                    </a:cubicBezTo>
                    <a:cubicBezTo>
                      <a:pt x="494" y="20"/>
                      <a:pt x="494" y="20"/>
                      <a:pt x="495" y="19"/>
                    </a:cubicBezTo>
                    <a:cubicBezTo>
                      <a:pt x="495" y="19"/>
                      <a:pt x="495" y="19"/>
                      <a:pt x="495" y="19"/>
                    </a:cubicBezTo>
                    <a:cubicBezTo>
                      <a:pt x="495" y="18"/>
                      <a:pt x="495" y="18"/>
                      <a:pt x="495" y="18"/>
                    </a:cubicBezTo>
                    <a:cubicBezTo>
                      <a:pt x="496" y="17"/>
                      <a:pt x="496" y="16"/>
                      <a:pt x="496" y="16"/>
                    </a:cubicBezTo>
                    <a:cubicBezTo>
                      <a:pt x="496" y="16"/>
                      <a:pt x="506" y="0"/>
                      <a:pt x="523" y="16"/>
                    </a:cubicBezTo>
                    <a:cubicBezTo>
                      <a:pt x="534" y="28"/>
                      <a:pt x="575" y="64"/>
                      <a:pt x="612" y="84"/>
                    </a:cubicBezTo>
                    <a:cubicBezTo>
                      <a:pt x="612" y="84"/>
                      <a:pt x="613" y="84"/>
                      <a:pt x="613" y="84"/>
                    </a:cubicBezTo>
                    <a:cubicBezTo>
                      <a:pt x="614" y="85"/>
                      <a:pt x="615" y="85"/>
                      <a:pt x="616" y="85"/>
                    </a:cubicBezTo>
                    <a:cubicBezTo>
                      <a:pt x="629" y="92"/>
                      <a:pt x="642" y="96"/>
                      <a:pt x="653" y="96"/>
                    </a:cubicBezTo>
                    <a:cubicBezTo>
                      <a:pt x="661" y="96"/>
                      <a:pt x="671" y="94"/>
                      <a:pt x="681" y="89"/>
                    </a:cubicBezTo>
                    <a:cubicBezTo>
                      <a:pt x="682" y="89"/>
                      <a:pt x="683" y="89"/>
                      <a:pt x="684" y="88"/>
                    </a:cubicBezTo>
                    <a:cubicBezTo>
                      <a:pt x="684" y="88"/>
                      <a:pt x="684" y="88"/>
                      <a:pt x="684" y="88"/>
                    </a:cubicBezTo>
                    <a:cubicBezTo>
                      <a:pt x="684" y="88"/>
                      <a:pt x="685" y="88"/>
                      <a:pt x="685" y="87"/>
                    </a:cubicBezTo>
                    <a:cubicBezTo>
                      <a:pt x="687" y="87"/>
                      <a:pt x="689" y="86"/>
                      <a:pt x="691" y="85"/>
                    </a:cubicBezTo>
                    <a:cubicBezTo>
                      <a:pt x="692" y="84"/>
                      <a:pt x="693" y="84"/>
                      <a:pt x="694" y="83"/>
                    </a:cubicBezTo>
                    <a:cubicBezTo>
                      <a:pt x="704" y="78"/>
                      <a:pt x="714" y="71"/>
                      <a:pt x="724" y="65"/>
                    </a:cubicBezTo>
                    <a:cubicBezTo>
                      <a:pt x="724" y="64"/>
                      <a:pt x="725" y="64"/>
                      <a:pt x="725" y="64"/>
                    </a:cubicBezTo>
                    <a:cubicBezTo>
                      <a:pt x="727" y="63"/>
                      <a:pt x="729" y="61"/>
                      <a:pt x="731" y="59"/>
                    </a:cubicBezTo>
                    <a:cubicBezTo>
                      <a:pt x="732" y="59"/>
                      <a:pt x="732" y="59"/>
                      <a:pt x="733" y="58"/>
                    </a:cubicBezTo>
                    <a:cubicBezTo>
                      <a:pt x="756" y="42"/>
                      <a:pt x="775" y="24"/>
                      <a:pt x="783" y="16"/>
                    </a:cubicBezTo>
                    <a:cubicBezTo>
                      <a:pt x="799" y="0"/>
                      <a:pt x="809" y="16"/>
                      <a:pt x="809" y="16"/>
                    </a:cubicBezTo>
                    <a:cubicBezTo>
                      <a:pt x="809" y="16"/>
                      <a:pt x="814" y="24"/>
                      <a:pt x="821" y="35"/>
                    </a:cubicBezTo>
                    <a:cubicBezTo>
                      <a:pt x="821" y="35"/>
                      <a:pt x="822" y="35"/>
                      <a:pt x="822" y="36"/>
                    </a:cubicBezTo>
                    <a:cubicBezTo>
                      <a:pt x="832" y="49"/>
                      <a:pt x="847" y="66"/>
                      <a:pt x="865" y="76"/>
                    </a:cubicBezTo>
                    <a:cubicBezTo>
                      <a:pt x="898" y="93"/>
                      <a:pt x="1153" y="181"/>
                      <a:pt x="1163" y="184"/>
                    </a:cubicBezTo>
                    <a:cubicBezTo>
                      <a:pt x="1173" y="188"/>
                      <a:pt x="1187" y="187"/>
                      <a:pt x="1197" y="228"/>
                    </a:cubicBezTo>
                    <a:cubicBezTo>
                      <a:pt x="1207" y="269"/>
                      <a:pt x="1289" y="564"/>
                      <a:pt x="1297" y="777"/>
                    </a:cubicBezTo>
                    <a:cubicBezTo>
                      <a:pt x="1305" y="990"/>
                      <a:pt x="1299" y="1353"/>
                      <a:pt x="1297" y="1387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/>
              </p:cNvSpPr>
              <p:nvPr userDrawn="1"/>
            </p:nvSpPr>
            <p:spPr bwMode="auto">
              <a:xfrm>
                <a:off x="4610101" y="1533525"/>
                <a:ext cx="304800" cy="520700"/>
              </a:xfrm>
              <a:custGeom>
                <a:avLst/>
                <a:gdLst>
                  <a:gd name="T0" fmla="*/ 333 w 333"/>
                  <a:gd name="T1" fmla="*/ 57 h 570"/>
                  <a:gd name="T2" fmla="*/ 331 w 333"/>
                  <a:gd name="T3" fmla="*/ 110 h 570"/>
                  <a:gd name="T4" fmla="*/ 278 w 333"/>
                  <a:gd name="T5" fmla="*/ 397 h 570"/>
                  <a:gd name="T6" fmla="*/ 256 w 333"/>
                  <a:gd name="T7" fmla="*/ 465 h 570"/>
                  <a:gd name="T8" fmla="*/ 231 w 333"/>
                  <a:gd name="T9" fmla="*/ 544 h 570"/>
                  <a:gd name="T10" fmla="*/ 105 w 333"/>
                  <a:gd name="T11" fmla="*/ 550 h 570"/>
                  <a:gd name="T12" fmla="*/ 105 w 333"/>
                  <a:gd name="T13" fmla="*/ 550 h 570"/>
                  <a:gd name="T14" fmla="*/ 65 w 333"/>
                  <a:gd name="T15" fmla="*/ 440 h 570"/>
                  <a:gd name="T16" fmla="*/ 38 w 333"/>
                  <a:gd name="T17" fmla="*/ 362 h 570"/>
                  <a:gd name="T18" fmla="*/ 16 w 333"/>
                  <a:gd name="T19" fmla="*/ 269 h 570"/>
                  <a:gd name="T20" fmla="*/ 0 w 333"/>
                  <a:gd name="T21" fmla="*/ 111 h 570"/>
                  <a:gd name="T22" fmla="*/ 4 w 333"/>
                  <a:gd name="T23" fmla="*/ 22 h 570"/>
                  <a:gd name="T24" fmla="*/ 4 w 333"/>
                  <a:gd name="T25" fmla="*/ 21 h 570"/>
                  <a:gd name="T26" fmla="*/ 6 w 333"/>
                  <a:gd name="T27" fmla="*/ 19 h 570"/>
                  <a:gd name="T28" fmla="*/ 6 w 333"/>
                  <a:gd name="T29" fmla="*/ 19 h 570"/>
                  <a:gd name="T30" fmla="*/ 6 w 333"/>
                  <a:gd name="T31" fmla="*/ 18 h 570"/>
                  <a:gd name="T32" fmla="*/ 7 w 333"/>
                  <a:gd name="T33" fmla="*/ 16 h 570"/>
                  <a:gd name="T34" fmla="*/ 34 w 333"/>
                  <a:gd name="T35" fmla="*/ 16 h 570"/>
                  <a:gd name="T36" fmla="*/ 123 w 333"/>
                  <a:gd name="T37" fmla="*/ 84 h 570"/>
                  <a:gd name="T38" fmla="*/ 124 w 333"/>
                  <a:gd name="T39" fmla="*/ 84 h 570"/>
                  <a:gd name="T40" fmla="*/ 127 w 333"/>
                  <a:gd name="T41" fmla="*/ 85 h 570"/>
                  <a:gd name="T42" fmla="*/ 164 w 333"/>
                  <a:gd name="T43" fmla="*/ 96 h 570"/>
                  <a:gd name="T44" fmla="*/ 192 w 333"/>
                  <a:gd name="T45" fmla="*/ 89 h 570"/>
                  <a:gd name="T46" fmla="*/ 195 w 333"/>
                  <a:gd name="T47" fmla="*/ 88 h 570"/>
                  <a:gd name="T48" fmla="*/ 195 w 333"/>
                  <a:gd name="T49" fmla="*/ 88 h 570"/>
                  <a:gd name="T50" fmla="*/ 196 w 333"/>
                  <a:gd name="T51" fmla="*/ 87 h 570"/>
                  <a:gd name="T52" fmla="*/ 202 w 333"/>
                  <a:gd name="T53" fmla="*/ 85 h 570"/>
                  <a:gd name="T54" fmla="*/ 205 w 333"/>
                  <a:gd name="T55" fmla="*/ 83 h 570"/>
                  <a:gd name="T56" fmla="*/ 235 w 333"/>
                  <a:gd name="T57" fmla="*/ 65 h 570"/>
                  <a:gd name="T58" fmla="*/ 236 w 333"/>
                  <a:gd name="T59" fmla="*/ 64 h 570"/>
                  <a:gd name="T60" fmla="*/ 242 w 333"/>
                  <a:gd name="T61" fmla="*/ 59 h 570"/>
                  <a:gd name="T62" fmla="*/ 244 w 333"/>
                  <a:gd name="T63" fmla="*/ 58 h 570"/>
                  <a:gd name="T64" fmla="*/ 294 w 333"/>
                  <a:gd name="T65" fmla="*/ 16 h 570"/>
                  <a:gd name="T66" fmla="*/ 320 w 333"/>
                  <a:gd name="T67" fmla="*/ 16 h 570"/>
                  <a:gd name="T68" fmla="*/ 332 w 333"/>
                  <a:gd name="T69" fmla="*/ 35 h 570"/>
                  <a:gd name="T70" fmla="*/ 333 w 333"/>
                  <a:gd name="T71" fmla="*/ 36 h 570"/>
                  <a:gd name="T72" fmla="*/ 333 w 333"/>
                  <a:gd name="T73" fmla="*/ 37 h 570"/>
                  <a:gd name="T74" fmla="*/ 333 w 333"/>
                  <a:gd name="T75" fmla="*/ 57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3" h="570">
                    <a:moveTo>
                      <a:pt x="333" y="57"/>
                    </a:moveTo>
                    <a:cubicBezTo>
                      <a:pt x="333" y="75"/>
                      <a:pt x="332" y="93"/>
                      <a:pt x="331" y="110"/>
                    </a:cubicBezTo>
                    <a:cubicBezTo>
                      <a:pt x="322" y="207"/>
                      <a:pt x="304" y="303"/>
                      <a:pt x="278" y="397"/>
                    </a:cubicBezTo>
                    <a:cubicBezTo>
                      <a:pt x="271" y="420"/>
                      <a:pt x="264" y="443"/>
                      <a:pt x="256" y="465"/>
                    </a:cubicBezTo>
                    <a:cubicBezTo>
                      <a:pt x="252" y="477"/>
                      <a:pt x="238" y="524"/>
                      <a:pt x="231" y="544"/>
                    </a:cubicBezTo>
                    <a:cubicBezTo>
                      <a:pt x="222" y="570"/>
                      <a:pt x="111" y="559"/>
                      <a:pt x="105" y="550"/>
                    </a:cubicBezTo>
                    <a:cubicBezTo>
                      <a:pt x="105" y="550"/>
                      <a:pt x="105" y="550"/>
                      <a:pt x="105" y="550"/>
                    </a:cubicBezTo>
                    <a:cubicBezTo>
                      <a:pt x="103" y="545"/>
                      <a:pt x="75" y="467"/>
                      <a:pt x="65" y="440"/>
                    </a:cubicBezTo>
                    <a:cubicBezTo>
                      <a:pt x="56" y="414"/>
                      <a:pt x="46" y="389"/>
                      <a:pt x="38" y="362"/>
                    </a:cubicBezTo>
                    <a:cubicBezTo>
                      <a:pt x="29" y="331"/>
                      <a:pt x="22" y="300"/>
                      <a:pt x="16" y="269"/>
                    </a:cubicBezTo>
                    <a:cubicBezTo>
                      <a:pt x="6" y="216"/>
                      <a:pt x="1" y="164"/>
                      <a:pt x="0" y="111"/>
                    </a:cubicBezTo>
                    <a:cubicBezTo>
                      <a:pt x="0" y="81"/>
                      <a:pt x="0" y="51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0"/>
                      <a:pt x="5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6"/>
                      <a:pt x="17" y="0"/>
                      <a:pt x="34" y="16"/>
                    </a:cubicBezTo>
                    <a:cubicBezTo>
                      <a:pt x="45" y="28"/>
                      <a:pt x="86" y="64"/>
                      <a:pt x="123" y="84"/>
                    </a:cubicBezTo>
                    <a:cubicBezTo>
                      <a:pt x="123" y="84"/>
                      <a:pt x="124" y="84"/>
                      <a:pt x="124" y="84"/>
                    </a:cubicBezTo>
                    <a:cubicBezTo>
                      <a:pt x="125" y="85"/>
                      <a:pt x="126" y="85"/>
                      <a:pt x="127" y="85"/>
                    </a:cubicBezTo>
                    <a:cubicBezTo>
                      <a:pt x="140" y="92"/>
                      <a:pt x="153" y="96"/>
                      <a:pt x="164" y="96"/>
                    </a:cubicBezTo>
                    <a:cubicBezTo>
                      <a:pt x="172" y="96"/>
                      <a:pt x="182" y="94"/>
                      <a:pt x="192" y="89"/>
                    </a:cubicBezTo>
                    <a:cubicBezTo>
                      <a:pt x="193" y="89"/>
                      <a:pt x="194" y="89"/>
                      <a:pt x="195" y="88"/>
                    </a:cubicBezTo>
                    <a:cubicBezTo>
                      <a:pt x="195" y="88"/>
                      <a:pt x="195" y="88"/>
                      <a:pt x="195" y="88"/>
                    </a:cubicBezTo>
                    <a:cubicBezTo>
                      <a:pt x="195" y="88"/>
                      <a:pt x="196" y="88"/>
                      <a:pt x="196" y="87"/>
                    </a:cubicBezTo>
                    <a:cubicBezTo>
                      <a:pt x="198" y="87"/>
                      <a:pt x="200" y="86"/>
                      <a:pt x="202" y="85"/>
                    </a:cubicBezTo>
                    <a:cubicBezTo>
                      <a:pt x="203" y="84"/>
                      <a:pt x="204" y="84"/>
                      <a:pt x="205" y="83"/>
                    </a:cubicBezTo>
                    <a:cubicBezTo>
                      <a:pt x="215" y="78"/>
                      <a:pt x="225" y="71"/>
                      <a:pt x="235" y="65"/>
                    </a:cubicBezTo>
                    <a:cubicBezTo>
                      <a:pt x="235" y="64"/>
                      <a:pt x="236" y="64"/>
                      <a:pt x="236" y="64"/>
                    </a:cubicBezTo>
                    <a:cubicBezTo>
                      <a:pt x="238" y="63"/>
                      <a:pt x="240" y="61"/>
                      <a:pt x="242" y="59"/>
                    </a:cubicBezTo>
                    <a:cubicBezTo>
                      <a:pt x="243" y="59"/>
                      <a:pt x="243" y="59"/>
                      <a:pt x="244" y="58"/>
                    </a:cubicBezTo>
                    <a:cubicBezTo>
                      <a:pt x="267" y="42"/>
                      <a:pt x="286" y="24"/>
                      <a:pt x="294" y="16"/>
                    </a:cubicBezTo>
                    <a:cubicBezTo>
                      <a:pt x="310" y="0"/>
                      <a:pt x="320" y="16"/>
                      <a:pt x="320" y="16"/>
                    </a:cubicBezTo>
                    <a:cubicBezTo>
                      <a:pt x="320" y="16"/>
                      <a:pt x="325" y="24"/>
                      <a:pt x="332" y="35"/>
                    </a:cubicBezTo>
                    <a:cubicBezTo>
                      <a:pt x="332" y="35"/>
                      <a:pt x="333" y="35"/>
                      <a:pt x="333" y="36"/>
                    </a:cubicBezTo>
                    <a:cubicBezTo>
                      <a:pt x="333" y="36"/>
                      <a:pt x="333" y="36"/>
                      <a:pt x="333" y="37"/>
                    </a:cubicBezTo>
                    <a:cubicBezTo>
                      <a:pt x="333" y="43"/>
                      <a:pt x="333" y="50"/>
                      <a:pt x="333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/>
              <p:cNvSpPr>
                <a:spLocks/>
              </p:cNvSpPr>
              <p:nvPr userDrawn="1"/>
            </p:nvSpPr>
            <p:spPr bwMode="auto">
              <a:xfrm>
                <a:off x="4692651" y="1609725"/>
                <a:ext cx="131763" cy="655638"/>
              </a:xfrm>
              <a:custGeom>
                <a:avLst/>
                <a:gdLst>
                  <a:gd name="T0" fmla="*/ 103 w 145"/>
                  <a:gd name="T1" fmla="*/ 88 h 717"/>
                  <a:gd name="T2" fmla="*/ 103 w 145"/>
                  <a:gd name="T3" fmla="*/ 80 h 717"/>
                  <a:gd name="T4" fmla="*/ 124 w 145"/>
                  <a:gd name="T5" fmla="*/ 38 h 717"/>
                  <a:gd name="T6" fmla="*/ 107 w 145"/>
                  <a:gd name="T7" fmla="*/ 3 h 717"/>
                  <a:gd name="T8" fmla="*/ 106 w 145"/>
                  <a:gd name="T9" fmla="*/ 4 h 717"/>
                  <a:gd name="T10" fmla="*/ 106 w 145"/>
                  <a:gd name="T11" fmla="*/ 4 h 717"/>
                  <a:gd name="T12" fmla="*/ 103 w 145"/>
                  <a:gd name="T13" fmla="*/ 5 h 717"/>
                  <a:gd name="T14" fmla="*/ 97 w 145"/>
                  <a:gd name="T15" fmla="*/ 8 h 717"/>
                  <a:gd name="T16" fmla="*/ 96 w 145"/>
                  <a:gd name="T17" fmla="*/ 8 h 717"/>
                  <a:gd name="T18" fmla="*/ 92 w 145"/>
                  <a:gd name="T19" fmla="*/ 9 h 717"/>
                  <a:gd name="T20" fmla="*/ 89 w 145"/>
                  <a:gd name="T21" fmla="*/ 10 h 717"/>
                  <a:gd name="T22" fmla="*/ 85 w 145"/>
                  <a:gd name="T23" fmla="*/ 11 h 717"/>
                  <a:gd name="T24" fmla="*/ 83 w 145"/>
                  <a:gd name="T25" fmla="*/ 12 h 717"/>
                  <a:gd name="T26" fmla="*/ 79 w 145"/>
                  <a:gd name="T27" fmla="*/ 12 h 717"/>
                  <a:gd name="T28" fmla="*/ 75 w 145"/>
                  <a:gd name="T29" fmla="*/ 12 h 717"/>
                  <a:gd name="T30" fmla="*/ 38 w 145"/>
                  <a:gd name="T31" fmla="*/ 1 h 717"/>
                  <a:gd name="T32" fmla="*/ 35 w 145"/>
                  <a:gd name="T33" fmla="*/ 0 h 717"/>
                  <a:gd name="T34" fmla="*/ 19 w 145"/>
                  <a:gd name="T35" fmla="*/ 43 h 717"/>
                  <a:gd name="T36" fmla="*/ 37 w 145"/>
                  <a:gd name="T37" fmla="*/ 103 h 717"/>
                  <a:gd name="T38" fmla="*/ 16 w 145"/>
                  <a:gd name="T39" fmla="*/ 466 h 717"/>
                  <a:gd name="T40" fmla="*/ 16 w 145"/>
                  <a:gd name="T41" fmla="*/ 466 h 717"/>
                  <a:gd name="T42" fmla="*/ 77 w 145"/>
                  <a:gd name="T43" fmla="*/ 676 h 717"/>
                  <a:gd name="T44" fmla="*/ 77 w 145"/>
                  <a:gd name="T45" fmla="*/ 676 h 717"/>
                  <a:gd name="T46" fmla="*/ 80 w 145"/>
                  <a:gd name="T47" fmla="*/ 687 h 717"/>
                  <a:gd name="T48" fmla="*/ 80 w 145"/>
                  <a:gd name="T49" fmla="*/ 690 h 717"/>
                  <a:gd name="T50" fmla="*/ 81 w 145"/>
                  <a:gd name="T51" fmla="*/ 693 h 717"/>
                  <a:gd name="T52" fmla="*/ 82 w 145"/>
                  <a:gd name="T53" fmla="*/ 698 h 717"/>
                  <a:gd name="T54" fmla="*/ 82 w 145"/>
                  <a:gd name="T55" fmla="*/ 699 h 717"/>
                  <a:gd name="T56" fmla="*/ 83 w 145"/>
                  <a:gd name="T57" fmla="*/ 702 h 717"/>
                  <a:gd name="T58" fmla="*/ 83 w 145"/>
                  <a:gd name="T59" fmla="*/ 704 h 717"/>
                  <a:gd name="T60" fmla="*/ 83 w 145"/>
                  <a:gd name="T61" fmla="*/ 706 h 717"/>
                  <a:gd name="T62" fmla="*/ 83 w 145"/>
                  <a:gd name="T63" fmla="*/ 707 h 717"/>
                  <a:gd name="T64" fmla="*/ 83 w 145"/>
                  <a:gd name="T65" fmla="*/ 710 h 717"/>
                  <a:gd name="T66" fmla="*/ 83 w 145"/>
                  <a:gd name="T67" fmla="*/ 717 h 717"/>
                  <a:gd name="T68" fmla="*/ 142 w 145"/>
                  <a:gd name="T69" fmla="*/ 460 h 717"/>
                  <a:gd name="T70" fmla="*/ 103 w 145"/>
                  <a:gd name="T71" fmla="*/ 88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5" h="717">
                    <a:moveTo>
                      <a:pt x="103" y="88"/>
                    </a:moveTo>
                    <a:cubicBezTo>
                      <a:pt x="103" y="85"/>
                      <a:pt x="103" y="82"/>
                      <a:pt x="103" y="80"/>
                    </a:cubicBezTo>
                    <a:cubicBezTo>
                      <a:pt x="107" y="59"/>
                      <a:pt x="124" y="50"/>
                      <a:pt x="124" y="38"/>
                    </a:cubicBezTo>
                    <a:cubicBezTo>
                      <a:pt x="124" y="24"/>
                      <a:pt x="115" y="12"/>
                      <a:pt x="107" y="3"/>
                    </a:cubicBezTo>
                    <a:cubicBezTo>
                      <a:pt x="107" y="4"/>
                      <a:pt x="106" y="4"/>
                      <a:pt x="106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5"/>
                      <a:pt x="104" y="5"/>
                      <a:pt x="103" y="5"/>
                    </a:cubicBezTo>
                    <a:cubicBezTo>
                      <a:pt x="101" y="6"/>
                      <a:pt x="99" y="7"/>
                      <a:pt x="97" y="8"/>
                    </a:cubicBezTo>
                    <a:cubicBezTo>
                      <a:pt x="97" y="8"/>
                      <a:pt x="97" y="8"/>
                      <a:pt x="96" y="8"/>
                    </a:cubicBezTo>
                    <a:cubicBezTo>
                      <a:pt x="95" y="9"/>
                      <a:pt x="93" y="9"/>
                      <a:pt x="92" y="9"/>
                    </a:cubicBezTo>
                    <a:cubicBezTo>
                      <a:pt x="91" y="10"/>
                      <a:pt x="90" y="10"/>
                      <a:pt x="89" y="10"/>
                    </a:cubicBezTo>
                    <a:cubicBezTo>
                      <a:pt x="88" y="11"/>
                      <a:pt x="87" y="11"/>
                      <a:pt x="85" y="11"/>
                    </a:cubicBezTo>
                    <a:cubicBezTo>
                      <a:pt x="84" y="11"/>
                      <a:pt x="83" y="12"/>
                      <a:pt x="83" y="12"/>
                    </a:cubicBezTo>
                    <a:cubicBezTo>
                      <a:pt x="81" y="12"/>
                      <a:pt x="80" y="12"/>
                      <a:pt x="79" y="12"/>
                    </a:cubicBezTo>
                    <a:cubicBezTo>
                      <a:pt x="77" y="12"/>
                      <a:pt x="76" y="12"/>
                      <a:pt x="75" y="12"/>
                    </a:cubicBezTo>
                    <a:cubicBezTo>
                      <a:pt x="64" y="12"/>
                      <a:pt x="51" y="8"/>
                      <a:pt x="38" y="1"/>
                    </a:cubicBezTo>
                    <a:cubicBezTo>
                      <a:pt x="37" y="1"/>
                      <a:pt x="36" y="1"/>
                      <a:pt x="35" y="0"/>
                    </a:cubicBezTo>
                    <a:cubicBezTo>
                      <a:pt x="30" y="11"/>
                      <a:pt x="18" y="34"/>
                      <a:pt x="19" y="43"/>
                    </a:cubicBezTo>
                    <a:cubicBezTo>
                      <a:pt x="20" y="56"/>
                      <a:pt x="41" y="60"/>
                      <a:pt x="37" y="103"/>
                    </a:cubicBezTo>
                    <a:cubicBezTo>
                      <a:pt x="36" y="117"/>
                      <a:pt x="0" y="327"/>
                      <a:pt x="16" y="466"/>
                    </a:cubicBezTo>
                    <a:cubicBezTo>
                      <a:pt x="16" y="466"/>
                      <a:pt x="16" y="466"/>
                      <a:pt x="16" y="466"/>
                    </a:cubicBezTo>
                    <a:cubicBezTo>
                      <a:pt x="18" y="472"/>
                      <a:pt x="61" y="609"/>
                      <a:pt x="77" y="676"/>
                    </a:cubicBezTo>
                    <a:cubicBezTo>
                      <a:pt x="77" y="676"/>
                      <a:pt x="77" y="676"/>
                      <a:pt x="77" y="676"/>
                    </a:cubicBezTo>
                    <a:cubicBezTo>
                      <a:pt x="78" y="680"/>
                      <a:pt x="79" y="684"/>
                      <a:pt x="80" y="687"/>
                    </a:cubicBezTo>
                    <a:cubicBezTo>
                      <a:pt x="80" y="688"/>
                      <a:pt x="80" y="689"/>
                      <a:pt x="80" y="690"/>
                    </a:cubicBezTo>
                    <a:cubicBezTo>
                      <a:pt x="81" y="691"/>
                      <a:pt x="81" y="692"/>
                      <a:pt x="81" y="693"/>
                    </a:cubicBezTo>
                    <a:cubicBezTo>
                      <a:pt x="82" y="694"/>
                      <a:pt x="82" y="696"/>
                      <a:pt x="82" y="698"/>
                    </a:cubicBezTo>
                    <a:cubicBezTo>
                      <a:pt x="82" y="698"/>
                      <a:pt x="82" y="699"/>
                      <a:pt x="82" y="699"/>
                    </a:cubicBezTo>
                    <a:cubicBezTo>
                      <a:pt x="83" y="700"/>
                      <a:pt x="83" y="701"/>
                      <a:pt x="83" y="702"/>
                    </a:cubicBezTo>
                    <a:cubicBezTo>
                      <a:pt x="83" y="703"/>
                      <a:pt x="83" y="703"/>
                      <a:pt x="83" y="704"/>
                    </a:cubicBezTo>
                    <a:cubicBezTo>
                      <a:pt x="83" y="704"/>
                      <a:pt x="83" y="705"/>
                      <a:pt x="83" y="706"/>
                    </a:cubicBezTo>
                    <a:cubicBezTo>
                      <a:pt x="83" y="706"/>
                      <a:pt x="83" y="707"/>
                      <a:pt x="83" y="707"/>
                    </a:cubicBezTo>
                    <a:cubicBezTo>
                      <a:pt x="83" y="708"/>
                      <a:pt x="84" y="709"/>
                      <a:pt x="83" y="710"/>
                    </a:cubicBezTo>
                    <a:cubicBezTo>
                      <a:pt x="83" y="715"/>
                      <a:pt x="83" y="717"/>
                      <a:pt x="83" y="717"/>
                    </a:cubicBezTo>
                    <a:cubicBezTo>
                      <a:pt x="85" y="715"/>
                      <a:pt x="99" y="589"/>
                      <a:pt x="142" y="460"/>
                    </a:cubicBezTo>
                    <a:cubicBezTo>
                      <a:pt x="145" y="341"/>
                      <a:pt x="103" y="114"/>
                      <a:pt x="103" y="8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1"/>
              <p:cNvSpPr>
                <a:spLocks/>
              </p:cNvSpPr>
              <p:nvPr userDrawn="1"/>
            </p:nvSpPr>
            <p:spPr bwMode="auto">
              <a:xfrm>
                <a:off x="4610101" y="1535113"/>
                <a:ext cx="153988" cy="147638"/>
              </a:xfrm>
              <a:custGeom>
                <a:avLst/>
                <a:gdLst>
                  <a:gd name="T0" fmla="*/ 56 w 168"/>
                  <a:gd name="T1" fmla="*/ 32 h 161"/>
                  <a:gd name="T2" fmla="*/ 166 w 168"/>
                  <a:gd name="T3" fmla="*/ 94 h 161"/>
                  <a:gd name="T4" fmla="*/ 101 w 168"/>
                  <a:gd name="T5" fmla="*/ 161 h 161"/>
                  <a:gd name="T6" fmla="*/ 0 w 168"/>
                  <a:gd name="T7" fmla="*/ 85 h 161"/>
                  <a:gd name="T8" fmla="*/ 8 w 168"/>
                  <a:gd name="T9" fmla="*/ 8 h 161"/>
                  <a:gd name="T10" fmla="*/ 33 w 168"/>
                  <a:gd name="T11" fmla="*/ 12 h 161"/>
                  <a:gd name="T12" fmla="*/ 56 w 168"/>
                  <a:gd name="T13" fmla="*/ 3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1">
                    <a:moveTo>
                      <a:pt x="56" y="32"/>
                    </a:moveTo>
                    <a:cubicBezTo>
                      <a:pt x="78" y="50"/>
                      <a:pt x="168" y="94"/>
                      <a:pt x="166" y="94"/>
                    </a:cubicBezTo>
                    <a:cubicBezTo>
                      <a:pt x="97" y="92"/>
                      <a:pt x="101" y="161"/>
                      <a:pt x="101" y="161"/>
                    </a:cubicBezTo>
                    <a:cubicBezTo>
                      <a:pt x="101" y="161"/>
                      <a:pt x="7" y="80"/>
                      <a:pt x="0" y="85"/>
                    </a:cubicBezTo>
                    <a:cubicBezTo>
                      <a:pt x="0" y="85"/>
                      <a:pt x="3" y="13"/>
                      <a:pt x="8" y="8"/>
                    </a:cubicBezTo>
                    <a:cubicBezTo>
                      <a:pt x="16" y="0"/>
                      <a:pt x="26" y="5"/>
                      <a:pt x="33" y="12"/>
                    </a:cubicBezTo>
                    <a:cubicBezTo>
                      <a:pt x="40" y="19"/>
                      <a:pt x="48" y="25"/>
                      <a:pt x="56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2"/>
              <p:cNvSpPr>
                <a:spLocks/>
              </p:cNvSpPr>
              <p:nvPr userDrawn="1"/>
            </p:nvSpPr>
            <p:spPr bwMode="auto">
              <a:xfrm>
                <a:off x="4762501" y="1527175"/>
                <a:ext cx="153988" cy="155575"/>
              </a:xfrm>
              <a:custGeom>
                <a:avLst/>
                <a:gdLst>
                  <a:gd name="T0" fmla="*/ 167 w 169"/>
                  <a:gd name="T1" fmla="*/ 73 h 169"/>
                  <a:gd name="T2" fmla="*/ 168 w 169"/>
                  <a:gd name="T3" fmla="*/ 44 h 169"/>
                  <a:gd name="T4" fmla="*/ 161 w 169"/>
                  <a:gd name="T5" fmla="*/ 32 h 169"/>
                  <a:gd name="T6" fmla="*/ 156 w 169"/>
                  <a:gd name="T7" fmla="*/ 24 h 169"/>
                  <a:gd name="T8" fmla="*/ 153 w 169"/>
                  <a:gd name="T9" fmla="*/ 19 h 169"/>
                  <a:gd name="T10" fmla="*/ 112 w 169"/>
                  <a:gd name="T11" fmla="*/ 33 h 169"/>
                  <a:gd name="T12" fmla="*/ 0 w 169"/>
                  <a:gd name="T13" fmla="*/ 102 h 169"/>
                  <a:gd name="T14" fmla="*/ 55 w 169"/>
                  <a:gd name="T15" fmla="*/ 169 h 169"/>
                  <a:gd name="T16" fmla="*/ 167 w 169"/>
                  <a:gd name="T17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169">
                    <a:moveTo>
                      <a:pt x="167" y="73"/>
                    </a:moveTo>
                    <a:cubicBezTo>
                      <a:pt x="167" y="73"/>
                      <a:pt x="168" y="48"/>
                      <a:pt x="168" y="44"/>
                    </a:cubicBezTo>
                    <a:cubicBezTo>
                      <a:pt x="169" y="41"/>
                      <a:pt x="163" y="34"/>
                      <a:pt x="161" y="32"/>
                    </a:cubicBezTo>
                    <a:cubicBezTo>
                      <a:pt x="160" y="30"/>
                      <a:pt x="158" y="27"/>
                      <a:pt x="156" y="24"/>
                    </a:cubicBezTo>
                    <a:cubicBezTo>
                      <a:pt x="155" y="22"/>
                      <a:pt x="154" y="20"/>
                      <a:pt x="153" y="19"/>
                    </a:cubicBezTo>
                    <a:cubicBezTo>
                      <a:pt x="140" y="0"/>
                      <a:pt x="122" y="24"/>
                      <a:pt x="112" y="33"/>
                    </a:cubicBezTo>
                    <a:cubicBezTo>
                      <a:pt x="97" y="45"/>
                      <a:pt x="21" y="100"/>
                      <a:pt x="0" y="102"/>
                    </a:cubicBezTo>
                    <a:cubicBezTo>
                      <a:pt x="64" y="96"/>
                      <a:pt x="55" y="169"/>
                      <a:pt x="55" y="169"/>
                    </a:cubicBezTo>
                    <a:lnTo>
                      <a:pt x="167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 userDrawn="1"/>
          </p:nvGrpSpPr>
          <p:grpSpPr>
            <a:xfrm>
              <a:off x="3776919" y="1881928"/>
              <a:ext cx="787957" cy="2545011"/>
              <a:chOff x="2840038" y="1116013"/>
              <a:chExt cx="1104900" cy="3568700"/>
            </a:xfrm>
          </p:grpSpPr>
          <p:sp>
            <p:nvSpPr>
              <p:cNvPr id="67" name="Freeform 23"/>
              <p:cNvSpPr>
                <a:spLocks/>
              </p:cNvSpPr>
              <p:nvPr userDrawn="1"/>
            </p:nvSpPr>
            <p:spPr bwMode="auto">
              <a:xfrm>
                <a:off x="3263901" y="1682750"/>
                <a:ext cx="244475" cy="301625"/>
              </a:xfrm>
              <a:custGeom>
                <a:avLst/>
                <a:gdLst>
                  <a:gd name="T0" fmla="*/ 152 w 154"/>
                  <a:gd name="T1" fmla="*/ 190 h 190"/>
                  <a:gd name="T2" fmla="*/ 6 w 154"/>
                  <a:gd name="T3" fmla="*/ 190 h 190"/>
                  <a:gd name="T4" fmla="*/ 0 w 154"/>
                  <a:gd name="T5" fmla="*/ 2 h 190"/>
                  <a:gd name="T6" fmla="*/ 154 w 154"/>
                  <a:gd name="T7" fmla="*/ 0 h 190"/>
                  <a:gd name="T8" fmla="*/ 152 w 154"/>
                  <a:gd name="T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90">
                    <a:moveTo>
                      <a:pt x="152" y="190"/>
                    </a:moveTo>
                    <a:lnTo>
                      <a:pt x="6" y="190"/>
                    </a:lnTo>
                    <a:lnTo>
                      <a:pt x="0" y="2"/>
                    </a:lnTo>
                    <a:lnTo>
                      <a:pt x="154" y="0"/>
                    </a:lnTo>
                    <a:lnTo>
                      <a:pt x="152" y="190"/>
                    </a:ln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4"/>
              <p:cNvSpPr>
                <a:spLocks/>
              </p:cNvSpPr>
              <p:nvPr userDrawn="1"/>
            </p:nvSpPr>
            <p:spPr bwMode="auto">
              <a:xfrm>
                <a:off x="3182938" y="1489075"/>
                <a:ext cx="396875" cy="274638"/>
              </a:xfrm>
              <a:custGeom>
                <a:avLst/>
                <a:gdLst>
                  <a:gd name="T0" fmla="*/ 434 w 434"/>
                  <a:gd name="T1" fmla="*/ 12 h 300"/>
                  <a:gd name="T2" fmla="*/ 217 w 434"/>
                  <a:gd name="T3" fmla="*/ 300 h 300"/>
                  <a:gd name="T4" fmla="*/ 0 w 434"/>
                  <a:gd name="T5" fmla="*/ 12 h 300"/>
                  <a:gd name="T6" fmla="*/ 1 w 434"/>
                  <a:gd name="T7" fmla="*/ 0 h 300"/>
                  <a:gd name="T8" fmla="*/ 217 w 434"/>
                  <a:gd name="T9" fmla="*/ 277 h 300"/>
                  <a:gd name="T10" fmla="*/ 433 w 434"/>
                  <a:gd name="T11" fmla="*/ 0 h 300"/>
                  <a:gd name="T12" fmla="*/ 434 w 434"/>
                  <a:gd name="T13" fmla="*/ 1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4" h="300">
                    <a:moveTo>
                      <a:pt x="434" y="12"/>
                    </a:moveTo>
                    <a:cubicBezTo>
                      <a:pt x="434" y="172"/>
                      <a:pt x="289" y="300"/>
                      <a:pt x="217" y="300"/>
                    </a:cubicBezTo>
                    <a:cubicBezTo>
                      <a:pt x="145" y="300"/>
                      <a:pt x="0" y="172"/>
                      <a:pt x="0" y="12"/>
                    </a:cubicBezTo>
                    <a:cubicBezTo>
                      <a:pt x="0" y="8"/>
                      <a:pt x="1" y="4"/>
                      <a:pt x="1" y="0"/>
                    </a:cubicBezTo>
                    <a:cubicBezTo>
                      <a:pt x="7" y="154"/>
                      <a:pt x="147" y="277"/>
                      <a:pt x="217" y="277"/>
                    </a:cubicBezTo>
                    <a:cubicBezTo>
                      <a:pt x="287" y="277"/>
                      <a:pt x="427" y="154"/>
                      <a:pt x="433" y="0"/>
                    </a:cubicBezTo>
                    <a:cubicBezTo>
                      <a:pt x="434" y="4"/>
                      <a:pt x="434" y="8"/>
                      <a:pt x="434" y="12"/>
                    </a:cubicBezTo>
                    <a:close/>
                  </a:path>
                </a:pathLst>
              </a:custGeom>
              <a:solidFill>
                <a:srgbClr val="EAA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5"/>
              <p:cNvSpPr>
                <a:spLocks/>
              </p:cNvSpPr>
              <p:nvPr userDrawn="1"/>
            </p:nvSpPr>
            <p:spPr bwMode="auto">
              <a:xfrm>
                <a:off x="3182938" y="1216025"/>
                <a:ext cx="396875" cy="525463"/>
              </a:xfrm>
              <a:custGeom>
                <a:avLst/>
                <a:gdLst>
                  <a:gd name="T0" fmla="*/ 217 w 434"/>
                  <a:gd name="T1" fmla="*/ 0 h 575"/>
                  <a:gd name="T2" fmla="*/ 0 w 434"/>
                  <a:gd name="T3" fmla="*/ 288 h 575"/>
                  <a:gd name="T4" fmla="*/ 217 w 434"/>
                  <a:gd name="T5" fmla="*/ 575 h 575"/>
                  <a:gd name="T6" fmla="*/ 434 w 434"/>
                  <a:gd name="T7" fmla="*/ 288 h 575"/>
                  <a:gd name="T8" fmla="*/ 217 w 434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75">
                    <a:moveTo>
                      <a:pt x="217" y="0"/>
                    </a:moveTo>
                    <a:cubicBezTo>
                      <a:pt x="97" y="0"/>
                      <a:pt x="0" y="129"/>
                      <a:pt x="0" y="288"/>
                    </a:cubicBezTo>
                    <a:cubicBezTo>
                      <a:pt x="0" y="447"/>
                      <a:pt x="145" y="575"/>
                      <a:pt x="217" y="575"/>
                    </a:cubicBezTo>
                    <a:cubicBezTo>
                      <a:pt x="289" y="575"/>
                      <a:pt x="434" y="447"/>
                      <a:pt x="434" y="288"/>
                    </a:cubicBezTo>
                    <a:cubicBezTo>
                      <a:pt x="434" y="129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6"/>
              <p:cNvSpPr>
                <a:spLocks/>
              </p:cNvSpPr>
              <p:nvPr userDrawn="1"/>
            </p:nvSpPr>
            <p:spPr bwMode="auto">
              <a:xfrm>
                <a:off x="3240088" y="1790700"/>
                <a:ext cx="265113" cy="534988"/>
              </a:xfrm>
              <a:custGeom>
                <a:avLst/>
                <a:gdLst>
                  <a:gd name="T0" fmla="*/ 291 w 291"/>
                  <a:gd name="T1" fmla="*/ 585 h 585"/>
                  <a:gd name="T2" fmla="*/ 0 w 291"/>
                  <a:gd name="T3" fmla="*/ 585 h 585"/>
                  <a:gd name="T4" fmla="*/ 0 w 291"/>
                  <a:gd name="T5" fmla="*/ 0 h 585"/>
                  <a:gd name="T6" fmla="*/ 152 w 291"/>
                  <a:gd name="T7" fmla="*/ 213 h 585"/>
                  <a:gd name="T8" fmla="*/ 291 w 291"/>
                  <a:gd name="T9" fmla="*/ 0 h 585"/>
                  <a:gd name="T10" fmla="*/ 291 w 291"/>
                  <a:gd name="T11" fmla="*/ 585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585">
                    <a:moveTo>
                      <a:pt x="291" y="585"/>
                    </a:moveTo>
                    <a:cubicBezTo>
                      <a:pt x="0" y="585"/>
                      <a:pt x="0" y="585"/>
                      <a:pt x="0" y="58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20" y="213"/>
                      <a:pt x="152" y="213"/>
                    </a:cubicBezTo>
                    <a:cubicBezTo>
                      <a:pt x="183" y="213"/>
                      <a:pt x="291" y="0"/>
                      <a:pt x="291" y="0"/>
                    </a:cubicBezTo>
                    <a:lnTo>
                      <a:pt x="291" y="5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/>
              </p:cNvSpPr>
              <p:nvPr userDrawn="1"/>
            </p:nvSpPr>
            <p:spPr bwMode="auto">
              <a:xfrm>
                <a:off x="2840038" y="1765300"/>
                <a:ext cx="1104900" cy="2728913"/>
              </a:xfrm>
              <a:custGeom>
                <a:avLst/>
                <a:gdLst>
                  <a:gd name="T0" fmla="*/ 1093 w 1207"/>
                  <a:gd name="T1" fmla="*/ 288 h 2985"/>
                  <a:gd name="T2" fmla="*/ 1093 w 1207"/>
                  <a:gd name="T3" fmla="*/ 288 h 2985"/>
                  <a:gd name="T4" fmla="*/ 1066 w 1207"/>
                  <a:gd name="T5" fmla="*/ 147 h 2985"/>
                  <a:gd name="T6" fmla="*/ 715 w 1207"/>
                  <a:gd name="T7" fmla="*/ 1 h 2985"/>
                  <a:gd name="T8" fmla="*/ 695 w 1207"/>
                  <a:gd name="T9" fmla="*/ 15 h 2985"/>
                  <a:gd name="T10" fmla="*/ 591 w 1207"/>
                  <a:gd name="T11" fmla="*/ 536 h 2985"/>
                  <a:gd name="T12" fmla="*/ 487 w 1207"/>
                  <a:gd name="T13" fmla="*/ 15 h 2985"/>
                  <a:gd name="T14" fmla="*/ 468 w 1207"/>
                  <a:gd name="T15" fmla="*/ 1 h 2985"/>
                  <a:gd name="T16" fmla="*/ 116 w 1207"/>
                  <a:gd name="T17" fmla="*/ 147 h 2985"/>
                  <a:gd name="T18" fmla="*/ 68 w 1207"/>
                  <a:gd name="T19" fmla="*/ 402 h 2985"/>
                  <a:gd name="T20" fmla="*/ 31 w 1207"/>
                  <a:gd name="T21" fmla="*/ 744 h 2985"/>
                  <a:gd name="T22" fmla="*/ 231 w 1207"/>
                  <a:gd name="T23" fmla="*/ 799 h 2985"/>
                  <a:gd name="T24" fmla="*/ 187 w 1207"/>
                  <a:gd name="T25" fmla="*/ 997 h 2985"/>
                  <a:gd name="T26" fmla="*/ 171 w 1207"/>
                  <a:gd name="T27" fmla="*/ 1325 h 2985"/>
                  <a:gd name="T28" fmla="*/ 216 w 1207"/>
                  <a:gd name="T29" fmla="*/ 1818 h 2985"/>
                  <a:gd name="T30" fmla="*/ 221 w 1207"/>
                  <a:gd name="T31" fmla="*/ 2180 h 2985"/>
                  <a:gd name="T32" fmla="*/ 239 w 1207"/>
                  <a:gd name="T33" fmla="*/ 2936 h 2985"/>
                  <a:gd name="T34" fmla="*/ 482 w 1207"/>
                  <a:gd name="T35" fmla="*/ 2936 h 2985"/>
                  <a:gd name="T36" fmla="*/ 464 w 1207"/>
                  <a:gd name="T37" fmla="*/ 2208 h 2985"/>
                  <a:gd name="T38" fmla="*/ 585 w 1207"/>
                  <a:gd name="T39" fmla="*/ 1484 h 2985"/>
                  <a:gd name="T40" fmla="*/ 706 w 1207"/>
                  <a:gd name="T41" fmla="*/ 2208 h 2985"/>
                  <a:gd name="T42" fmla="*/ 688 w 1207"/>
                  <a:gd name="T43" fmla="*/ 2936 h 2985"/>
                  <a:gd name="T44" fmla="*/ 932 w 1207"/>
                  <a:gd name="T45" fmla="*/ 2936 h 2985"/>
                  <a:gd name="T46" fmla="*/ 949 w 1207"/>
                  <a:gd name="T47" fmla="*/ 2180 h 2985"/>
                  <a:gd name="T48" fmla="*/ 954 w 1207"/>
                  <a:gd name="T49" fmla="*/ 1818 h 2985"/>
                  <a:gd name="T50" fmla="*/ 1000 w 1207"/>
                  <a:gd name="T51" fmla="*/ 1327 h 2985"/>
                  <a:gd name="T52" fmla="*/ 993 w 1207"/>
                  <a:gd name="T53" fmla="*/ 997 h 2985"/>
                  <a:gd name="T54" fmla="*/ 950 w 1207"/>
                  <a:gd name="T55" fmla="*/ 799 h 2985"/>
                  <a:gd name="T56" fmla="*/ 1159 w 1207"/>
                  <a:gd name="T57" fmla="*/ 744 h 2985"/>
                  <a:gd name="T58" fmla="*/ 1093 w 1207"/>
                  <a:gd name="T59" fmla="*/ 288 h 2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07" h="2985">
                    <a:moveTo>
                      <a:pt x="1093" y="288"/>
                    </a:moveTo>
                    <a:cubicBezTo>
                      <a:pt x="1093" y="288"/>
                      <a:pt x="1093" y="288"/>
                      <a:pt x="1093" y="288"/>
                    </a:cubicBezTo>
                    <a:cubicBezTo>
                      <a:pt x="1082" y="229"/>
                      <a:pt x="1072" y="177"/>
                      <a:pt x="1066" y="147"/>
                    </a:cubicBezTo>
                    <a:cubicBezTo>
                      <a:pt x="1050" y="59"/>
                      <a:pt x="801" y="14"/>
                      <a:pt x="715" y="1"/>
                    </a:cubicBezTo>
                    <a:cubicBezTo>
                      <a:pt x="705" y="0"/>
                      <a:pt x="697" y="6"/>
                      <a:pt x="695" y="15"/>
                    </a:cubicBezTo>
                    <a:cubicBezTo>
                      <a:pt x="673" y="101"/>
                      <a:pt x="591" y="536"/>
                      <a:pt x="591" y="536"/>
                    </a:cubicBezTo>
                    <a:cubicBezTo>
                      <a:pt x="591" y="536"/>
                      <a:pt x="509" y="101"/>
                      <a:pt x="487" y="15"/>
                    </a:cubicBezTo>
                    <a:cubicBezTo>
                      <a:pt x="485" y="6"/>
                      <a:pt x="477" y="0"/>
                      <a:pt x="468" y="1"/>
                    </a:cubicBezTo>
                    <a:cubicBezTo>
                      <a:pt x="381" y="14"/>
                      <a:pt x="132" y="59"/>
                      <a:pt x="116" y="147"/>
                    </a:cubicBezTo>
                    <a:cubicBezTo>
                      <a:pt x="106" y="196"/>
                      <a:pt x="87" y="301"/>
                      <a:pt x="68" y="402"/>
                    </a:cubicBezTo>
                    <a:cubicBezTo>
                      <a:pt x="38" y="526"/>
                      <a:pt x="0" y="712"/>
                      <a:pt x="31" y="744"/>
                    </a:cubicBezTo>
                    <a:cubicBezTo>
                      <a:pt x="67" y="781"/>
                      <a:pt x="121" y="794"/>
                      <a:pt x="231" y="799"/>
                    </a:cubicBezTo>
                    <a:cubicBezTo>
                      <a:pt x="220" y="853"/>
                      <a:pt x="206" y="918"/>
                      <a:pt x="187" y="997"/>
                    </a:cubicBezTo>
                    <a:cubicBezTo>
                      <a:pt x="131" y="1231"/>
                      <a:pt x="117" y="1311"/>
                      <a:pt x="171" y="1325"/>
                    </a:cubicBezTo>
                    <a:cubicBezTo>
                      <a:pt x="177" y="1500"/>
                      <a:pt x="206" y="1747"/>
                      <a:pt x="216" y="1818"/>
                    </a:cubicBezTo>
                    <a:cubicBezTo>
                      <a:pt x="232" y="1921"/>
                      <a:pt x="239" y="2009"/>
                      <a:pt x="221" y="2180"/>
                    </a:cubicBezTo>
                    <a:cubicBezTo>
                      <a:pt x="203" y="2351"/>
                      <a:pt x="239" y="2936"/>
                      <a:pt x="239" y="2936"/>
                    </a:cubicBezTo>
                    <a:cubicBezTo>
                      <a:pt x="303" y="2985"/>
                      <a:pt x="472" y="2939"/>
                      <a:pt x="482" y="2936"/>
                    </a:cubicBezTo>
                    <a:cubicBezTo>
                      <a:pt x="493" y="2934"/>
                      <a:pt x="464" y="2208"/>
                      <a:pt x="464" y="2208"/>
                    </a:cubicBezTo>
                    <a:cubicBezTo>
                      <a:pt x="457" y="1843"/>
                      <a:pt x="570" y="1526"/>
                      <a:pt x="585" y="1484"/>
                    </a:cubicBezTo>
                    <a:cubicBezTo>
                      <a:pt x="601" y="1526"/>
                      <a:pt x="714" y="1843"/>
                      <a:pt x="706" y="2208"/>
                    </a:cubicBezTo>
                    <a:cubicBezTo>
                      <a:pt x="706" y="2208"/>
                      <a:pt x="678" y="2934"/>
                      <a:pt x="688" y="2936"/>
                    </a:cubicBezTo>
                    <a:cubicBezTo>
                      <a:pt x="699" y="2939"/>
                      <a:pt x="868" y="2985"/>
                      <a:pt x="932" y="2936"/>
                    </a:cubicBezTo>
                    <a:cubicBezTo>
                      <a:pt x="932" y="2936"/>
                      <a:pt x="967" y="2351"/>
                      <a:pt x="949" y="2180"/>
                    </a:cubicBezTo>
                    <a:cubicBezTo>
                      <a:pt x="932" y="2009"/>
                      <a:pt x="939" y="1921"/>
                      <a:pt x="954" y="1818"/>
                    </a:cubicBezTo>
                    <a:cubicBezTo>
                      <a:pt x="965" y="1747"/>
                      <a:pt x="994" y="1502"/>
                      <a:pt x="1000" y="1327"/>
                    </a:cubicBezTo>
                    <a:cubicBezTo>
                      <a:pt x="1065" y="1319"/>
                      <a:pt x="1053" y="1244"/>
                      <a:pt x="993" y="997"/>
                    </a:cubicBezTo>
                    <a:cubicBezTo>
                      <a:pt x="974" y="918"/>
                      <a:pt x="960" y="853"/>
                      <a:pt x="950" y="799"/>
                    </a:cubicBezTo>
                    <a:cubicBezTo>
                      <a:pt x="1067" y="795"/>
                      <a:pt x="1122" y="782"/>
                      <a:pt x="1159" y="744"/>
                    </a:cubicBezTo>
                    <a:cubicBezTo>
                      <a:pt x="1207" y="695"/>
                      <a:pt x="1093" y="288"/>
                      <a:pt x="1093" y="288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8"/>
              <p:cNvSpPr>
                <a:spLocks/>
              </p:cNvSpPr>
              <p:nvPr userDrawn="1"/>
            </p:nvSpPr>
            <p:spPr bwMode="auto">
              <a:xfrm>
                <a:off x="2911476" y="1116013"/>
                <a:ext cx="898525" cy="893763"/>
              </a:xfrm>
              <a:custGeom>
                <a:avLst/>
                <a:gdLst>
                  <a:gd name="T0" fmla="*/ 915 w 983"/>
                  <a:gd name="T1" fmla="*/ 802 h 977"/>
                  <a:gd name="T2" fmla="*/ 981 w 983"/>
                  <a:gd name="T3" fmla="*/ 842 h 977"/>
                  <a:gd name="T4" fmla="*/ 791 w 983"/>
                  <a:gd name="T5" fmla="*/ 701 h 977"/>
                  <a:gd name="T6" fmla="*/ 765 w 983"/>
                  <a:gd name="T7" fmla="*/ 516 h 977"/>
                  <a:gd name="T8" fmla="*/ 568 w 983"/>
                  <a:gd name="T9" fmla="*/ 70 h 977"/>
                  <a:gd name="T10" fmla="*/ 277 w 983"/>
                  <a:gd name="T11" fmla="*/ 205 h 977"/>
                  <a:gd name="T12" fmla="*/ 247 w 983"/>
                  <a:gd name="T13" fmla="*/ 608 h 977"/>
                  <a:gd name="T14" fmla="*/ 53 w 983"/>
                  <a:gd name="T15" fmla="*/ 930 h 977"/>
                  <a:gd name="T16" fmla="*/ 178 w 983"/>
                  <a:gd name="T17" fmla="*/ 891 h 977"/>
                  <a:gd name="T18" fmla="*/ 118 w 983"/>
                  <a:gd name="T19" fmla="*/ 913 h 977"/>
                  <a:gd name="T20" fmla="*/ 146 w 983"/>
                  <a:gd name="T21" fmla="*/ 920 h 977"/>
                  <a:gd name="T22" fmla="*/ 216 w 983"/>
                  <a:gd name="T23" fmla="*/ 911 h 977"/>
                  <a:gd name="T24" fmla="*/ 155 w 983"/>
                  <a:gd name="T25" fmla="*/ 933 h 977"/>
                  <a:gd name="T26" fmla="*/ 184 w 983"/>
                  <a:gd name="T27" fmla="*/ 940 h 977"/>
                  <a:gd name="T28" fmla="*/ 270 w 983"/>
                  <a:gd name="T29" fmla="*/ 923 h 977"/>
                  <a:gd name="T30" fmla="*/ 187 w 983"/>
                  <a:gd name="T31" fmla="*/ 962 h 977"/>
                  <a:gd name="T32" fmla="*/ 220 w 983"/>
                  <a:gd name="T33" fmla="*/ 970 h 977"/>
                  <a:gd name="T34" fmla="*/ 325 w 983"/>
                  <a:gd name="T35" fmla="*/ 923 h 977"/>
                  <a:gd name="T36" fmla="*/ 374 w 983"/>
                  <a:gd name="T37" fmla="*/ 955 h 977"/>
                  <a:gd name="T38" fmla="*/ 386 w 983"/>
                  <a:gd name="T39" fmla="*/ 622 h 977"/>
                  <a:gd name="T40" fmla="*/ 333 w 983"/>
                  <a:gd name="T41" fmla="*/ 423 h 977"/>
                  <a:gd name="T42" fmla="*/ 626 w 983"/>
                  <a:gd name="T43" fmla="*/ 195 h 977"/>
                  <a:gd name="T44" fmla="*/ 714 w 983"/>
                  <a:gd name="T45" fmla="*/ 321 h 977"/>
                  <a:gd name="T46" fmla="*/ 694 w 983"/>
                  <a:gd name="T47" fmla="*/ 527 h 977"/>
                  <a:gd name="T48" fmla="*/ 584 w 983"/>
                  <a:gd name="T49" fmla="*/ 659 h 977"/>
                  <a:gd name="T50" fmla="*/ 579 w 983"/>
                  <a:gd name="T51" fmla="*/ 893 h 977"/>
                  <a:gd name="T52" fmla="*/ 735 w 983"/>
                  <a:gd name="T53" fmla="*/ 838 h 977"/>
                  <a:gd name="T54" fmla="*/ 874 w 983"/>
                  <a:gd name="T55" fmla="*/ 903 h 977"/>
                  <a:gd name="T56" fmla="*/ 820 w 983"/>
                  <a:gd name="T57" fmla="*/ 813 h 977"/>
                  <a:gd name="T58" fmla="*/ 868 w 983"/>
                  <a:gd name="T59" fmla="*/ 856 h 977"/>
                  <a:gd name="T60" fmla="*/ 889 w 983"/>
                  <a:gd name="T61" fmla="*/ 859 h 977"/>
                  <a:gd name="T62" fmla="*/ 856 w 983"/>
                  <a:gd name="T63" fmla="*/ 806 h 977"/>
                  <a:gd name="T64" fmla="*/ 897 w 983"/>
                  <a:gd name="T65" fmla="*/ 842 h 977"/>
                  <a:gd name="T66" fmla="*/ 915 w 983"/>
                  <a:gd name="T67" fmla="*/ 845 h 977"/>
                  <a:gd name="T68" fmla="*/ 889 w 983"/>
                  <a:gd name="T69" fmla="*/ 811 h 977"/>
                  <a:gd name="T70" fmla="*/ 924 w 983"/>
                  <a:gd name="T71" fmla="*/ 837 h 977"/>
                  <a:gd name="T72" fmla="*/ 941 w 983"/>
                  <a:gd name="T73" fmla="*/ 839 h 977"/>
                  <a:gd name="T74" fmla="*/ 915 w 983"/>
                  <a:gd name="T75" fmla="*/ 802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3" h="977">
                    <a:moveTo>
                      <a:pt x="915" y="802"/>
                    </a:moveTo>
                    <a:cubicBezTo>
                      <a:pt x="957" y="819"/>
                      <a:pt x="981" y="842"/>
                      <a:pt x="981" y="842"/>
                    </a:cubicBezTo>
                    <a:cubicBezTo>
                      <a:pt x="983" y="800"/>
                      <a:pt x="893" y="745"/>
                      <a:pt x="791" y="701"/>
                    </a:cubicBezTo>
                    <a:cubicBezTo>
                      <a:pt x="690" y="656"/>
                      <a:pt x="760" y="580"/>
                      <a:pt x="765" y="516"/>
                    </a:cubicBezTo>
                    <a:cubicBezTo>
                      <a:pt x="804" y="0"/>
                      <a:pt x="568" y="70"/>
                      <a:pt x="568" y="70"/>
                    </a:cubicBezTo>
                    <a:cubicBezTo>
                      <a:pt x="453" y="2"/>
                      <a:pt x="361" y="105"/>
                      <a:pt x="277" y="205"/>
                    </a:cubicBezTo>
                    <a:cubicBezTo>
                      <a:pt x="193" y="306"/>
                      <a:pt x="216" y="540"/>
                      <a:pt x="247" y="608"/>
                    </a:cubicBezTo>
                    <a:cubicBezTo>
                      <a:pt x="311" y="747"/>
                      <a:pt x="0" y="961"/>
                      <a:pt x="53" y="930"/>
                    </a:cubicBezTo>
                    <a:cubicBezTo>
                      <a:pt x="98" y="905"/>
                      <a:pt x="140" y="893"/>
                      <a:pt x="178" y="891"/>
                    </a:cubicBezTo>
                    <a:cubicBezTo>
                      <a:pt x="164" y="903"/>
                      <a:pt x="142" y="911"/>
                      <a:pt x="118" y="913"/>
                    </a:cubicBezTo>
                    <a:cubicBezTo>
                      <a:pt x="127" y="916"/>
                      <a:pt x="136" y="918"/>
                      <a:pt x="146" y="920"/>
                    </a:cubicBezTo>
                    <a:cubicBezTo>
                      <a:pt x="172" y="923"/>
                      <a:pt x="197" y="920"/>
                      <a:pt x="216" y="911"/>
                    </a:cubicBezTo>
                    <a:cubicBezTo>
                      <a:pt x="201" y="923"/>
                      <a:pt x="180" y="931"/>
                      <a:pt x="155" y="933"/>
                    </a:cubicBezTo>
                    <a:cubicBezTo>
                      <a:pt x="164" y="936"/>
                      <a:pt x="174" y="938"/>
                      <a:pt x="184" y="940"/>
                    </a:cubicBezTo>
                    <a:cubicBezTo>
                      <a:pt x="218" y="944"/>
                      <a:pt x="249" y="937"/>
                      <a:pt x="270" y="923"/>
                    </a:cubicBezTo>
                    <a:cubicBezTo>
                      <a:pt x="254" y="945"/>
                      <a:pt x="223" y="960"/>
                      <a:pt x="187" y="962"/>
                    </a:cubicBezTo>
                    <a:cubicBezTo>
                      <a:pt x="197" y="966"/>
                      <a:pt x="209" y="968"/>
                      <a:pt x="220" y="970"/>
                    </a:cubicBezTo>
                    <a:cubicBezTo>
                      <a:pt x="268" y="977"/>
                      <a:pt x="301" y="944"/>
                      <a:pt x="325" y="923"/>
                    </a:cubicBezTo>
                    <a:cubicBezTo>
                      <a:pt x="355" y="939"/>
                      <a:pt x="373" y="955"/>
                      <a:pt x="374" y="955"/>
                    </a:cubicBezTo>
                    <a:cubicBezTo>
                      <a:pt x="329" y="889"/>
                      <a:pt x="577" y="807"/>
                      <a:pt x="386" y="622"/>
                    </a:cubicBezTo>
                    <a:cubicBezTo>
                      <a:pt x="335" y="573"/>
                      <a:pt x="333" y="423"/>
                      <a:pt x="333" y="423"/>
                    </a:cubicBezTo>
                    <a:cubicBezTo>
                      <a:pt x="413" y="423"/>
                      <a:pt x="626" y="195"/>
                      <a:pt x="626" y="195"/>
                    </a:cubicBezTo>
                    <a:cubicBezTo>
                      <a:pt x="626" y="195"/>
                      <a:pt x="706" y="247"/>
                      <a:pt x="714" y="321"/>
                    </a:cubicBezTo>
                    <a:cubicBezTo>
                      <a:pt x="725" y="425"/>
                      <a:pt x="708" y="473"/>
                      <a:pt x="694" y="527"/>
                    </a:cubicBezTo>
                    <a:cubicBezTo>
                      <a:pt x="672" y="607"/>
                      <a:pt x="584" y="659"/>
                      <a:pt x="584" y="659"/>
                    </a:cubicBezTo>
                    <a:cubicBezTo>
                      <a:pt x="584" y="659"/>
                      <a:pt x="600" y="813"/>
                      <a:pt x="579" y="893"/>
                    </a:cubicBezTo>
                    <a:cubicBezTo>
                      <a:pt x="558" y="972"/>
                      <a:pt x="683" y="763"/>
                      <a:pt x="735" y="838"/>
                    </a:cubicBezTo>
                    <a:cubicBezTo>
                      <a:pt x="788" y="913"/>
                      <a:pt x="874" y="903"/>
                      <a:pt x="874" y="903"/>
                    </a:cubicBezTo>
                    <a:cubicBezTo>
                      <a:pt x="874" y="903"/>
                      <a:pt x="829" y="848"/>
                      <a:pt x="820" y="813"/>
                    </a:cubicBezTo>
                    <a:cubicBezTo>
                      <a:pt x="828" y="833"/>
                      <a:pt x="845" y="849"/>
                      <a:pt x="868" y="856"/>
                    </a:cubicBezTo>
                    <a:cubicBezTo>
                      <a:pt x="875" y="858"/>
                      <a:pt x="882" y="859"/>
                      <a:pt x="889" y="859"/>
                    </a:cubicBezTo>
                    <a:cubicBezTo>
                      <a:pt x="870" y="847"/>
                      <a:pt x="857" y="827"/>
                      <a:pt x="856" y="806"/>
                    </a:cubicBezTo>
                    <a:cubicBezTo>
                      <a:pt x="863" y="823"/>
                      <a:pt x="877" y="836"/>
                      <a:pt x="897" y="842"/>
                    </a:cubicBezTo>
                    <a:cubicBezTo>
                      <a:pt x="903" y="844"/>
                      <a:pt x="909" y="845"/>
                      <a:pt x="915" y="845"/>
                    </a:cubicBezTo>
                    <a:cubicBezTo>
                      <a:pt x="902" y="836"/>
                      <a:pt x="893" y="824"/>
                      <a:pt x="889" y="811"/>
                    </a:cubicBezTo>
                    <a:cubicBezTo>
                      <a:pt x="896" y="823"/>
                      <a:pt x="909" y="832"/>
                      <a:pt x="924" y="837"/>
                    </a:cubicBezTo>
                    <a:cubicBezTo>
                      <a:pt x="930" y="839"/>
                      <a:pt x="936" y="839"/>
                      <a:pt x="941" y="839"/>
                    </a:cubicBezTo>
                    <a:cubicBezTo>
                      <a:pt x="927" y="831"/>
                      <a:pt x="918" y="817"/>
                      <a:pt x="915" y="802"/>
                    </a:cubicBezTo>
                    <a:close/>
                  </a:path>
                </a:pathLst>
              </a:custGeom>
              <a:solidFill>
                <a:srgbClr val="F36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9"/>
              <p:cNvSpPr>
                <a:spLocks/>
              </p:cNvSpPr>
              <p:nvPr userDrawn="1"/>
            </p:nvSpPr>
            <p:spPr bwMode="auto">
              <a:xfrm>
                <a:off x="2905126" y="2270125"/>
                <a:ext cx="357188" cy="198438"/>
              </a:xfrm>
              <a:custGeom>
                <a:avLst/>
                <a:gdLst>
                  <a:gd name="T0" fmla="*/ 383 w 390"/>
                  <a:gd name="T1" fmla="*/ 216 h 216"/>
                  <a:gd name="T2" fmla="*/ 265 w 390"/>
                  <a:gd name="T3" fmla="*/ 216 h 216"/>
                  <a:gd name="T4" fmla="*/ 164 w 390"/>
                  <a:gd name="T5" fmla="*/ 178 h 216"/>
                  <a:gd name="T6" fmla="*/ 102 w 390"/>
                  <a:gd name="T7" fmla="*/ 170 h 216"/>
                  <a:gd name="T8" fmla="*/ 63 w 390"/>
                  <a:gd name="T9" fmla="*/ 170 h 216"/>
                  <a:gd name="T10" fmla="*/ 58 w 390"/>
                  <a:gd name="T11" fmla="*/ 172 h 216"/>
                  <a:gd name="T12" fmla="*/ 39 w 390"/>
                  <a:gd name="T13" fmla="*/ 164 h 216"/>
                  <a:gd name="T14" fmla="*/ 54 w 390"/>
                  <a:gd name="T15" fmla="*/ 149 h 216"/>
                  <a:gd name="T16" fmla="*/ 56 w 390"/>
                  <a:gd name="T17" fmla="*/ 149 h 216"/>
                  <a:gd name="T18" fmla="*/ 56 w 390"/>
                  <a:gd name="T19" fmla="*/ 149 h 216"/>
                  <a:gd name="T20" fmla="*/ 157 w 390"/>
                  <a:gd name="T21" fmla="*/ 138 h 216"/>
                  <a:gd name="T22" fmla="*/ 100 w 390"/>
                  <a:gd name="T23" fmla="*/ 125 h 216"/>
                  <a:gd name="T24" fmla="*/ 28 w 390"/>
                  <a:gd name="T25" fmla="*/ 127 h 216"/>
                  <a:gd name="T26" fmla="*/ 28 w 390"/>
                  <a:gd name="T27" fmla="*/ 127 h 216"/>
                  <a:gd name="T28" fmla="*/ 27 w 390"/>
                  <a:gd name="T29" fmla="*/ 127 h 216"/>
                  <a:gd name="T30" fmla="*/ 26 w 390"/>
                  <a:gd name="T31" fmla="*/ 127 h 216"/>
                  <a:gd name="T32" fmla="*/ 25 w 390"/>
                  <a:gd name="T33" fmla="*/ 127 h 216"/>
                  <a:gd name="T34" fmla="*/ 25 w 390"/>
                  <a:gd name="T35" fmla="*/ 127 h 216"/>
                  <a:gd name="T36" fmla="*/ 4 w 390"/>
                  <a:gd name="T37" fmla="*/ 117 h 216"/>
                  <a:gd name="T38" fmla="*/ 19 w 390"/>
                  <a:gd name="T39" fmla="*/ 100 h 216"/>
                  <a:gd name="T40" fmla="*/ 19 w 390"/>
                  <a:gd name="T41" fmla="*/ 100 h 216"/>
                  <a:gd name="T42" fmla="*/ 140 w 390"/>
                  <a:gd name="T43" fmla="*/ 92 h 216"/>
                  <a:gd name="T44" fmla="*/ 145 w 390"/>
                  <a:gd name="T45" fmla="*/ 90 h 216"/>
                  <a:gd name="T46" fmla="*/ 88 w 390"/>
                  <a:gd name="T47" fmla="*/ 74 h 216"/>
                  <a:gd name="T48" fmla="*/ 26 w 390"/>
                  <a:gd name="T49" fmla="*/ 80 h 216"/>
                  <a:gd name="T50" fmla="*/ 26 w 390"/>
                  <a:gd name="T51" fmla="*/ 80 h 216"/>
                  <a:gd name="T52" fmla="*/ 2 w 390"/>
                  <a:gd name="T53" fmla="*/ 73 h 216"/>
                  <a:gd name="T54" fmla="*/ 17 w 390"/>
                  <a:gd name="T55" fmla="*/ 54 h 216"/>
                  <a:gd name="T56" fmla="*/ 26 w 390"/>
                  <a:gd name="T57" fmla="*/ 53 h 216"/>
                  <a:gd name="T58" fmla="*/ 57 w 390"/>
                  <a:gd name="T59" fmla="*/ 45 h 216"/>
                  <a:gd name="T60" fmla="*/ 147 w 390"/>
                  <a:gd name="T61" fmla="*/ 58 h 216"/>
                  <a:gd name="T62" fmla="*/ 164 w 390"/>
                  <a:gd name="T63" fmla="*/ 58 h 216"/>
                  <a:gd name="T64" fmla="*/ 146 w 390"/>
                  <a:gd name="T65" fmla="*/ 46 h 216"/>
                  <a:gd name="T66" fmla="*/ 99 w 390"/>
                  <a:gd name="T67" fmla="*/ 32 h 216"/>
                  <a:gd name="T68" fmla="*/ 55 w 390"/>
                  <a:gd name="T69" fmla="*/ 27 h 216"/>
                  <a:gd name="T70" fmla="*/ 34 w 390"/>
                  <a:gd name="T71" fmla="*/ 14 h 216"/>
                  <a:gd name="T72" fmla="*/ 55 w 390"/>
                  <a:gd name="T73" fmla="*/ 0 h 216"/>
                  <a:gd name="T74" fmla="*/ 58 w 390"/>
                  <a:gd name="T75" fmla="*/ 1 h 216"/>
                  <a:gd name="T76" fmla="*/ 58 w 390"/>
                  <a:gd name="T77" fmla="*/ 1 h 216"/>
                  <a:gd name="T78" fmla="*/ 138 w 390"/>
                  <a:gd name="T79" fmla="*/ 4 h 216"/>
                  <a:gd name="T80" fmla="*/ 209 w 390"/>
                  <a:gd name="T81" fmla="*/ 45 h 216"/>
                  <a:gd name="T82" fmla="*/ 304 w 390"/>
                  <a:gd name="T83" fmla="*/ 110 h 216"/>
                  <a:gd name="T84" fmla="*/ 386 w 390"/>
                  <a:gd name="T85" fmla="*/ 121 h 216"/>
                  <a:gd name="T86" fmla="*/ 383 w 390"/>
                  <a:gd name="T8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0" h="216">
                    <a:moveTo>
                      <a:pt x="383" y="216"/>
                    </a:moveTo>
                    <a:cubicBezTo>
                      <a:pt x="265" y="216"/>
                      <a:pt x="265" y="216"/>
                      <a:pt x="265" y="216"/>
                    </a:cubicBezTo>
                    <a:cubicBezTo>
                      <a:pt x="227" y="216"/>
                      <a:pt x="173" y="182"/>
                      <a:pt x="164" y="178"/>
                    </a:cubicBezTo>
                    <a:cubicBezTo>
                      <a:pt x="155" y="175"/>
                      <a:pt x="147" y="171"/>
                      <a:pt x="102" y="170"/>
                    </a:cubicBezTo>
                    <a:cubicBezTo>
                      <a:pt x="80" y="169"/>
                      <a:pt x="69" y="170"/>
                      <a:pt x="63" y="170"/>
                    </a:cubicBezTo>
                    <a:cubicBezTo>
                      <a:pt x="61" y="171"/>
                      <a:pt x="60" y="171"/>
                      <a:pt x="58" y="172"/>
                    </a:cubicBezTo>
                    <a:cubicBezTo>
                      <a:pt x="49" y="174"/>
                      <a:pt x="40" y="170"/>
                      <a:pt x="39" y="164"/>
                    </a:cubicBezTo>
                    <a:cubicBezTo>
                      <a:pt x="38" y="158"/>
                      <a:pt x="45" y="151"/>
                      <a:pt x="54" y="149"/>
                    </a:cubicBezTo>
                    <a:cubicBezTo>
                      <a:pt x="55" y="149"/>
                      <a:pt x="55" y="149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71" y="147"/>
                      <a:pt x="147" y="141"/>
                      <a:pt x="157" y="138"/>
                    </a:cubicBezTo>
                    <a:cubicBezTo>
                      <a:pt x="167" y="135"/>
                      <a:pt x="135" y="129"/>
                      <a:pt x="100" y="125"/>
                    </a:cubicBezTo>
                    <a:cubicBezTo>
                      <a:pt x="71" y="121"/>
                      <a:pt x="38" y="125"/>
                      <a:pt x="28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7" y="127"/>
                      <a:pt x="27" y="127"/>
                    </a:cubicBezTo>
                    <a:cubicBezTo>
                      <a:pt x="27" y="127"/>
                      <a:pt x="27" y="127"/>
                      <a:pt x="26" y="127"/>
                    </a:cubicBezTo>
                    <a:cubicBezTo>
                      <a:pt x="26" y="127"/>
                      <a:pt x="26" y="127"/>
                      <a:pt x="25" y="127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15" y="128"/>
                      <a:pt x="5" y="124"/>
                      <a:pt x="4" y="117"/>
                    </a:cubicBezTo>
                    <a:cubicBezTo>
                      <a:pt x="3" y="110"/>
                      <a:pt x="9" y="103"/>
                      <a:pt x="19" y="100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41" y="86"/>
                      <a:pt x="131" y="90"/>
                      <a:pt x="140" y="92"/>
                    </a:cubicBezTo>
                    <a:cubicBezTo>
                      <a:pt x="150" y="94"/>
                      <a:pt x="145" y="90"/>
                      <a:pt x="145" y="90"/>
                    </a:cubicBezTo>
                    <a:cubicBezTo>
                      <a:pt x="145" y="90"/>
                      <a:pt x="114" y="80"/>
                      <a:pt x="88" y="74"/>
                    </a:cubicBezTo>
                    <a:cubicBezTo>
                      <a:pt x="63" y="69"/>
                      <a:pt x="27" y="79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15" y="83"/>
                      <a:pt x="4" y="80"/>
                      <a:pt x="2" y="73"/>
                    </a:cubicBezTo>
                    <a:cubicBezTo>
                      <a:pt x="0" y="66"/>
                      <a:pt x="6" y="58"/>
                      <a:pt x="17" y="54"/>
                    </a:cubicBezTo>
                    <a:cubicBezTo>
                      <a:pt x="20" y="53"/>
                      <a:pt x="23" y="53"/>
                      <a:pt x="26" y="5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90" y="37"/>
                      <a:pt x="126" y="48"/>
                      <a:pt x="147" y="58"/>
                    </a:cubicBezTo>
                    <a:cubicBezTo>
                      <a:pt x="168" y="67"/>
                      <a:pt x="164" y="58"/>
                      <a:pt x="164" y="58"/>
                    </a:cubicBezTo>
                    <a:cubicBezTo>
                      <a:pt x="164" y="58"/>
                      <a:pt x="154" y="51"/>
                      <a:pt x="146" y="46"/>
                    </a:cubicBezTo>
                    <a:cubicBezTo>
                      <a:pt x="138" y="42"/>
                      <a:pt x="124" y="36"/>
                      <a:pt x="99" y="32"/>
                    </a:cubicBezTo>
                    <a:cubicBezTo>
                      <a:pt x="72" y="27"/>
                      <a:pt x="55" y="27"/>
                      <a:pt x="55" y="27"/>
                    </a:cubicBezTo>
                    <a:cubicBezTo>
                      <a:pt x="44" y="27"/>
                      <a:pt x="34" y="21"/>
                      <a:pt x="34" y="14"/>
                    </a:cubicBezTo>
                    <a:cubicBezTo>
                      <a:pt x="34" y="6"/>
                      <a:pt x="44" y="0"/>
                      <a:pt x="55" y="0"/>
                    </a:cubicBezTo>
                    <a:cubicBezTo>
                      <a:pt x="56" y="0"/>
                      <a:pt x="57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75" y="1"/>
                      <a:pt x="130" y="1"/>
                      <a:pt x="138" y="4"/>
                    </a:cubicBezTo>
                    <a:cubicBezTo>
                      <a:pt x="146" y="8"/>
                      <a:pt x="180" y="32"/>
                      <a:pt x="209" y="45"/>
                    </a:cubicBezTo>
                    <a:cubicBezTo>
                      <a:pt x="237" y="57"/>
                      <a:pt x="262" y="85"/>
                      <a:pt x="304" y="110"/>
                    </a:cubicBezTo>
                    <a:cubicBezTo>
                      <a:pt x="345" y="135"/>
                      <a:pt x="386" y="121"/>
                      <a:pt x="386" y="121"/>
                    </a:cubicBezTo>
                    <a:cubicBezTo>
                      <a:pt x="386" y="121"/>
                      <a:pt x="390" y="216"/>
                      <a:pt x="383" y="216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0"/>
              <p:cNvSpPr>
                <a:spLocks/>
              </p:cNvSpPr>
              <p:nvPr userDrawn="1"/>
            </p:nvSpPr>
            <p:spPr bwMode="auto">
              <a:xfrm>
                <a:off x="2914651" y="22717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DAE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/>
              </p:cNvSpPr>
              <p:nvPr userDrawn="1"/>
            </p:nvSpPr>
            <p:spPr bwMode="auto">
              <a:xfrm>
                <a:off x="3578226" y="2173288"/>
                <a:ext cx="174625" cy="165100"/>
              </a:xfrm>
              <a:custGeom>
                <a:avLst/>
                <a:gdLst>
                  <a:gd name="T0" fmla="*/ 183 w 191"/>
                  <a:gd name="T1" fmla="*/ 33 h 182"/>
                  <a:gd name="T2" fmla="*/ 157 w 191"/>
                  <a:gd name="T3" fmla="*/ 66 h 182"/>
                  <a:gd name="T4" fmla="*/ 83 w 191"/>
                  <a:gd name="T5" fmla="*/ 170 h 182"/>
                  <a:gd name="T6" fmla="*/ 0 w 191"/>
                  <a:gd name="T7" fmla="*/ 181 h 182"/>
                  <a:gd name="T8" fmla="*/ 41 w 191"/>
                  <a:gd name="T9" fmla="*/ 109 h 182"/>
                  <a:gd name="T10" fmla="*/ 99 w 191"/>
                  <a:gd name="T11" fmla="*/ 16 h 182"/>
                  <a:gd name="T12" fmla="*/ 102 w 191"/>
                  <a:gd name="T13" fmla="*/ 11 h 182"/>
                  <a:gd name="T14" fmla="*/ 102 w 191"/>
                  <a:gd name="T15" fmla="*/ 11 h 182"/>
                  <a:gd name="T16" fmla="*/ 102 w 191"/>
                  <a:gd name="T17" fmla="*/ 11 h 182"/>
                  <a:gd name="T18" fmla="*/ 125 w 191"/>
                  <a:gd name="T19" fmla="*/ 3 h 182"/>
                  <a:gd name="T20" fmla="*/ 129 w 191"/>
                  <a:gd name="T21" fmla="*/ 29 h 182"/>
                  <a:gd name="T22" fmla="*/ 129 w 191"/>
                  <a:gd name="T23" fmla="*/ 29 h 182"/>
                  <a:gd name="T24" fmla="*/ 66 w 191"/>
                  <a:gd name="T25" fmla="*/ 135 h 182"/>
                  <a:gd name="T26" fmla="*/ 142 w 191"/>
                  <a:gd name="T27" fmla="*/ 31 h 182"/>
                  <a:gd name="T28" fmla="*/ 142 w 191"/>
                  <a:gd name="T29" fmla="*/ 31 h 182"/>
                  <a:gd name="T30" fmla="*/ 153 w 191"/>
                  <a:gd name="T31" fmla="*/ 16 h 182"/>
                  <a:gd name="T32" fmla="*/ 153 w 191"/>
                  <a:gd name="T33" fmla="*/ 16 h 182"/>
                  <a:gd name="T34" fmla="*/ 154 w 191"/>
                  <a:gd name="T35" fmla="*/ 15 h 182"/>
                  <a:gd name="T36" fmla="*/ 155 w 191"/>
                  <a:gd name="T37" fmla="*/ 14 h 182"/>
                  <a:gd name="T38" fmla="*/ 155 w 191"/>
                  <a:gd name="T39" fmla="*/ 14 h 182"/>
                  <a:gd name="T40" fmla="*/ 183 w 191"/>
                  <a:gd name="T41" fmla="*/ 7 h 182"/>
                  <a:gd name="T42" fmla="*/ 183 w 191"/>
                  <a:gd name="T43" fmla="*/ 3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1" h="182">
                    <a:moveTo>
                      <a:pt x="183" y="33"/>
                    </a:moveTo>
                    <a:cubicBezTo>
                      <a:pt x="183" y="34"/>
                      <a:pt x="172" y="47"/>
                      <a:pt x="157" y="66"/>
                    </a:cubicBezTo>
                    <a:cubicBezTo>
                      <a:pt x="133" y="98"/>
                      <a:pt x="97" y="146"/>
                      <a:pt x="83" y="170"/>
                    </a:cubicBezTo>
                    <a:cubicBezTo>
                      <a:pt x="52" y="177"/>
                      <a:pt x="20" y="182"/>
                      <a:pt x="0" y="181"/>
                    </a:cubicBezTo>
                    <a:cubicBezTo>
                      <a:pt x="14" y="158"/>
                      <a:pt x="36" y="119"/>
                      <a:pt x="41" y="109"/>
                    </a:cubicBezTo>
                    <a:cubicBezTo>
                      <a:pt x="46" y="97"/>
                      <a:pt x="86" y="34"/>
                      <a:pt x="99" y="16"/>
                    </a:cubicBezTo>
                    <a:cubicBezTo>
                      <a:pt x="100" y="13"/>
                      <a:pt x="101" y="12"/>
                      <a:pt x="102" y="11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8" y="3"/>
                      <a:pt x="118" y="0"/>
                      <a:pt x="125" y="3"/>
                    </a:cubicBezTo>
                    <a:cubicBezTo>
                      <a:pt x="134" y="7"/>
                      <a:pt x="135" y="19"/>
                      <a:pt x="129" y="29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31"/>
                      <a:pt x="90" y="93"/>
                      <a:pt x="66" y="135"/>
                    </a:cubicBezTo>
                    <a:cubicBezTo>
                      <a:pt x="90" y="101"/>
                      <a:pt x="124" y="55"/>
                      <a:pt x="142" y="31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7" y="24"/>
                      <a:pt x="151" y="19"/>
                      <a:pt x="153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4" y="16"/>
                      <a:pt x="154" y="16"/>
                      <a:pt x="154" y="15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63" y="5"/>
                      <a:pt x="176" y="1"/>
                      <a:pt x="183" y="7"/>
                    </a:cubicBezTo>
                    <a:cubicBezTo>
                      <a:pt x="191" y="12"/>
                      <a:pt x="191" y="24"/>
                      <a:pt x="183" y="33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2"/>
              <p:cNvSpPr>
                <a:spLocks/>
              </p:cNvSpPr>
              <p:nvPr userDrawn="1"/>
            </p:nvSpPr>
            <p:spPr bwMode="auto">
              <a:xfrm>
                <a:off x="3656013" y="2206625"/>
                <a:ext cx="111125" cy="120650"/>
              </a:xfrm>
              <a:custGeom>
                <a:avLst/>
                <a:gdLst>
                  <a:gd name="T0" fmla="*/ 116 w 123"/>
                  <a:gd name="T1" fmla="*/ 30 h 132"/>
                  <a:gd name="T2" fmla="*/ 116 w 123"/>
                  <a:gd name="T3" fmla="*/ 31 h 132"/>
                  <a:gd name="T4" fmla="*/ 115 w 123"/>
                  <a:gd name="T5" fmla="*/ 31 h 132"/>
                  <a:gd name="T6" fmla="*/ 87 w 123"/>
                  <a:gd name="T7" fmla="*/ 67 h 132"/>
                  <a:gd name="T8" fmla="*/ 80 w 123"/>
                  <a:gd name="T9" fmla="*/ 76 h 132"/>
                  <a:gd name="T10" fmla="*/ 45 w 123"/>
                  <a:gd name="T11" fmla="*/ 122 h 132"/>
                  <a:gd name="T12" fmla="*/ 0 w 123"/>
                  <a:gd name="T13" fmla="*/ 132 h 132"/>
                  <a:gd name="T14" fmla="*/ 73 w 123"/>
                  <a:gd name="T15" fmla="*/ 32 h 132"/>
                  <a:gd name="T16" fmla="*/ 85 w 123"/>
                  <a:gd name="T17" fmla="*/ 15 h 132"/>
                  <a:gd name="T18" fmla="*/ 85 w 123"/>
                  <a:gd name="T19" fmla="*/ 15 h 132"/>
                  <a:gd name="T20" fmla="*/ 85 w 123"/>
                  <a:gd name="T21" fmla="*/ 14 h 132"/>
                  <a:gd name="T22" fmla="*/ 87 w 123"/>
                  <a:gd name="T23" fmla="*/ 12 h 132"/>
                  <a:gd name="T24" fmla="*/ 115 w 123"/>
                  <a:gd name="T25" fmla="*/ 5 h 132"/>
                  <a:gd name="T26" fmla="*/ 116 w 123"/>
                  <a:gd name="T27" fmla="*/ 3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" h="132">
                    <a:moveTo>
                      <a:pt x="116" y="30"/>
                    </a:moveTo>
                    <a:cubicBezTo>
                      <a:pt x="116" y="30"/>
                      <a:pt x="116" y="30"/>
                      <a:pt x="116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2" y="35"/>
                      <a:pt x="101" y="50"/>
                      <a:pt x="87" y="67"/>
                    </a:cubicBezTo>
                    <a:cubicBezTo>
                      <a:pt x="85" y="70"/>
                      <a:pt x="83" y="73"/>
                      <a:pt x="80" y="76"/>
                    </a:cubicBezTo>
                    <a:cubicBezTo>
                      <a:pt x="67" y="93"/>
                      <a:pt x="54" y="111"/>
                      <a:pt x="45" y="122"/>
                    </a:cubicBezTo>
                    <a:cubicBezTo>
                      <a:pt x="31" y="125"/>
                      <a:pt x="16" y="129"/>
                      <a:pt x="0" y="132"/>
                    </a:cubicBezTo>
                    <a:cubicBezTo>
                      <a:pt x="18" y="109"/>
                      <a:pt x="54" y="58"/>
                      <a:pt x="73" y="32"/>
                    </a:cubicBezTo>
                    <a:cubicBezTo>
                      <a:pt x="79" y="24"/>
                      <a:pt x="83" y="18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4"/>
                      <a:pt x="85" y="14"/>
                    </a:cubicBezTo>
                    <a:cubicBezTo>
                      <a:pt x="86" y="14"/>
                      <a:pt x="86" y="13"/>
                      <a:pt x="87" y="12"/>
                    </a:cubicBezTo>
                    <a:cubicBezTo>
                      <a:pt x="95" y="3"/>
                      <a:pt x="107" y="0"/>
                      <a:pt x="115" y="5"/>
                    </a:cubicBezTo>
                    <a:cubicBezTo>
                      <a:pt x="122" y="10"/>
                      <a:pt x="123" y="21"/>
                      <a:pt x="116" y="30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3"/>
              <p:cNvSpPr>
                <a:spLocks/>
              </p:cNvSpPr>
              <p:nvPr userDrawn="1"/>
            </p:nvSpPr>
            <p:spPr bwMode="auto">
              <a:xfrm>
                <a:off x="3698876" y="2268538"/>
                <a:ext cx="60325" cy="49213"/>
              </a:xfrm>
              <a:custGeom>
                <a:avLst/>
                <a:gdLst>
                  <a:gd name="T0" fmla="*/ 59 w 66"/>
                  <a:gd name="T1" fmla="*/ 25 h 53"/>
                  <a:gd name="T2" fmla="*/ 43 w 66"/>
                  <a:gd name="T3" fmla="*/ 43 h 53"/>
                  <a:gd name="T4" fmla="*/ 0 w 66"/>
                  <a:gd name="T5" fmla="*/ 53 h 53"/>
                  <a:gd name="T6" fmla="*/ 35 w 66"/>
                  <a:gd name="T7" fmla="*/ 8 h 53"/>
                  <a:gd name="T8" fmla="*/ 41 w 66"/>
                  <a:gd name="T9" fmla="*/ 4 h 53"/>
                  <a:gd name="T10" fmla="*/ 59 w 66"/>
                  <a:gd name="T11" fmla="*/ 3 h 53"/>
                  <a:gd name="T12" fmla="*/ 59 w 66"/>
                  <a:gd name="T13" fmla="*/ 2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53">
                    <a:moveTo>
                      <a:pt x="59" y="25"/>
                    </a:moveTo>
                    <a:cubicBezTo>
                      <a:pt x="59" y="25"/>
                      <a:pt x="45" y="43"/>
                      <a:pt x="43" y="43"/>
                    </a:cubicBezTo>
                    <a:cubicBezTo>
                      <a:pt x="35" y="45"/>
                      <a:pt x="19" y="48"/>
                      <a:pt x="0" y="53"/>
                    </a:cubicBezTo>
                    <a:cubicBezTo>
                      <a:pt x="13" y="36"/>
                      <a:pt x="35" y="8"/>
                      <a:pt x="35" y="8"/>
                    </a:cubicBezTo>
                    <a:cubicBezTo>
                      <a:pt x="37" y="6"/>
                      <a:pt x="39" y="5"/>
                      <a:pt x="41" y="4"/>
                    </a:cubicBezTo>
                    <a:cubicBezTo>
                      <a:pt x="47" y="0"/>
                      <a:pt x="54" y="0"/>
                      <a:pt x="59" y="3"/>
                    </a:cubicBezTo>
                    <a:cubicBezTo>
                      <a:pt x="66" y="7"/>
                      <a:pt x="65" y="17"/>
                      <a:pt x="59" y="25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4"/>
              <p:cNvSpPr>
                <a:spLocks/>
              </p:cNvSpPr>
              <p:nvPr userDrawn="1"/>
            </p:nvSpPr>
            <p:spPr bwMode="auto">
              <a:xfrm>
                <a:off x="3095626" y="4430713"/>
                <a:ext cx="173038" cy="254000"/>
              </a:xfrm>
              <a:custGeom>
                <a:avLst/>
                <a:gdLst>
                  <a:gd name="T0" fmla="*/ 178 w 190"/>
                  <a:gd name="T1" fmla="*/ 170 h 278"/>
                  <a:gd name="T2" fmla="*/ 178 w 190"/>
                  <a:gd name="T3" fmla="*/ 168 h 278"/>
                  <a:gd name="T4" fmla="*/ 157 w 190"/>
                  <a:gd name="T5" fmla="*/ 26 h 278"/>
                  <a:gd name="T6" fmla="*/ 10 w 190"/>
                  <a:gd name="T7" fmla="*/ 39 h 278"/>
                  <a:gd name="T8" fmla="*/ 1 w 190"/>
                  <a:gd name="T9" fmla="*/ 163 h 278"/>
                  <a:gd name="T10" fmla="*/ 10 w 190"/>
                  <a:gd name="T11" fmla="*/ 213 h 278"/>
                  <a:gd name="T12" fmla="*/ 116 w 190"/>
                  <a:gd name="T13" fmla="*/ 278 h 278"/>
                  <a:gd name="T14" fmla="*/ 178 w 190"/>
                  <a:gd name="T15" fmla="*/ 17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8">
                    <a:moveTo>
                      <a:pt x="178" y="170"/>
                    </a:moveTo>
                    <a:cubicBezTo>
                      <a:pt x="178" y="169"/>
                      <a:pt x="178" y="169"/>
                      <a:pt x="178" y="168"/>
                    </a:cubicBezTo>
                    <a:cubicBezTo>
                      <a:pt x="164" y="103"/>
                      <a:pt x="157" y="52"/>
                      <a:pt x="157" y="26"/>
                    </a:cubicBezTo>
                    <a:cubicBezTo>
                      <a:pt x="157" y="0"/>
                      <a:pt x="10" y="39"/>
                      <a:pt x="10" y="39"/>
                    </a:cubicBezTo>
                    <a:cubicBezTo>
                      <a:pt x="10" y="39"/>
                      <a:pt x="0" y="116"/>
                      <a:pt x="1" y="163"/>
                    </a:cubicBezTo>
                    <a:cubicBezTo>
                      <a:pt x="1" y="183"/>
                      <a:pt x="4" y="202"/>
                      <a:pt x="10" y="213"/>
                    </a:cubicBezTo>
                    <a:cubicBezTo>
                      <a:pt x="32" y="252"/>
                      <a:pt x="94" y="278"/>
                      <a:pt x="116" y="278"/>
                    </a:cubicBezTo>
                    <a:cubicBezTo>
                      <a:pt x="137" y="278"/>
                      <a:pt x="190" y="234"/>
                      <a:pt x="178" y="170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"/>
              <p:cNvSpPr>
                <a:spLocks/>
              </p:cNvSpPr>
              <p:nvPr userDrawn="1"/>
            </p:nvSpPr>
            <p:spPr bwMode="auto">
              <a:xfrm>
                <a:off x="3111501" y="4492625"/>
                <a:ext cx="128588" cy="107950"/>
              </a:xfrm>
              <a:custGeom>
                <a:avLst/>
                <a:gdLst>
                  <a:gd name="T0" fmla="*/ 139 w 141"/>
                  <a:gd name="T1" fmla="*/ 92 h 118"/>
                  <a:gd name="T2" fmla="*/ 133 w 141"/>
                  <a:gd name="T3" fmla="*/ 108 h 118"/>
                  <a:gd name="T4" fmla="*/ 109 w 141"/>
                  <a:gd name="T5" fmla="*/ 115 h 118"/>
                  <a:gd name="T6" fmla="*/ 60 w 141"/>
                  <a:gd name="T7" fmla="*/ 117 h 118"/>
                  <a:gd name="T8" fmla="*/ 36 w 141"/>
                  <a:gd name="T9" fmla="*/ 113 h 118"/>
                  <a:gd name="T10" fmla="*/ 13 w 141"/>
                  <a:gd name="T11" fmla="*/ 105 h 118"/>
                  <a:gd name="T12" fmla="*/ 8 w 141"/>
                  <a:gd name="T13" fmla="*/ 16 h 118"/>
                  <a:gd name="T14" fmla="*/ 10 w 141"/>
                  <a:gd name="T15" fmla="*/ 7 h 118"/>
                  <a:gd name="T16" fmla="*/ 129 w 141"/>
                  <a:gd name="T17" fmla="*/ 1 h 118"/>
                  <a:gd name="T18" fmla="*/ 139 w 141"/>
                  <a:gd name="T19" fmla="*/ 92 h 118"/>
                  <a:gd name="T20" fmla="*/ 139 w 141"/>
                  <a:gd name="T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18">
                    <a:moveTo>
                      <a:pt x="139" y="92"/>
                    </a:moveTo>
                    <a:cubicBezTo>
                      <a:pt x="140" y="98"/>
                      <a:pt x="138" y="104"/>
                      <a:pt x="133" y="108"/>
                    </a:cubicBezTo>
                    <a:cubicBezTo>
                      <a:pt x="127" y="114"/>
                      <a:pt x="117" y="114"/>
                      <a:pt x="109" y="115"/>
                    </a:cubicBezTo>
                    <a:cubicBezTo>
                      <a:pt x="93" y="118"/>
                      <a:pt x="76" y="118"/>
                      <a:pt x="60" y="117"/>
                    </a:cubicBezTo>
                    <a:cubicBezTo>
                      <a:pt x="52" y="116"/>
                      <a:pt x="44" y="115"/>
                      <a:pt x="36" y="113"/>
                    </a:cubicBezTo>
                    <a:cubicBezTo>
                      <a:pt x="28" y="112"/>
                      <a:pt x="19" y="110"/>
                      <a:pt x="13" y="105"/>
                    </a:cubicBezTo>
                    <a:cubicBezTo>
                      <a:pt x="0" y="96"/>
                      <a:pt x="5" y="24"/>
                      <a:pt x="8" y="16"/>
                    </a:cubicBezTo>
                    <a:cubicBezTo>
                      <a:pt x="8" y="14"/>
                      <a:pt x="8" y="8"/>
                      <a:pt x="10" y="7"/>
                    </a:cubicBezTo>
                    <a:cubicBezTo>
                      <a:pt x="12" y="7"/>
                      <a:pt x="124" y="0"/>
                      <a:pt x="129" y="1"/>
                    </a:cubicBezTo>
                    <a:cubicBezTo>
                      <a:pt x="129" y="4"/>
                      <a:pt x="137" y="71"/>
                      <a:pt x="139" y="92"/>
                    </a:cubicBezTo>
                    <a:cubicBezTo>
                      <a:pt x="141" y="101"/>
                      <a:pt x="136" y="63"/>
                      <a:pt x="139" y="92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6"/>
              <p:cNvSpPr>
                <a:spLocks/>
              </p:cNvSpPr>
              <p:nvPr userDrawn="1"/>
            </p:nvSpPr>
            <p:spPr bwMode="auto">
              <a:xfrm>
                <a:off x="3486151" y="4430713"/>
                <a:ext cx="174625" cy="254000"/>
              </a:xfrm>
              <a:custGeom>
                <a:avLst/>
                <a:gdLst>
                  <a:gd name="T0" fmla="*/ 75 w 191"/>
                  <a:gd name="T1" fmla="*/ 278 h 278"/>
                  <a:gd name="T2" fmla="*/ 180 w 191"/>
                  <a:gd name="T3" fmla="*/ 213 h 278"/>
                  <a:gd name="T4" fmla="*/ 190 w 191"/>
                  <a:gd name="T5" fmla="*/ 163 h 278"/>
                  <a:gd name="T6" fmla="*/ 180 w 191"/>
                  <a:gd name="T7" fmla="*/ 39 h 278"/>
                  <a:gd name="T8" fmla="*/ 33 w 191"/>
                  <a:gd name="T9" fmla="*/ 26 h 278"/>
                  <a:gd name="T10" fmla="*/ 13 w 191"/>
                  <a:gd name="T11" fmla="*/ 168 h 278"/>
                  <a:gd name="T12" fmla="*/ 12 w 191"/>
                  <a:gd name="T13" fmla="*/ 170 h 278"/>
                  <a:gd name="T14" fmla="*/ 75 w 191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278">
                    <a:moveTo>
                      <a:pt x="75" y="278"/>
                    </a:moveTo>
                    <a:cubicBezTo>
                      <a:pt x="96" y="278"/>
                      <a:pt x="159" y="252"/>
                      <a:pt x="180" y="213"/>
                    </a:cubicBezTo>
                    <a:cubicBezTo>
                      <a:pt x="187" y="202"/>
                      <a:pt x="189" y="183"/>
                      <a:pt x="190" y="163"/>
                    </a:cubicBezTo>
                    <a:cubicBezTo>
                      <a:pt x="191" y="116"/>
                      <a:pt x="180" y="39"/>
                      <a:pt x="180" y="39"/>
                    </a:cubicBezTo>
                    <a:cubicBezTo>
                      <a:pt x="180" y="39"/>
                      <a:pt x="33" y="0"/>
                      <a:pt x="33" y="26"/>
                    </a:cubicBezTo>
                    <a:cubicBezTo>
                      <a:pt x="33" y="52"/>
                      <a:pt x="27" y="103"/>
                      <a:pt x="13" y="168"/>
                    </a:cubicBezTo>
                    <a:cubicBezTo>
                      <a:pt x="13" y="169"/>
                      <a:pt x="13" y="169"/>
                      <a:pt x="12" y="170"/>
                    </a:cubicBezTo>
                    <a:cubicBezTo>
                      <a:pt x="0" y="234"/>
                      <a:pt x="53" y="278"/>
                      <a:pt x="75" y="278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7"/>
              <p:cNvSpPr>
                <a:spLocks/>
              </p:cNvSpPr>
              <p:nvPr userDrawn="1"/>
            </p:nvSpPr>
            <p:spPr bwMode="auto">
              <a:xfrm>
                <a:off x="3514726" y="4492625"/>
                <a:ext cx="128588" cy="107950"/>
              </a:xfrm>
              <a:custGeom>
                <a:avLst/>
                <a:gdLst>
                  <a:gd name="T0" fmla="*/ 1 w 140"/>
                  <a:gd name="T1" fmla="*/ 92 h 118"/>
                  <a:gd name="T2" fmla="*/ 8 w 140"/>
                  <a:gd name="T3" fmla="*/ 108 h 118"/>
                  <a:gd name="T4" fmla="*/ 31 w 140"/>
                  <a:gd name="T5" fmla="*/ 115 h 118"/>
                  <a:gd name="T6" fmla="*/ 81 w 140"/>
                  <a:gd name="T7" fmla="*/ 117 h 118"/>
                  <a:gd name="T8" fmla="*/ 105 w 140"/>
                  <a:gd name="T9" fmla="*/ 113 h 118"/>
                  <a:gd name="T10" fmla="*/ 127 w 140"/>
                  <a:gd name="T11" fmla="*/ 105 h 118"/>
                  <a:gd name="T12" fmla="*/ 133 w 140"/>
                  <a:gd name="T13" fmla="*/ 16 h 118"/>
                  <a:gd name="T14" fmla="*/ 131 w 140"/>
                  <a:gd name="T15" fmla="*/ 7 h 118"/>
                  <a:gd name="T16" fmla="*/ 12 w 140"/>
                  <a:gd name="T17" fmla="*/ 1 h 118"/>
                  <a:gd name="T18" fmla="*/ 1 w 140"/>
                  <a:gd name="T19" fmla="*/ 92 h 118"/>
                  <a:gd name="T20" fmla="*/ 1 w 140"/>
                  <a:gd name="T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18">
                    <a:moveTo>
                      <a:pt x="1" y="92"/>
                    </a:moveTo>
                    <a:cubicBezTo>
                      <a:pt x="0" y="98"/>
                      <a:pt x="3" y="104"/>
                      <a:pt x="8" y="108"/>
                    </a:cubicBezTo>
                    <a:cubicBezTo>
                      <a:pt x="14" y="114"/>
                      <a:pt x="23" y="114"/>
                      <a:pt x="31" y="115"/>
                    </a:cubicBezTo>
                    <a:cubicBezTo>
                      <a:pt x="47" y="118"/>
                      <a:pt x="64" y="118"/>
                      <a:pt x="81" y="117"/>
                    </a:cubicBezTo>
                    <a:cubicBezTo>
                      <a:pt x="89" y="116"/>
                      <a:pt x="97" y="115"/>
                      <a:pt x="105" y="113"/>
                    </a:cubicBezTo>
                    <a:cubicBezTo>
                      <a:pt x="112" y="112"/>
                      <a:pt x="121" y="110"/>
                      <a:pt x="127" y="105"/>
                    </a:cubicBezTo>
                    <a:cubicBezTo>
                      <a:pt x="140" y="96"/>
                      <a:pt x="135" y="24"/>
                      <a:pt x="133" y="16"/>
                    </a:cubicBezTo>
                    <a:cubicBezTo>
                      <a:pt x="133" y="14"/>
                      <a:pt x="133" y="8"/>
                      <a:pt x="131" y="7"/>
                    </a:cubicBezTo>
                    <a:cubicBezTo>
                      <a:pt x="128" y="7"/>
                      <a:pt x="17" y="0"/>
                      <a:pt x="12" y="1"/>
                    </a:cubicBezTo>
                    <a:cubicBezTo>
                      <a:pt x="12" y="4"/>
                      <a:pt x="4" y="71"/>
                      <a:pt x="1" y="92"/>
                    </a:cubicBezTo>
                    <a:cubicBezTo>
                      <a:pt x="0" y="101"/>
                      <a:pt x="5" y="63"/>
                      <a:pt x="1" y="92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0" name="Group 99"/>
          <p:cNvGrpSpPr/>
          <p:nvPr userDrawn="1"/>
        </p:nvGrpSpPr>
        <p:grpSpPr>
          <a:xfrm>
            <a:off x="1068914" y="1916636"/>
            <a:ext cx="368855" cy="622145"/>
            <a:chOff x="1820863" y="2263775"/>
            <a:chExt cx="369888" cy="623888"/>
          </a:xfrm>
        </p:grpSpPr>
        <p:sp>
          <p:nvSpPr>
            <p:cNvPr id="102" name="Freeform 367"/>
            <p:cNvSpPr>
              <a:spLocks noEditPoints="1"/>
            </p:cNvSpPr>
            <p:nvPr/>
          </p:nvSpPr>
          <p:spPr bwMode="auto">
            <a:xfrm>
              <a:off x="1820863" y="2263775"/>
              <a:ext cx="369888" cy="487363"/>
            </a:xfrm>
            <a:custGeom>
              <a:avLst/>
              <a:gdLst>
                <a:gd name="T0" fmla="*/ 383 w 574"/>
                <a:gd name="T1" fmla="*/ 757 h 757"/>
                <a:gd name="T2" fmla="*/ 191 w 574"/>
                <a:gd name="T3" fmla="*/ 757 h 757"/>
                <a:gd name="T4" fmla="*/ 167 w 574"/>
                <a:gd name="T5" fmla="*/ 734 h 757"/>
                <a:gd name="T6" fmla="*/ 167 w 574"/>
                <a:gd name="T7" fmla="*/ 678 h 757"/>
                <a:gd name="T8" fmla="*/ 84 w 574"/>
                <a:gd name="T9" fmla="*/ 499 h 757"/>
                <a:gd name="T10" fmla="*/ 55 w 574"/>
                <a:gd name="T11" fmla="*/ 456 h 757"/>
                <a:gd name="T12" fmla="*/ 29 w 574"/>
                <a:gd name="T13" fmla="*/ 412 h 757"/>
                <a:gd name="T14" fmla="*/ 27 w 574"/>
                <a:gd name="T15" fmla="*/ 408 h 757"/>
                <a:gd name="T16" fmla="*/ 0 w 574"/>
                <a:gd name="T17" fmla="*/ 287 h 757"/>
                <a:gd name="T18" fmla="*/ 287 w 574"/>
                <a:gd name="T19" fmla="*/ 0 h 757"/>
                <a:gd name="T20" fmla="*/ 574 w 574"/>
                <a:gd name="T21" fmla="*/ 287 h 757"/>
                <a:gd name="T22" fmla="*/ 547 w 574"/>
                <a:gd name="T23" fmla="*/ 408 h 757"/>
                <a:gd name="T24" fmla="*/ 545 w 574"/>
                <a:gd name="T25" fmla="*/ 412 h 757"/>
                <a:gd name="T26" fmla="*/ 519 w 574"/>
                <a:gd name="T27" fmla="*/ 456 h 757"/>
                <a:gd name="T28" fmla="*/ 490 w 574"/>
                <a:gd name="T29" fmla="*/ 499 h 757"/>
                <a:gd name="T30" fmla="*/ 407 w 574"/>
                <a:gd name="T31" fmla="*/ 678 h 757"/>
                <a:gd name="T32" fmla="*/ 407 w 574"/>
                <a:gd name="T33" fmla="*/ 734 h 757"/>
                <a:gd name="T34" fmla="*/ 383 w 574"/>
                <a:gd name="T35" fmla="*/ 757 h 757"/>
                <a:gd name="T36" fmla="*/ 287 w 574"/>
                <a:gd name="T37" fmla="*/ 16 h 757"/>
                <a:gd name="T38" fmla="*/ 16 w 574"/>
                <a:gd name="T39" fmla="*/ 287 h 757"/>
                <a:gd name="T40" fmla="*/ 41 w 574"/>
                <a:gd name="T41" fmla="*/ 401 h 757"/>
                <a:gd name="T42" fmla="*/ 43 w 574"/>
                <a:gd name="T43" fmla="*/ 404 h 757"/>
                <a:gd name="T44" fmla="*/ 43 w 574"/>
                <a:gd name="T45" fmla="*/ 405 h 757"/>
                <a:gd name="T46" fmla="*/ 68 w 574"/>
                <a:gd name="T47" fmla="*/ 447 h 757"/>
                <a:gd name="T48" fmla="*/ 69 w 574"/>
                <a:gd name="T49" fmla="*/ 447 h 757"/>
                <a:gd name="T50" fmla="*/ 97 w 574"/>
                <a:gd name="T51" fmla="*/ 490 h 757"/>
                <a:gd name="T52" fmla="*/ 183 w 574"/>
                <a:gd name="T53" fmla="*/ 678 h 757"/>
                <a:gd name="T54" fmla="*/ 183 w 574"/>
                <a:gd name="T55" fmla="*/ 734 h 757"/>
                <a:gd name="T56" fmla="*/ 191 w 574"/>
                <a:gd name="T57" fmla="*/ 741 h 757"/>
                <a:gd name="T58" fmla="*/ 383 w 574"/>
                <a:gd name="T59" fmla="*/ 741 h 757"/>
                <a:gd name="T60" fmla="*/ 391 w 574"/>
                <a:gd name="T61" fmla="*/ 734 h 757"/>
                <a:gd name="T62" fmla="*/ 391 w 574"/>
                <a:gd name="T63" fmla="*/ 678 h 757"/>
                <a:gd name="T64" fmla="*/ 477 w 574"/>
                <a:gd name="T65" fmla="*/ 490 h 757"/>
                <a:gd name="T66" fmla="*/ 505 w 574"/>
                <a:gd name="T67" fmla="*/ 447 h 757"/>
                <a:gd name="T68" fmla="*/ 506 w 574"/>
                <a:gd name="T69" fmla="*/ 447 h 757"/>
                <a:gd name="T70" fmla="*/ 531 w 574"/>
                <a:gd name="T71" fmla="*/ 405 h 757"/>
                <a:gd name="T72" fmla="*/ 531 w 574"/>
                <a:gd name="T73" fmla="*/ 404 h 757"/>
                <a:gd name="T74" fmla="*/ 532 w 574"/>
                <a:gd name="T75" fmla="*/ 402 h 757"/>
                <a:gd name="T76" fmla="*/ 558 w 574"/>
                <a:gd name="T77" fmla="*/ 287 h 757"/>
                <a:gd name="T78" fmla="*/ 287 w 574"/>
                <a:gd name="T79" fmla="*/ 1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4" h="757">
                  <a:moveTo>
                    <a:pt x="383" y="757"/>
                  </a:moveTo>
                  <a:cubicBezTo>
                    <a:pt x="191" y="757"/>
                    <a:pt x="191" y="757"/>
                    <a:pt x="191" y="757"/>
                  </a:cubicBezTo>
                  <a:cubicBezTo>
                    <a:pt x="178" y="757"/>
                    <a:pt x="167" y="746"/>
                    <a:pt x="167" y="734"/>
                  </a:cubicBezTo>
                  <a:cubicBezTo>
                    <a:pt x="167" y="678"/>
                    <a:pt x="167" y="678"/>
                    <a:pt x="167" y="678"/>
                  </a:cubicBezTo>
                  <a:cubicBezTo>
                    <a:pt x="167" y="625"/>
                    <a:pt x="125" y="561"/>
                    <a:pt x="84" y="499"/>
                  </a:cubicBezTo>
                  <a:cubicBezTo>
                    <a:pt x="74" y="485"/>
                    <a:pt x="64" y="470"/>
                    <a:pt x="55" y="456"/>
                  </a:cubicBezTo>
                  <a:cubicBezTo>
                    <a:pt x="45" y="442"/>
                    <a:pt x="36" y="428"/>
                    <a:pt x="29" y="412"/>
                  </a:cubicBezTo>
                  <a:cubicBezTo>
                    <a:pt x="28" y="410"/>
                    <a:pt x="27" y="408"/>
                    <a:pt x="27" y="408"/>
                  </a:cubicBezTo>
                  <a:cubicBezTo>
                    <a:pt x="9" y="370"/>
                    <a:pt x="0" y="329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5" y="0"/>
                    <a:pt x="574" y="129"/>
                    <a:pt x="574" y="287"/>
                  </a:cubicBezTo>
                  <a:cubicBezTo>
                    <a:pt x="574" y="329"/>
                    <a:pt x="565" y="370"/>
                    <a:pt x="547" y="408"/>
                  </a:cubicBezTo>
                  <a:cubicBezTo>
                    <a:pt x="547" y="408"/>
                    <a:pt x="546" y="411"/>
                    <a:pt x="545" y="412"/>
                  </a:cubicBezTo>
                  <a:cubicBezTo>
                    <a:pt x="538" y="428"/>
                    <a:pt x="529" y="442"/>
                    <a:pt x="519" y="456"/>
                  </a:cubicBezTo>
                  <a:cubicBezTo>
                    <a:pt x="510" y="470"/>
                    <a:pt x="500" y="485"/>
                    <a:pt x="490" y="499"/>
                  </a:cubicBezTo>
                  <a:cubicBezTo>
                    <a:pt x="449" y="561"/>
                    <a:pt x="407" y="625"/>
                    <a:pt x="407" y="678"/>
                  </a:cubicBezTo>
                  <a:cubicBezTo>
                    <a:pt x="407" y="734"/>
                    <a:pt x="407" y="734"/>
                    <a:pt x="407" y="734"/>
                  </a:cubicBezTo>
                  <a:cubicBezTo>
                    <a:pt x="407" y="746"/>
                    <a:pt x="396" y="757"/>
                    <a:pt x="383" y="757"/>
                  </a:cubicBezTo>
                  <a:close/>
                  <a:moveTo>
                    <a:pt x="287" y="16"/>
                  </a:moveTo>
                  <a:cubicBezTo>
                    <a:pt x="138" y="16"/>
                    <a:pt x="16" y="138"/>
                    <a:pt x="16" y="287"/>
                  </a:cubicBezTo>
                  <a:cubicBezTo>
                    <a:pt x="16" y="327"/>
                    <a:pt x="25" y="365"/>
                    <a:pt x="41" y="401"/>
                  </a:cubicBezTo>
                  <a:cubicBezTo>
                    <a:pt x="42" y="402"/>
                    <a:pt x="42" y="403"/>
                    <a:pt x="43" y="404"/>
                  </a:cubicBezTo>
                  <a:cubicBezTo>
                    <a:pt x="43" y="405"/>
                    <a:pt x="43" y="405"/>
                    <a:pt x="43" y="405"/>
                  </a:cubicBezTo>
                  <a:cubicBezTo>
                    <a:pt x="50" y="420"/>
                    <a:pt x="59" y="434"/>
                    <a:pt x="68" y="447"/>
                  </a:cubicBezTo>
                  <a:cubicBezTo>
                    <a:pt x="69" y="447"/>
                    <a:pt x="69" y="447"/>
                    <a:pt x="69" y="447"/>
                  </a:cubicBezTo>
                  <a:cubicBezTo>
                    <a:pt x="78" y="462"/>
                    <a:pt x="87" y="476"/>
                    <a:pt x="97" y="490"/>
                  </a:cubicBezTo>
                  <a:cubicBezTo>
                    <a:pt x="141" y="557"/>
                    <a:pt x="183" y="621"/>
                    <a:pt x="183" y="678"/>
                  </a:cubicBezTo>
                  <a:cubicBezTo>
                    <a:pt x="183" y="734"/>
                    <a:pt x="183" y="734"/>
                    <a:pt x="183" y="734"/>
                  </a:cubicBezTo>
                  <a:cubicBezTo>
                    <a:pt x="183" y="738"/>
                    <a:pt x="187" y="741"/>
                    <a:pt x="191" y="741"/>
                  </a:cubicBezTo>
                  <a:cubicBezTo>
                    <a:pt x="383" y="741"/>
                    <a:pt x="383" y="741"/>
                    <a:pt x="383" y="741"/>
                  </a:cubicBezTo>
                  <a:cubicBezTo>
                    <a:pt x="387" y="741"/>
                    <a:pt x="391" y="738"/>
                    <a:pt x="391" y="734"/>
                  </a:cubicBezTo>
                  <a:cubicBezTo>
                    <a:pt x="391" y="678"/>
                    <a:pt x="391" y="678"/>
                    <a:pt x="391" y="678"/>
                  </a:cubicBezTo>
                  <a:cubicBezTo>
                    <a:pt x="391" y="621"/>
                    <a:pt x="433" y="557"/>
                    <a:pt x="477" y="490"/>
                  </a:cubicBezTo>
                  <a:cubicBezTo>
                    <a:pt x="486" y="476"/>
                    <a:pt x="496" y="462"/>
                    <a:pt x="505" y="447"/>
                  </a:cubicBezTo>
                  <a:cubicBezTo>
                    <a:pt x="506" y="447"/>
                    <a:pt x="506" y="447"/>
                    <a:pt x="506" y="447"/>
                  </a:cubicBezTo>
                  <a:cubicBezTo>
                    <a:pt x="515" y="434"/>
                    <a:pt x="524" y="420"/>
                    <a:pt x="531" y="405"/>
                  </a:cubicBezTo>
                  <a:cubicBezTo>
                    <a:pt x="531" y="404"/>
                    <a:pt x="531" y="404"/>
                    <a:pt x="531" y="404"/>
                  </a:cubicBezTo>
                  <a:cubicBezTo>
                    <a:pt x="532" y="403"/>
                    <a:pt x="532" y="402"/>
                    <a:pt x="532" y="402"/>
                  </a:cubicBezTo>
                  <a:cubicBezTo>
                    <a:pt x="549" y="365"/>
                    <a:pt x="558" y="327"/>
                    <a:pt x="558" y="287"/>
                  </a:cubicBezTo>
                  <a:cubicBezTo>
                    <a:pt x="558" y="138"/>
                    <a:pt x="436" y="16"/>
                    <a:pt x="28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3" name="Freeform 368"/>
            <p:cNvSpPr>
              <a:spLocks noEditPoints="1"/>
            </p:cNvSpPr>
            <p:nvPr/>
          </p:nvSpPr>
          <p:spPr bwMode="auto">
            <a:xfrm>
              <a:off x="1928813" y="2768600"/>
              <a:ext cx="153988" cy="31750"/>
            </a:xfrm>
            <a:custGeom>
              <a:avLst/>
              <a:gdLst>
                <a:gd name="T0" fmla="*/ 221 w 240"/>
                <a:gd name="T1" fmla="*/ 50 h 50"/>
                <a:gd name="T2" fmla="*/ 19 w 240"/>
                <a:gd name="T3" fmla="*/ 50 h 50"/>
                <a:gd name="T4" fmla="*/ 0 w 240"/>
                <a:gd name="T5" fmla="*/ 31 h 50"/>
                <a:gd name="T6" fmla="*/ 0 w 240"/>
                <a:gd name="T7" fmla="*/ 19 h 50"/>
                <a:gd name="T8" fmla="*/ 19 w 240"/>
                <a:gd name="T9" fmla="*/ 0 h 50"/>
                <a:gd name="T10" fmla="*/ 221 w 240"/>
                <a:gd name="T11" fmla="*/ 0 h 50"/>
                <a:gd name="T12" fmla="*/ 240 w 240"/>
                <a:gd name="T13" fmla="*/ 19 h 50"/>
                <a:gd name="T14" fmla="*/ 240 w 240"/>
                <a:gd name="T15" fmla="*/ 31 h 50"/>
                <a:gd name="T16" fmla="*/ 221 w 240"/>
                <a:gd name="T17" fmla="*/ 50 h 50"/>
                <a:gd name="T18" fmla="*/ 19 w 240"/>
                <a:gd name="T19" fmla="*/ 16 h 50"/>
                <a:gd name="T20" fmla="*/ 16 w 240"/>
                <a:gd name="T21" fmla="*/ 19 h 50"/>
                <a:gd name="T22" fmla="*/ 16 w 240"/>
                <a:gd name="T23" fmla="*/ 31 h 50"/>
                <a:gd name="T24" fmla="*/ 19 w 240"/>
                <a:gd name="T25" fmla="*/ 34 h 50"/>
                <a:gd name="T26" fmla="*/ 221 w 240"/>
                <a:gd name="T27" fmla="*/ 34 h 50"/>
                <a:gd name="T28" fmla="*/ 224 w 240"/>
                <a:gd name="T29" fmla="*/ 31 h 50"/>
                <a:gd name="T30" fmla="*/ 224 w 240"/>
                <a:gd name="T31" fmla="*/ 19 h 50"/>
                <a:gd name="T32" fmla="*/ 221 w 240"/>
                <a:gd name="T33" fmla="*/ 16 h 50"/>
                <a:gd name="T34" fmla="*/ 19 w 240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50">
                  <a:moveTo>
                    <a:pt x="221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8"/>
                    <a:pt x="240" y="19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42"/>
                    <a:pt x="231" y="50"/>
                    <a:pt x="221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4"/>
                    <a:pt x="224" y="33"/>
                    <a:pt x="224" y="31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7"/>
                    <a:pt x="222" y="16"/>
                    <a:pt x="221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4" name="Freeform 369"/>
            <p:cNvSpPr>
              <a:spLocks noEditPoints="1"/>
            </p:cNvSpPr>
            <p:nvPr/>
          </p:nvSpPr>
          <p:spPr bwMode="auto">
            <a:xfrm>
              <a:off x="1944688" y="2811463"/>
              <a:ext cx="122238" cy="31750"/>
            </a:xfrm>
            <a:custGeom>
              <a:avLst/>
              <a:gdLst>
                <a:gd name="T0" fmla="*/ 173 w 192"/>
                <a:gd name="T1" fmla="*/ 50 h 50"/>
                <a:gd name="T2" fmla="*/ 19 w 192"/>
                <a:gd name="T3" fmla="*/ 50 h 50"/>
                <a:gd name="T4" fmla="*/ 0 w 192"/>
                <a:gd name="T5" fmla="*/ 31 h 50"/>
                <a:gd name="T6" fmla="*/ 0 w 192"/>
                <a:gd name="T7" fmla="*/ 18 h 50"/>
                <a:gd name="T8" fmla="*/ 19 w 192"/>
                <a:gd name="T9" fmla="*/ 0 h 50"/>
                <a:gd name="T10" fmla="*/ 173 w 192"/>
                <a:gd name="T11" fmla="*/ 0 h 50"/>
                <a:gd name="T12" fmla="*/ 192 w 192"/>
                <a:gd name="T13" fmla="*/ 18 h 50"/>
                <a:gd name="T14" fmla="*/ 192 w 192"/>
                <a:gd name="T15" fmla="*/ 31 h 50"/>
                <a:gd name="T16" fmla="*/ 173 w 192"/>
                <a:gd name="T17" fmla="*/ 50 h 50"/>
                <a:gd name="T18" fmla="*/ 19 w 192"/>
                <a:gd name="T19" fmla="*/ 16 h 50"/>
                <a:gd name="T20" fmla="*/ 16 w 192"/>
                <a:gd name="T21" fmla="*/ 18 h 50"/>
                <a:gd name="T22" fmla="*/ 16 w 192"/>
                <a:gd name="T23" fmla="*/ 31 h 50"/>
                <a:gd name="T24" fmla="*/ 19 w 192"/>
                <a:gd name="T25" fmla="*/ 34 h 50"/>
                <a:gd name="T26" fmla="*/ 173 w 192"/>
                <a:gd name="T27" fmla="*/ 34 h 50"/>
                <a:gd name="T28" fmla="*/ 176 w 192"/>
                <a:gd name="T29" fmla="*/ 31 h 50"/>
                <a:gd name="T30" fmla="*/ 176 w 192"/>
                <a:gd name="T31" fmla="*/ 18 h 50"/>
                <a:gd name="T32" fmla="*/ 173 w 192"/>
                <a:gd name="T33" fmla="*/ 16 h 50"/>
                <a:gd name="T34" fmla="*/ 19 w 192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0">
                  <a:moveTo>
                    <a:pt x="173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3" y="0"/>
                    <a:pt x="192" y="8"/>
                    <a:pt x="192" y="18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2" y="42"/>
                    <a:pt x="183" y="50"/>
                    <a:pt x="173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6" y="33"/>
                    <a:pt x="176" y="3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7"/>
                    <a:pt x="174" y="16"/>
                    <a:pt x="173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5" name="Freeform 370"/>
            <p:cNvSpPr>
              <a:spLocks noEditPoints="1"/>
            </p:cNvSpPr>
            <p:nvPr/>
          </p:nvSpPr>
          <p:spPr bwMode="auto">
            <a:xfrm>
              <a:off x="1958975" y="2854325"/>
              <a:ext cx="93663" cy="33338"/>
            </a:xfrm>
            <a:custGeom>
              <a:avLst/>
              <a:gdLst>
                <a:gd name="T0" fmla="*/ 125 w 144"/>
                <a:gd name="T1" fmla="*/ 51 h 51"/>
                <a:gd name="T2" fmla="*/ 19 w 144"/>
                <a:gd name="T3" fmla="*/ 51 h 51"/>
                <a:gd name="T4" fmla="*/ 0 w 144"/>
                <a:gd name="T5" fmla="*/ 32 h 51"/>
                <a:gd name="T6" fmla="*/ 0 w 144"/>
                <a:gd name="T7" fmla="*/ 19 h 51"/>
                <a:gd name="T8" fmla="*/ 19 w 144"/>
                <a:gd name="T9" fmla="*/ 0 h 51"/>
                <a:gd name="T10" fmla="*/ 125 w 144"/>
                <a:gd name="T11" fmla="*/ 0 h 51"/>
                <a:gd name="T12" fmla="*/ 144 w 144"/>
                <a:gd name="T13" fmla="*/ 19 h 51"/>
                <a:gd name="T14" fmla="*/ 144 w 144"/>
                <a:gd name="T15" fmla="*/ 32 h 51"/>
                <a:gd name="T16" fmla="*/ 125 w 144"/>
                <a:gd name="T17" fmla="*/ 51 h 51"/>
                <a:gd name="T18" fmla="*/ 19 w 144"/>
                <a:gd name="T19" fmla="*/ 16 h 51"/>
                <a:gd name="T20" fmla="*/ 16 w 144"/>
                <a:gd name="T21" fmla="*/ 19 h 51"/>
                <a:gd name="T22" fmla="*/ 16 w 144"/>
                <a:gd name="T23" fmla="*/ 32 h 51"/>
                <a:gd name="T24" fmla="*/ 19 w 144"/>
                <a:gd name="T25" fmla="*/ 35 h 51"/>
                <a:gd name="T26" fmla="*/ 125 w 144"/>
                <a:gd name="T27" fmla="*/ 35 h 51"/>
                <a:gd name="T28" fmla="*/ 128 w 144"/>
                <a:gd name="T29" fmla="*/ 32 h 51"/>
                <a:gd name="T30" fmla="*/ 128 w 144"/>
                <a:gd name="T31" fmla="*/ 19 h 51"/>
                <a:gd name="T32" fmla="*/ 125 w 144"/>
                <a:gd name="T33" fmla="*/ 16 h 51"/>
                <a:gd name="T34" fmla="*/ 19 w 144"/>
                <a:gd name="T3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51">
                  <a:moveTo>
                    <a:pt x="125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9" y="51"/>
                    <a:pt x="0" y="4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44" y="9"/>
                    <a:pt x="144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42"/>
                    <a:pt x="135" y="51"/>
                    <a:pt x="125" y="51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8"/>
                    <a:pt x="16" y="1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5"/>
                    <a:pt x="19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8" y="34"/>
                    <a:pt x="128" y="32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8"/>
                    <a:pt x="126" y="16"/>
                    <a:pt x="125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6" name="Freeform 371"/>
            <p:cNvSpPr>
              <a:spLocks/>
            </p:cNvSpPr>
            <p:nvPr/>
          </p:nvSpPr>
          <p:spPr bwMode="auto">
            <a:xfrm>
              <a:off x="1866900" y="2316163"/>
              <a:ext cx="112713" cy="150813"/>
            </a:xfrm>
            <a:custGeom>
              <a:avLst/>
              <a:gdLst>
                <a:gd name="T0" fmla="*/ 8 w 177"/>
                <a:gd name="T1" fmla="*/ 234 h 234"/>
                <a:gd name="T2" fmla="*/ 0 w 177"/>
                <a:gd name="T3" fmla="*/ 226 h 234"/>
                <a:gd name="T4" fmla="*/ 169 w 177"/>
                <a:gd name="T5" fmla="*/ 0 h 234"/>
                <a:gd name="T6" fmla="*/ 177 w 177"/>
                <a:gd name="T7" fmla="*/ 8 h 234"/>
                <a:gd name="T8" fmla="*/ 169 w 177"/>
                <a:gd name="T9" fmla="*/ 16 h 234"/>
                <a:gd name="T10" fmla="*/ 16 w 177"/>
                <a:gd name="T11" fmla="*/ 226 h 234"/>
                <a:gd name="T12" fmla="*/ 8 w 177"/>
                <a:gd name="T13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34">
                  <a:moveTo>
                    <a:pt x="8" y="234"/>
                  </a:moveTo>
                  <a:cubicBezTo>
                    <a:pt x="4" y="234"/>
                    <a:pt x="0" y="230"/>
                    <a:pt x="0" y="226"/>
                  </a:cubicBezTo>
                  <a:cubicBezTo>
                    <a:pt x="0" y="79"/>
                    <a:pt x="120" y="0"/>
                    <a:pt x="169" y="0"/>
                  </a:cubicBezTo>
                  <a:cubicBezTo>
                    <a:pt x="173" y="0"/>
                    <a:pt x="177" y="3"/>
                    <a:pt x="177" y="8"/>
                  </a:cubicBezTo>
                  <a:cubicBezTo>
                    <a:pt x="177" y="12"/>
                    <a:pt x="173" y="16"/>
                    <a:pt x="169" y="16"/>
                  </a:cubicBezTo>
                  <a:cubicBezTo>
                    <a:pt x="130" y="16"/>
                    <a:pt x="16" y="88"/>
                    <a:pt x="16" y="226"/>
                  </a:cubicBezTo>
                  <a:cubicBezTo>
                    <a:pt x="16" y="230"/>
                    <a:pt x="12" y="234"/>
                    <a:pt x="8" y="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7" name="Group 106"/>
          <p:cNvGrpSpPr/>
          <p:nvPr userDrawn="1"/>
        </p:nvGrpSpPr>
        <p:grpSpPr>
          <a:xfrm>
            <a:off x="960454" y="3962401"/>
            <a:ext cx="585776" cy="473074"/>
            <a:chOff x="6799263" y="241300"/>
            <a:chExt cx="668338" cy="539751"/>
          </a:xfrm>
        </p:grpSpPr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6799263" y="241300"/>
              <a:ext cx="503238" cy="481013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0" name="Freeform 103"/>
            <p:cNvSpPr>
              <a:spLocks noEditPoints="1"/>
            </p:cNvSpPr>
            <p:nvPr/>
          </p:nvSpPr>
          <p:spPr bwMode="auto">
            <a:xfrm>
              <a:off x="7227888" y="531813"/>
              <a:ext cx="239713" cy="2492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1" name="Group 110"/>
          <p:cNvGrpSpPr/>
          <p:nvPr userDrawn="1"/>
        </p:nvGrpSpPr>
        <p:grpSpPr>
          <a:xfrm>
            <a:off x="7668344" y="1899883"/>
            <a:ext cx="420386" cy="660607"/>
            <a:chOff x="754063" y="179388"/>
            <a:chExt cx="422275" cy="663575"/>
          </a:xfrm>
        </p:grpSpPr>
        <p:sp>
          <p:nvSpPr>
            <p:cNvPr id="113" name="Freeform 65"/>
            <p:cNvSpPr>
              <a:spLocks noEditPoints="1"/>
            </p:cNvSpPr>
            <p:nvPr/>
          </p:nvSpPr>
          <p:spPr bwMode="auto">
            <a:xfrm>
              <a:off x="754063" y="179388"/>
              <a:ext cx="268288" cy="6635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4" name="Freeform 66"/>
            <p:cNvSpPr>
              <a:spLocks noEditPoints="1"/>
            </p:cNvSpPr>
            <p:nvPr/>
          </p:nvSpPr>
          <p:spPr bwMode="auto">
            <a:xfrm>
              <a:off x="1055688" y="209550"/>
              <a:ext cx="120650" cy="633413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5" name="Freeform 67"/>
            <p:cNvSpPr>
              <a:spLocks noEditPoints="1"/>
            </p:cNvSpPr>
            <p:nvPr/>
          </p:nvSpPr>
          <p:spPr bwMode="auto">
            <a:xfrm>
              <a:off x="1096963" y="781050"/>
              <a:ext cx="38100" cy="3810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7614180" y="3963898"/>
            <a:ext cx="552272" cy="470080"/>
            <a:chOff x="7869238" y="3335338"/>
            <a:chExt cx="608013" cy="517525"/>
          </a:xfrm>
        </p:grpSpPr>
        <p:sp>
          <p:nvSpPr>
            <p:cNvPr id="119" name="Freeform 159"/>
            <p:cNvSpPr>
              <a:spLocks noEditPoints="1"/>
            </p:cNvSpPr>
            <p:nvPr/>
          </p:nvSpPr>
          <p:spPr bwMode="auto">
            <a:xfrm>
              <a:off x="8054975" y="3335338"/>
              <a:ext cx="236538" cy="114300"/>
            </a:xfrm>
            <a:custGeom>
              <a:avLst/>
              <a:gdLst>
                <a:gd name="T0" fmla="*/ 366 w 366"/>
                <a:gd name="T1" fmla="*/ 176 h 176"/>
                <a:gd name="T2" fmla="*/ 293 w 366"/>
                <a:gd name="T3" fmla="*/ 176 h 176"/>
                <a:gd name="T4" fmla="*/ 292 w 366"/>
                <a:gd name="T5" fmla="*/ 169 h 176"/>
                <a:gd name="T6" fmla="*/ 183 w 366"/>
                <a:gd name="T7" fmla="*/ 73 h 176"/>
                <a:gd name="T8" fmla="*/ 73 w 366"/>
                <a:gd name="T9" fmla="*/ 169 h 176"/>
                <a:gd name="T10" fmla="*/ 73 w 366"/>
                <a:gd name="T11" fmla="*/ 176 h 176"/>
                <a:gd name="T12" fmla="*/ 0 w 366"/>
                <a:gd name="T13" fmla="*/ 176 h 176"/>
                <a:gd name="T14" fmla="*/ 1 w 366"/>
                <a:gd name="T15" fmla="*/ 167 h 176"/>
                <a:gd name="T16" fmla="*/ 183 w 366"/>
                <a:gd name="T17" fmla="*/ 0 h 176"/>
                <a:gd name="T18" fmla="*/ 365 w 366"/>
                <a:gd name="T19" fmla="*/ 167 h 176"/>
                <a:gd name="T20" fmla="*/ 366 w 366"/>
                <a:gd name="T21" fmla="*/ 176 h 176"/>
                <a:gd name="T22" fmla="*/ 307 w 366"/>
                <a:gd name="T23" fmla="*/ 160 h 176"/>
                <a:gd name="T24" fmla="*/ 348 w 366"/>
                <a:gd name="T25" fmla="*/ 160 h 176"/>
                <a:gd name="T26" fmla="*/ 183 w 366"/>
                <a:gd name="T27" fmla="*/ 16 h 176"/>
                <a:gd name="T28" fmla="*/ 18 w 366"/>
                <a:gd name="T29" fmla="*/ 160 h 176"/>
                <a:gd name="T30" fmla="*/ 59 w 366"/>
                <a:gd name="T31" fmla="*/ 160 h 176"/>
                <a:gd name="T32" fmla="*/ 183 w 366"/>
                <a:gd name="T33" fmla="*/ 57 h 176"/>
                <a:gd name="T34" fmla="*/ 307 w 366"/>
                <a:gd name="T35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176">
                  <a:moveTo>
                    <a:pt x="366" y="176"/>
                  </a:moveTo>
                  <a:cubicBezTo>
                    <a:pt x="293" y="176"/>
                    <a:pt x="293" y="176"/>
                    <a:pt x="293" y="176"/>
                  </a:cubicBezTo>
                  <a:cubicBezTo>
                    <a:pt x="292" y="169"/>
                    <a:pt x="292" y="169"/>
                    <a:pt x="292" y="169"/>
                  </a:cubicBezTo>
                  <a:cubicBezTo>
                    <a:pt x="285" y="114"/>
                    <a:pt x="238" y="73"/>
                    <a:pt x="183" y="73"/>
                  </a:cubicBezTo>
                  <a:cubicBezTo>
                    <a:pt x="127" y="73"/>
                    <a:pt x="80" y="114"/>
                    <a:pt x="73" y="169"/>
                  </a:cubicBezTo>
                  <a:cubicBezTo>
                    <a:pt x="73" y="176"/>
                    <a:pt x="73" y="176"/>
                    <a:pt x="73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9" y="74"/>
                    <a:pt x="89" y="0"/>
                    <a:pt x="183" y="0"/>
                  </a:cubicBezTo>
                  <a:cubicBezTo>
                    <a:pt x="277" y="0"/>
                    <a:pt x="357" y="74"/>
                    <a:pt x="365" y="167"/>
                  </a:cubicBezTo>
                  <a:lnTo>
                    <a:pt x="366" y="176"/>
                  </a:lnTo>
                  <a:close/>
                  <a:moveTo>
                    <a:pt x="307" y="160"/>
                  </a:moveTo>
                  <a:cubicBezTo>
                    <a:pt x="348" y="160"/>
                    <a:pt x="348" y="160"/>
                    <a:pt x="348" y="160"/>
                  </a:cubicBezTo>
                  <a:cubicBezTo>
                    <a:pt x="337" y="79"/>
                    <a:pt x="266" y="16"/>
                    <a:pt x="183" y="16"/>
                  </a:cubicBezTo>
                  <a:cubicBezTo>
                    <a:pt x="100" y="16"/>
                    <a:pt x="29" y="79"/>
                    <a:pt x="18" y="160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70" y="101"/>
                    <a:pt x="122" y="57"/>
                    <a:pt x="183" y="57"/>
                  </a:cubicBezTo>
                  <a:cubicBezTo>
                    <a:pt x="244" y="57"/>
                    <a:pt x="296" y="101"/>
                    <a:pt x="307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0" name="Freeform 160"/>
            <p:cNvSpPr>
              <a:spLocks noEditPoints="1"/>
            </p:cNvSpPr>
            <p:nvPr/>
          </p:nvSpPr>
          <p:spPr bwMode="auto">
            <a:xfrm>
              <a:off x="7869238" y="3438525"/>
              <a:ext cx="608013" cy="114300"/>
            </a:xfrm>
            <a:custGeom>
              <a:avLst/>
              <a:gdLst>
                <a:gd name="T0" fmla="*/ 946 w 946"/>
                <a:gd name="T1" fmla="*/ 177 h 177"/>
                <a:gd name="T2" fmla="*/ 713 w 946"/>
                <a:gd name="T3" fmla="*/ 177 h 177"/>
                <a:gd name="T4" fmla="*/ 713 w 946"/>
                <a:gd name="T5" fmla="*/ 153 h 177"/>
                <a:gd name="T6" fmla="*/ 702 w 946"/>
                <a:gd name="T7" fmla="*/ 143 h 177"/>
                <a:gd name="T8" fmla="*/ 666 w 946"/>
                <a:gd name="T9" fmla="*/ 143 h 177"/>
                <a:gd name="T10" fmla="*/ 655 w 946"/>
                <a:gd name="T11" fmla="*/ 153 h 177"/>
                <a:gd name="T12" fmla="*/ 655 w 946"/>
                <a:gd name="T13" fmla="*/ 177 h 177"/>
                <a:gd name="T14" fmla="*/ 291 w 946"/>
                <a:gd name="T15" fmla="*/ 177 h 177"/>
                <a:gd name="T16" fmla="*/ 291 w 946"/>
                <a:gd name="T17" fmla="*/ 153 h 177"/>
                <a:gd name="T18" fmla="*/ 280 w 946"/>
                <a:gd name="T19" fmla="*/ 143 h 177"/>
                <a:gd name="T20" fmla="*/ 244 w 946"/>
                <a:gd name="T21" fmla="*/ 143 h 177"/>
                <a:gd name="T22" fmla="*/ 233 w 946"/>
                <a:gd name="T23" fmla="*/ 153 h 177"/>
                <a:gd name="T24" fmla="*/ 233 w 946"/>
                <a:gd name="T25" fmla="*/ 177 h 177"/>
                <a:gd name="T26" fmla="*/ 0 w 946"/>
                <a:gd name="T27" fmla="*/ 177 h 177"/>
                <a:gd name="T28" fmla="*/ 0 w 946"/>
                <a:gd name="T29" fmla="*/ 131 h 177"/>
                <a:gd name="T30" fmla="*/ 131 w 946"/>
                <a:gd name="T31" fmla="*/ 0 h 177"/>
                <a:gd name="T32" fmla="*/ 815 w 946"/>
                <a:gd name="T33" fmla="*/ 0 h 177"/>
                <a:gd name="T34" fmla="*/ 946 w 946"/>
                <a:gd name="T35" fmla="*/ 131 h 177"/>
                <a:gd name="T36" fmla="*/ 946 w 946"/>
                <a:gd name="T37" fmla="*/ 177 h 177"/>
                <a:gd name="T38" fmla="*/ 729 w 946"/>
                <a:gd name="T39" fmla="*/ 161 h 177"/>
                <a:gd name="T40" fmla="*/ 930 w 946"/>
                <a:gd name="T41" fmla="*/ 161 h 177"/>
                <a:gd name="T42" fmla="*/ 930 w 946"/>
                <a:gd name="T43" fmla="*/ 131 h 177"/>
                <a:gd name="T44" fmla="*/ 815 w 946"/>
                <a:gd name="T45" fmla="*/ 16 h 177"/>
                <a:gd name="T46" fmla="*/ 131 w 946"/>
                <a:gd name="T47" fmla="*/ 16 h 177"/>
                <a:gd name="T48" fmla="*/ 16 w 946"/>
                <a:gd name="T49" fmla="*/ 131 h 177"/>
                <a:gd name="T50" fmla="*/ 16 w 946"/>
                <a:gd name="T51" fmla="*/ 161 h 177"/>
                <a:gd name="T52" fmla="*/ 217 w 946"/>
                <a:gd name="T53" fmla="*/ 161 h 177"/>
                <a:gd name="T54" fmla="*/ 217 w 946"/>
                <a:gd name="T55" fmla="*/ 153 h 177"/>
                <a:gd name="T56" fmla="*/ 244 w 946"/>
                <a:gd name="T57" fmla="*/ 127 h 177"/>
                <a:gd name="T58" fmla="*/ 280 w 946"/>
                <a:gd name="T59" fmla="*/ 127 h 177"/>
                <a:gd name="T60" fmla="*/ 307 w 946"/>
                <a:gd name="T61" fmla="*/ 153 h 177"/>
                <a:gd name="T62" fmla="*/ 307 w 946"/>
                <a:gd name="T63" fmla="*/ 161 h 177"/>
                <a:gd name="T64" fmla="*/ 639 w 946"/>
                <a:gd name="T65" fmla="*/ 161 h 177"/>
                <a:gd name="T66" fmla="*/ 639 w 946"/>
                <a:gd name="T67" fmla="*/ 153 h 177"/>
                <a:gd name="T68" fmla="*/ 666 w 946"/>
                <a:gd name="T69" fmla="*/ 127 h 177"/>
                <a:gd name="T70" fmla="*/ 702 w 946"/>
                <a:gd name="T71" fmla="*/ 127 h 177"/>
                <a:gd name="T72" fmla="*/ 729 w 946"/>
                <a:gd name="T73" fmla="*/ 153 h 177"/>
                <a:gd name="T74" fmla="*/ 729 w 946"/>
                <a:gd name="T75" fmla="*/ 16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177">
                  <a:moveTo>
                    <a:pt x="946" y="177"/>
                  </a:moveTo>
                  <a:cubicBezTo>
                    <a:pt x="713" y="177"/>
                    <a:pt x="713" y="177"/>
                    <a:pt x="713" y="177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13" y="147"/>
                    <a:pt x="708" y="143"/>
                    <a:pt x="702" y="143"/>
                  </a:cubicBezTo>
                  <a:cubicBezTo>
                    <a:pt x="666" y="143"/>
                    <a:pt x="666" y="143"/>
                    <a:pt x="666" y="143"/>
                  </a:cubicBezTo>
                  <a:cubicBezTo>
                    <a:pt x="660" y="143"/>
                    <a:pt x="655" y="147"/>
                    <a:pt x="655" y="153"/>
                  </a:cubicBezTo>
                  <a:cubicBezTo>
                    <a:pt x="655" y="177"/>
                    <a:pt x="655" y="177"/>
                    <a:pt x="655" y="177"/>
                  </a:cubicBezTo>
                  <a:cubicBezTo>
                    <a:pt x="291" y="177"/>
                    <a:pt x="291" y="177"/>
                    <a:pt x="291" y="177"/>
                  </a:cubicBezTo>
                  <a:cubicBezTo>
                    <a:pt x="291" y="153"/>
                    <a:pt x="291" y="153"/>
                    <a:pt x="291" y="153"/>
                  </a:cubicBezTo>
                  <a:cubicBezTo>
                    <a:pt x="291" y="147"/>
                    <a:pt x="286" y="143"/>
                    <a:pt x="280" y="143"/>
                  </a:cubicBezTo>
                  <a:cubicBezTo>
                    <a:pt x="244" y="143"/>
                    <a:pt x="244" y="143"/>
                    <a:pt x="244" y="143"/>
                  </a:cubicBezTo>
                  <a:cubicBezTo>
                    <a:pt x="238" y="143"/>
                    <a:pt x="233" y="147"/>
                    <a:pt x="233" y="153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7" y="0"/>
                    <a:pt x="946" y="59"/>
                    <a:pt x="946" y="131"/>
                  </a:cubicBezTo>
                  <a:lnTo>
                    <a:pt x="946" y="177"/>
                  </a:lnTo>
                  <a:close/>
                  <a:moveTo>
                    <a:pt x="729" y="161"/>
                  </a:moveTo>
                  <a:cubicBezTo>
                    <a:pt x="930" y="161"/>
                    <a:pt x="930" y="161"/>
                    <a:pt x="930" y="161"/>
                  </a:cubicBezTo>
                  <a:cubicBezTo>
                    <a:pt x="930" y="131"/>
                    <a:pt x="930" y="131"/>
                    <a:pt x="930" y="131"/>
                  </a:cubicBezTo>
                  <a:cubicBezTo>
                    <a:pt x="930" y="68"/>
                    <a:pt x="878" y="16"/>
                    <a:pt x="815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67" y="16"/>
                    <a:pt x="16" y="68"/>
                    <a:pt x="16" y="13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39"/>
                    <a:pt x="229" y="127"/>
                    <a:pt x="244" y="127"/>
                  </a:cubicBezTo>
                  <a:cubicBezTo>
                    <a:pt x="280" y="127"/>
                    <a:pt x="280" y="127"/>
                    <a:pt x="280" y="127"/>
                  </a:cubicBezTo>
                  <a:cubicBezTo>
                    <a:pt x="295" y="127"/>
                    <a:pt x="307" y="139"/>
                    <a:pt x="307" y="153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639" y="161"/>
                    <a:pt x="639" y="161"/>
                    <a:pt x="639" y="161"/>
                  </a:cubicBezTo>
                  <a:cubicBezTo>
                    <a:pt x="639" y="153"/>
                    <a:pt x="639" y="153"/>
                    <a:pt x="639" y="153"/>
                  </a:cubicBezTo>
                  <a:cubicBezTo>
                    <a:pt x="639" y="139"/>
                    <a:pt x="651" y="127"/>
                    <a:pt x="666" y="127"/>
                  </a:cubicBezTo>
                  <a:cubicBezTo>
                    <a:pt x="702" y="127"/>
                    <a:pt x="702" y="127"/>
                    <a:pt x="702" y="127"/>
                  </a:cubicBezTo>
                  <a:cubicBezTo>
                    <a:pt x="717" y="127"/>
                    <a:pt x="729" y="139"/>
                    <a:pt x="729" y="153"/>
                  </a:cubicBezTo>
                  <a:lnTo>
                    <a:pt x="729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1" name="Freeform 161"/>
            <p:cNvSpPr>
              <a:spLocks noEditPoints="1"/>
            </p:cNvSpPr>
            <p:nvPr/>
          </p:nvSpPr>
          <p:spPr bwMode="auto">
            <a:xfrm>
              <a:off x="7869238" y="3576638"/>
              <a:ext cx="608013" cy="276225"/>
            </a:xfrm>
            <a:custGeom>
              <a:avLst/>
              <a:gdLst>
                <a:gd name="T0" fmla="*/ 815 w 946"/>
                <a:gd name="T1" fmla="*/ 430 h 430"/>
                <a:gd name="T2" fmla="*/ 131 w 946"/>
                <a:gd name="T3" fmla="*/ 430 h 430"/>
                <a:gd name="T4" fmla="*/ 0 w 946"/>
                <a:gd name="T5" fmla="*/ 298 h 430"/>
                <a:gd name="T6" fmla="*/ 0 w 946"/>
                <a:gd name="T7" fmla="*/ 0 h 430"/>
                <a:gd name="T8" fmla="*/ 233 w 946"/>
                <a:gd name="T9" fmla="*/ 0 h 430"/>
                <a:gd name="T10" fmla="*/ 233 w 946"/>
                <a:gd name="T11" fmla="*/ 34 h 430"/>
                <a:gd name="T12" fmla="*/ 244 w 946"/>
                <a:gd name="T13" fmla="*/ 45 h 430"/>
                <a:gd name="T14" fmla="*/ 280 w 946"/>
                <a:gd name="T15" fmla="*/ 45 h 430"/>
                <a:gd name="T16" fmla="*/ 291 w 946"/>
                <a:gd name="T17" fmla="*/ 34 h 430"/>
                <a:gd name="T18" fmla="*/ 291 w 946"/>
                <a:gd name="T19" fmla="*/ 0 h 430"/>
                <a:gd name="T20" fmla="*/ 655 w 946"/>
                <a:gd name="T21" fmla="*/ 0 h 430"/>
                <a:gd name="T22" fmla="*/ 655 w 946"/>
                <a:gd name="T23" fmla="*/ 34 h 430"/>
                <a:gd name="T24" fmla="*/ 666 w 946"/>
                <a:gd name="T25" fmla="*/ 45 h 430"/>
                <a:gd name="T26" fmla="*/ 702 w 946"/>
                <a:gd name="T27" fmla="*/ 45 h 430"/>
                <a:gd name="T28" fmla="*/ 713 w 946"/>
                <a:gd name="T29" fmla="*/ 34 h 430"/>
                <a:gd name="T30" fmla="*/ 713 w 946"/>
                <a:gd name="T31" fmla="*/ 0 h 430"/>
                <a:gd name="T32" fmla="*/ 946 w 946"/>
                <a:gd name="T33" fmla="*/ 0 h 430"/>
                <a:gd name="T34" fmla="*/ 946 w 946"/>
                <a:gd name="T35" fmla="*/ 298 h 430"/>
                <a:gd name="T36" fmla="*/ 815 w 946"/>
                <a:gd name="T37" fmla="*/ 430 h 430"/>
                <a:gd name="T38" fmla="*/ 16 w 946"/>
                <a:gd name="T39" fmla="*/ 16 h 430"/>
                <a:gd name="T40" fmla="*/ 16 w 946"/>
                <a:gd name="T41" fmla="*/ 298 h 430"/>
                <a:gd name="T42" fmla="*/ 131 w 946"/>
                <a:gd name="T43" fmla="*/ 414 h 430"/>
                <a:gd name="T44" fmla="*/ 815 w 946"/>
                <a:gd name="T45" fmla="*/ 414 h 430"/>
                <a:gd name="T46" fmla="*/ 930 w 946"/>
                <a:gd name="T47" fmla="*/ 298 h 430"/>
                <a:gd name="T48" fmla="*/ 930 w 946"/>
                <a:gd name="T49" fmla="*/ 16 h 430"/>
                <a:gd name="T50" fmla="*/ 729 w 946"/>
                <a:gd name="T51" fmla="*/ 16 h 430"/>
                <a:gd name="T52" fmla="*/ 729 w 946"/>
                <a:gd name="T53" fmla="*/ 34 h 430"/>
                <a:gd name="T54" fmla="*/ 702 w 946"/>
                <a:gd name="T55" fmla="*/ 61 h 430"/>
                <a:gd name="T56" fmla="*/ 666 w 946"/>
                <a:gd name="T57" fmla="*/ 61 h 430"/>
                <a:gd name="T58" fmla="*/ 639 w 946"/>
                <a:gd name="T59" fmla="*/ 34 h 430"/>
                <a:gd name="T60" fmla="*/ 639 w 946"/>
                <a:gd name="T61" fmla="*/ 16 h 430"/>
                <a:gd name="T62" fmla="*/ 307 w 946"/>
                <a:gd name="T63" fmla="*/ 16 h 430"/>
                <a:gd name="T64" fmla="*/ 307 w 946"/>
                <a:gd name="T65" fmla="*/ 34 h 430"/>
                <a:gd name="T66" fmla="*/ 280 w 946"/>
                <a:gd name="T67" fmla="*/ 61 h 430"/>
                <a:gd name="T68" fmla="*/ 244 w 946"/>
                <a:gd name="T69" fmla="*/ 61 h 430"/>
                <a:gd name="T70" fmla="*/ 217 w 946"/>
                <a:gd name="T71" fmla="*/ 34 h 430"/>
                <a:gd name="T72" fmla="*/ 217 w 946"/>
                <a:gd name="T73" fmla="*/ 16 h 430"/>
                <a:gd name="T74" fmla="*/ 16 w 946"/>
                <a:gd name="T75" fmla="*/ 1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430">
                  <a:moveTo>
                    <a:pt x="815" y="430"/>
                  </a:moveTo>
                  <a:cubicBezTo>
                    <a:pt x="131" y="430"/>
                    <a:pt x="131" y="430"/>
                    <a:pt x="131" y="430"/>
                  </a:cubicBezTo>
                  <a:cubicBezTo>
                    <a:pt x="58" y="430"/>
                    <a:pt x="0" y="371"/>
                    <a:pt x="0" y="2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34"/>
                    <a:pt x="233" y="34"/>
                    <a:pt x="233" y="34"/>
                  </a:cubicBezTo>
                  <a:cubicBezTo>
                    <a:pt x="233" y="40"/>
                    <a:pt x="238" y="45"/>
                    <a:pt x="244" y="45"/>
                  </a:cubicBezTo>
                  <a:cubicBezTo>
                    <a:pt x="280" y="45"/>
                    <a:pt x="280" y="45"/>
                    <a:pt x="280" y="45"/>
                  </a:cubicBezTo>
                  <a:cubicBezTo>
                    <a:pt x="286" y="45"/>
                    <a:pt x="291" y="40"/>
                    <a:pt x="291" y="34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34"/>
                    <a:pt x="655" y="34"/>
                    <a:pt x="655" y="34"/>
                  </a:cubicBezTo>
                  <a:cubicBezTo>
                    <a:pt x="655" y="40"/>
                    <a:pt x="660" y="45"/>
                    <a:pt x="666" y="45"/>
                  </a:cubicBezTo>
                  <a:cubicBezTo>
                    <a:pt x="702" y="45"/>
                    <a:pt x="702" y="45"/>
                    <a:pt x="702" y="45"/>
                  </a:cubicBezTo>
                  <a:cubicBezTo>
                    <a:pt x="708" y="45"/>
                    <a:pt x="713" y="40"/>
                    <a:pt x="713" y="34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46" y="298"/>
                    <a:pt x="946" y="298"/>
                    <a:pt x="946" y="298"/>
                  </a:cubicBezTo>
                  <a:cubicBezTo>
                    <a:pt x="946" y="371"/>
                    <a:pt x="887" y="430"/>
                    <a:pt x="815" y="430"/>
                  </a:cubicBezTo>
                  <a:close/>
                  <a:moveTo>
                    <a:pt x="16" y="16"/>
                  </a:moveTo>
                  <a:cubicBezTo>
                    <a:pt x="16" y="298"/>
                    <a:pt x="16" y="298"/>
                    <a:pt x="16" y="298"/>
                  </a:cubicBezTo>
                  <a:cubicBezTo>
                    <a:pt x="16" y="362"/>
                    <a:pt x="67" y="414"/>
                    <a:pt x="131" y="414"/>
                  </a:cubicBezTo>
                  <a:cubicBezTo>
                    <a:pt x="815" y="414"/>
                    <a:pt x="815" y="414"/>
                    <a:pt x="815" y="414"/>
                  </a:cubicBezTo>
                  <a:cubicBezTo>
                    <a:pt x="878" y="414"/>
                    <a:pt x="930" y="362"/>
                    <a:pt x="930" y="298"/>
                  </a:cubicBezTo>
                  <a:cubicBezTo>
                    <a:pt x="930" y="16"/>
                    <a:pt x="930" y="16"/>
                    <a:pt x="930" y="16"/>
                  </a:cubicBezTo>
                  <a:cubicBezTo>
                    <a:pt x="729" y="16"/>
                    <a:pt x="729" y="16"/>
                    <a:pt x="729" y="16"/>
                  </a:cubicBezTo>
                  <a:cubicBezTo>
                    <a:pt x="729" y="34"/>
                    <a:pt x="729" y="34"/>
                    <a:pt x="729" y="34"/>
                  </a:cubicBezTo>
                  <a:cubicBezTo>
                    <a:pt x="729" y="49"/>
                    <a:pt x="717" y="61"/>
                    <a:pt x="702" y="61"/>
                  </a:cubicBezTo>
                  <a:cubicBezTo>
                    <a:pt x="666" y="61"/>
                    <a:pt x="666" y="61"/>
                    <a:pt x="666" y="61"/>
                  </a:cubicBezTo>
                  <a:cubicBezTo>
                    <a:pt x="651" y="61"/>
                    <a:pt x="639" y="49"/>
                    <a:pt x="639" y="34"/>
                  </a:cubicBezTo>
                  <a:cubicBezTo>
                    <a:pt x="639" y="16"/>
                    <a:pt x="639" y="16"/>
                    <a:pt x="639" y="16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7" y="34"/>
                    <a:pt x="307" y="34"/>
                    <a:pt x="307" y="34"/>
                  </a:cubicBezTo>
                  <a:cubicBezTo>
                    <a:pt x="307" y="49"/>
                    <a:pt x="295" y="61"/>
                    <a:pt x="280" y="61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229" y="61"/>
                    <a:pt x="217" y="49"/>
                    <a:pt x="217" y="34"/>
                  </a:cubicBezTo>
                  <a:cubicBezTo>
                    <a:pt x="217" y="16"/>
                    <a:pt x="217" y="16"/>
                    <a:pt x="217" y="16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2" name="Rectangle 162"/>
            <p:cNvSpPr>
              <a:spLocks noChangeArrowheads="1"/>
            </p:cNvSpPr>
            <p:nvPr/>
          </p:nvSpPr>
          <p:spPr bwMode="auto">
            <a:xfrm>
              <a:off x="8026400" y="3605213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3" name="Rectangle 163"/>
            <p:cNvSpPr>
              <a:spLocks noChangeArrowheads="1"/>
            </p:cNvSpPr>
            <p:nvPr/>
          </p:nvSpPr>
          <p:spPr bwMode="auto">
            <a:xfrm>
              <a:off x="8026400" y="3519488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Rectangle 164"/>
            <p:cNvSpPr>
              <a:spLocks noChangeArrowheads="1"/>
            </p:cNvSpPr>
            <p:nvPr/>
          </p:nvSpPr>
          <p:spPr bwMode="auto">
            <a:xfrm>
              <a:off x="8056563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5" name="Rectangle 165"/>
            <p:cNvSpPr>
              <a:spLocks noChangeArrowheads="1"/>
            </p:cNvSpPr>
            <p:nvPr/>
          </p:nvSpPr>
          <p:spPr bwMode="auto">
            <a:xfrm>
              <a:off x="8008938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Rectangle 166"/>
            <p:cNvSpPr>
              <a:spLocks noChangeArrowheads="1"/>
            </p:cNvSpPr>
            <p:nvPr/>
          </p:nvSpPr>
          <p:spPr bwMode="auto">
            <a:xfrm>
              <a:off x="8328025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7" name="Rectangle 167"/>
            <p:cNvSpPr>
              <a:spLocks noChangeArrowheads="1"/>
            </p:cNvSpPr>
            <p:nvPr/>
          </p:nvSpPr>
          <p:spPr bwMode="auto">
            <a:xfrm>
              <a:off x="8280400" y="3536950"/>
              <a:ext cx="9525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8" name="Rectangle 168"/>
            <p:cNvSpPr>
              <a:spLocks noChangeArrowheads="1"/>
            </p:cNvSpPr>
            <p:nvPr/>
          </p:nvSpPr>
          <p:spPr bwMode="auto">
            <a:xfrm>
              <a:off x="8297863" y="3605213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Rectangle 169"/>
            <p:cNvSpPr>
              <a:spLocks noChangeArrowheads="1"/>
            </p:cNvSpPr>
            <p:nvPr/>
          </p:nvSpPr>
          <p:spPr bwMode="auto">
            <a:xfrm>
              <a:off x="8297863" y="3519488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96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work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"/>
          <p:cNvSpPr>
            <a:spLocks/>
          </p:cNvSpPr>
          <p:nvPr userDrawn="1"/>
        </p:nvSpPr>
        <p:spPr bwMode="auto">
          <a:xfrm>
            <a:off x="3367433" y="2000551"/>
            <a:ext cx="2420250" cy="2421924"/>
          </a:xfrm>
          <a:custGeom>
            <a:avLst/>
            <a:gdLst>
              <a:gd name="T0" fmla="*/ 2507 w 2507"/>
              <a:gd name="T1" fmla="*/ 1253 h 2507"/>
              <a:gd name="T2" fmla="*/ 2440 w 2507"/>
              <a:gd name="T3" fmla="*/ 1660 h 2507"/>
              <a:gd name="T4" fmla="*/ 2429 w 2507"/>
              <a:gd name="T5" fmla="*/ 1691 h 2507"/>
              <a:gd name="T6" fmla="*/ 1254 w 2507"/>
              <a:gd name="T7" fmla="*/ 2507 h 2507"/>
              <a:gd name="T8" fmla="*/ 79 w 2507"/>
              <a:gd name="T9" fmla="*/ 1691 h 2507"/>
              <a:gd name="T10" fmla="*/ 68 w 2507"/>
              <a:gd name="T11" fmla="*/ 1660 h 2507"/>
              <a:gd name="T12" fmla="*/ 0 w 2507"/>
              <a:gd name="T13" fmla="*/ 1253 h 2507"/>
              <a:gd name="T14" fmla="*/ 1254 w 2507"/>
              <a:gd name="T15" fmla="*/ 0 h 2507"/>
              <a:gd name="T16" fmla="*/ 2507 w 2507"/>
              <a:gd name="T17" fmla="*/ 1253 h 2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7" h="2507">
                <a:moveTo>
                  <a:pt x="2507" y="1253"/>
                </a:moveTo>
                <a:cubicBezTo>
                  <a:pt x="2507" y="1396"/>
                  <a:pt x="2483" y="1532"/>
                  <a:pt x="2440" y="1660"/>
                </a:cubicBezTo>
                <a:cubicBezTo>
                  <a:pt x="2436" y="1670"/>
                  <a:pt x="2432" y="1680"/>
                  <a:pt x="2429" y="1691"/>
                </a:cubicBezTo>
                <a:cubicBezTo>
                  <a:pt x="2251" y="2167"/>
                  <a:pt x="1792" y="2507"/>
                  <a:pt x="1254" y="2507"/>
                </a:cubicBezTo>
                <a:cubicBezTo>
                  <a:pt x="715" y="2507"/>
                  <a:pt x="256" y="2167"/>
                  <a:pt x="79" y="1691"/>
                </a:cubicBezTo>
                <a:cubicBezTo>
                  <a:pt x="75" y="1680"/>
                  <a:pt x="71" y="1670"/>
                  <a:pt x="68" y="1660"/>
                </a:cubicBezTo>
                <a:cubicBezTo>
                  <a:pt x="24" y="1532"/>
                  <a:pt x="0" y="1396"/>
                  <a:pt x="0" y="1253"/>
                </a:cubicBezTo>
                <a:cubicBezTo>
                  <a:pt x="0" y="561"/>
                  <a:pt x="562" y="0"/>
                  <a:pt x="1254" y="0"/>
                </a:cubicBezTo>
                <a:cubicBezTo>
                  <a:pt x="1946" y="0"/>
                  <a:pt x="2507" y="561"/>
                  <a:pt x="2507" y="1253"/>
                </a:cubicBezTo>
                <a:close/>
              </a:path>
            </a:pathLst>
          </a:custGeom>
          <a:solidFill>
            <a:srgbClr val="FFDA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7"/>
          <p:cNvSpPr>
            <a:spLocks/>
          </p:cNvSpPr>
          <p:nvPr userDrawn="1"/>
        </p:nvSpPr>
        <p:spPr bwMode="auto">
          <a:xfrm>
            <a:off x="5319714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1140 h 1140"/>
              <a:gd name="T4" fmla="*/ 723 w 3218"/>
              <a:gd name="T5" fmla="*/ 1140 h 1140"/>
              <a:gd name="T6" fmla="*/ 0 w 3218"/>
              <a:gd name="T7" fmla="*/ 225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1140"/>
                  <a:pt x="3218" y="1140"/>
                  <a:pt x="3218" y="1140"/>
                </a:cubicBezTo>
                <a:cubicBezTo>
                  <a:pt x="723" y="1140"/>
                  <a:pt x="723" y="1140"/>
                  <a:pt x="723" y="1140"/>
                </a:cubicBezTo>
                <a:cubicBezTo>
                  <a:pt x="602" y="753"/>
                  <a:pt x="341" y="428"/>
                  <a:pt x="0" y="225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26"/>
          <p:cNvSpPr>
            <a:spLocks/>
          </p:cNvSpPr>
          <p:nvPr userDrawn="1"/>
        </p:nvSpPr>
        <p:spPr bwMode="auto">
          <a:xfrm>
            <a:off x="882651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225 h 1140"/>
              <a:gd name="T4" fmla="*/ 2495 w 3218"/>
              <a:gd name="T5" fmla="*/ 1140 h 1140"/>
              <a:gd name="T6" fmla="*/ 0 w 3218"/>
              <a:gd name="T7" fmla="*/ 1140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225"/>
                  <a:pt x="3218" y="225"/>
                  <a:pt x="3218" y="225"/>
                </a:cubicBezTo>
                <a:cubicBezTo>
                  <a:pt x="2877" y="428"/>
                  <a:pt x="2616" y="753"/>
                  <a:pt x="2495" y="1140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EC67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9" name="Freeform 27"/>
          <p:cNvSpPr>
            <a:spLocks/>
          </p:cNvSpPr>
          <p:nvPr userDrawn="1"/>
        </p:nvSpPr>
        <p:spPr bwMode="auto">
          <a:xfrm>
            <a:off x="882651" y="3673475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0 h 1139"/>
              <a:gd name="T4" fmla="*/ 2495 w 3218"/>
              <a:gd name="T5" fmla="*/ 0 h 1139"/>
              <a:gd name="T6" fmla="*/ 3218 w 3218"/>
              <a:gd name="T7" fmla="*/ 915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0"/>
                  <a:pt x="0" y="0"/>
                  <a:pt x="0" y="0"/>
                </a:cubicBezTo>
                <a:cubicBezTo>
                  <a:pt x="2495" y="0"/>
                  <a:pt x="2495" y="0"/>
                  <a:pt x="2495" y="0"/>
                </a:cubicBezTo>
                <a:cubicBezTo>
                  <a:pt x="2616" y="387"/>
                  <a:pt x="2877" y="712"/>
                  <a:pt x="3218" y="915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3C8E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0" name="Freeform 28"/>
          <p:cNvSpPr>
            <a:spLocks/>
          </p:cNvSpPr>
          <p:nvPr userDrawn="1"/>
        </p:nvSpPr>
        <p:spPr bwMode="auto">
          <a:xfrm>
            <a:off x="5319714" y="3678238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915 h 1139"/>
              <a:gd name="T4" fmla="*/ 723 w 3218"/>
              <a:gd name="T5" fmla="*/ 0 h 1139"/>
              <a:gd name="T6" fmla="*/ 3218 w 3218"/>
              <a:gd name="T7" fmla="*/ 0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915"/>
                  <a:pt x="0" y="915"/>
                  <a:pt x="0" y="915"/>
                </a:cubicBezTo>
                <a:cubicBezTo>
                  <a:pt x="341" y="711"/>
                  <a:pt x="602" y="387"/>
                  <a:pt x="723" y="0"/>
                </a:cubicBezTo>
                <a:cubicBezTo>
                  <a:pt x="3218" y="0"/>
                  <a:pt x="3218" y="0"/>
                  <a:pt x="3218" y="0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619672" y="170338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619672" y="368449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40152" y="1703388"/>
            <a:ext cx="1584176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5940152" y="3684498"/>
            <a:ext cx="1584176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Teamwork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85" name="Group 84"/>
          <p:cNvGrpSpPr/>
          <p:nvPr userDrawn="1"/>
        </p:nvGrpSpPr>
        <p:grpSpPr>
          <a:xfrm>
            <a:off x="3691925" y="1757380"/>
            <a:ext cx="1777222" cy="2693780"/>
            <a:chOff x="3776919" y="1781600"/>
            <a:chExt cx="1745264" cy="2645339"/>
          </a:xfrm>
        </p:grpSpPr>
        <p:grpSp>
          <p:nvGrpSpPr>
            <p:cNvPr id="82" name="Group 81"/>
            <p:cNvGrpSpPr/>
            <p:nvPr userDrawn="1"/>
          </p:nvGrpSpPr>
          <p:grpSpPr>
            <a:xfrm>
              <a:off x="4671959" y="1781600"/>
              <a:ext cx="850224" cy="2631052"/>
              <a:chOff x="4164013" y="981075"/>
              <a:chExt cx="1192213" cy="3689350"/>
            </a:xfrm>
          </p:grpSpPr>
          <p:sp>
            <p:nvSpPr>
              <p:cNvPr id="10" name="Rectangle 7"/>
              <p:cNvSpPr>
                <a:spLocks noChangeArrowheads="1"/>
              </p:cNvSpPr>
              <p:nvPr userDrawn="1"/>
            </p:nvSpPr>
            <p:spPr bwMode="auto">
              <a:xfrm>
                <a:off x="4654551" y="1493838"/>
                <a:ext cx="211138" cy="225425"/>
              </a:xfrm>
              <a:prstGeom prst="rect">
                <a:avLst/>
              </a:pr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4654551" y="1535113"/>
                <a:ext cx="211138" cy="57150"/>
              </a:xfrm>
              <a:custGeom>
                <a:avLst/>
                <a:gdLst>
                  <a:gd name="T0" fmla="*/ 231 w 231"/>
                  <a:gd name="T1" fmla="*/ 0 h 63"/>
                  <a:gd name="T2" fmla="*/ 231 w 231"/>
                  <a:gd name="T3" fmla="*/ 18 h 63"/>
                  <a:gd name="T4" fmla="*/ 115 w 231"/>
                  <a:gd name="T5" fmla="*/ 63 h 63"/>
                  <a:gd name="T6" fmla="*/ 0 w 231"/>
                  <a:gd name="T7" fmla="*/ 18 h 63"/>
                  <a:gd name="T8" fmla="*/ 0 w 231"/>
                  <a:gd name="T9" fmla="*/ 0 h 63"/>
                  <a:gd name="T10" fmla="*/ 115 w 231"/>
                  <a:gd name="T11" fmla="*/ 31 h 63"/>
                  <a:gd name="T12" fmla="*/ 231 w 231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63">
                    <a:moveTo>
                      <a:pt x="231" y="0"/>
                    </a:moveTo>
                    <a:cubicBezTo>
                      <a:pt x="231" y="18"/>
                      <a:pt x="231" y="18"/>
                      <a:pt x="231" y="18"/>
                    </a:cubicBezTo>
                    <a:cubicBezTo>
                      <a:pt x="190" y="36"/>
                      <a:pt x="143" y="63"/>
                      <a:pt x="115" y="63"/>
                    </a:cubicBezTo>
                    <a:cubicBezTo>
                      <a:pt x="87" y="63"/>
                      <a:pt x="41" y="36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8"/>
                      <a:pt x="87" y="31"/>
                      <a:pt x="115" y="31"/>
                    </a:cubicBezTo>
                    <a:cubicBezTo>
                      <a:pt x="144" y="31"/>
                      <a:pt x="189" y="18"/>
                      <a:pt x="231" y="0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4910138" y="1265238"/>
                <a:ext cx="77788" cy="112713"/>
              </a:xfrm>
              <a:custGeom>
                <a:avLst/>
                <a:gdLst>
                  <a:gd name="T0" fmla="*/ 72 w 84"/>
                  <a:gd name="T1" fmla="*/ 74 h 124"/>
                  <a:gd name="T2" fmla="*/ 21 w 84"/>
                  <a:gd name="T3" fmla="*/ 118 h 124"/>
                  <a:gd name="T4" fmla="*/ 12 w 84"/>
                  <a:gd name="T5" fmla="*/ 51 h 124"/>
                  <a:gd name="T6" fmla="*/ 63 w 84"/>
                  <a:gd name="T7" fmla="*/ 7 h 124"/>
                  <a:gd name="T8" fmla="*/ 72 w 84"/>
                  <a:gd name="T9" fmla="*/ 7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4">
                    <a:moveTo>
                      <a:pt x="72" y="74"/>
                    </a:moveTo>
                    <a:cubicBezTo>
                      <a:pt x="61" y="104"/>
                      <a:pt x="38" y="124"/>
                      <a:pt x="21" y="118"/>
                    </a:cubicBezTo>
                    <a:cubicBezTo>
                      <a:pt x="5" y="112"/>
                      <a:pt x="0" y="82"/>
                      <a:pt x="12" y="51"/>
                    </a:cubicBezTo>
                    <a:cubicBezTo>
                      <a:pt x="23" y="20"/>
                      <a:pt x="46" y="0"/>
                      <a:pt x="63" y="7"/>
                    </a:cubicBezTo>
                    <a:cubicBezTo>
                      <a:pt x="79" y="13"/>
                      <a:pt x="84" y="43"/>
                      <a:pt x="72" y="74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 userDrawn="1"/>
            </p:nvSpPr>
            <p:spPr bwMode="auto">
              <a:xfrm>
                <a:off x="4535488" y="1265238"/>
                <a:ext cx="76200" cy="112713"/>
              </a:xfrm>
              <a:custGeom>
                <a:avLst/>
                <a:gdLst>
                  <a:gd name="T0" fmla="*/ 12 w 84"/>
                  <a:gd name="T1" fmla="*/ 74 h 124"/>
                  <a:gd name="T2" fmla="*/ 63 w 84"/>
                  <a:gd name="T3" fmla="*/ 118 h 124"/>
                  <a:gd name="T4" fmla="*/ 72 w 84"/>
                  <a:gd name="T5" fmla="*/ 51 h 124"/>
                  <a:gd name="T6" fmla="*/ 21 w 84"/>
                  <a:gd name="T7" fmla="*/ 7 h 124"/>
                  <a:gd name="T8" fmla="*/ 12 w 84"/>
                  <a:gd name="T9" fmla="*/ 7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4">
                    <a:moveTo>
                      <a:pt x="12" y="74"/>
                    </a:moveTo>
                    <a:cubicBezTo>
                      <a:pt x="23" y="104"/>
                      <a:pt x="46" y="124"/>
                      <a:pt x="63" y="118"/>
                    </a:cubicBezTo>
                    <a:cubicBezTo>
                      <a:pt x="79" y="112"/>
                      <a:pt x="84" y="82"/>
                      <a:pt x="72" y="51"/>
                    </a:cubicBezTo>
                    <a:cubicBezTo>
                      <a:pt x="61" y="20"/>
                      <a:pt x="38" y="0"/>
                      <a:pt x="21" y="7"/>
                    </a:cubicBezTo>
                    <a:cubicBezTo>
                      <a:pt x="4" y="13"/>
                      <a:pt x="0" y="43"/>
                      <a:pt x="12" y="74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 userDrawn="1"/>
            </p:nvSpPr>
            <p:spPr bwMode="auto">
              <a:xfrm>
                <a:off x="4560888" y="1135063"/>
                <a:ext cx="404813" cy="439738"/>
              </a:xfrm>
              <a:custGeom>
                <a:avLst/>
                <a:gdLst>
                  <a:gd name="T0" fmla="*/ 431 w 443"/>
                  <a:gd name="T1" fmla="*/ 116 h 481"/>
                  <a:gd name="T2" fmla="*/ 428 w 443"/>
                  <a:gd name="T3" fmla="*/ 137 h 481"/>
                  <a:gd name="T4" fmla="*/ 420 w 443"/>
                  <a:gd name="T5" fmla="*/ 177 h 481"/>
                  <a:gd name="T6" fmla="*/ 420 w 443"/>
                  <a:gd name="T7" fmla="*/ 177 h 481"/>
                  <a:gd name="T8" fmla="*/ 381 w 443"/>
                  <a:gd name="T9" fmla="*/ 374 h 481"/>
                  <a:gd name="T10" fmla="*/ 217 w 443"/>
                  <a:gd name="T11" fmla="*/ 481 h 481"/>
                  <a:gd name="T12" fmla="*/ 54 w 443"/>
                  <a:gd name="T13" fmla="*/ 374 h 481"/>
                  <a:gd name="T14" fmla="*/ 19 w 443"/>
                  <a:gd name="T15" fmla="*/ 200 h 481"/>
                  <a:gd name="T16" fmla="*/ 8 w 443"/>
                  <a:gd name="T17" fmla="*/ 143 h 481"/>
                  <a:gd name="T18" fmla="*/ 8 w 443"/>
                  <a:gd name="T19" fmla="*/ 84 h 481"/>
                  <a:gd name="T20" fmla="*/ 14 w 443"/>
                  <a:gd name="T21" fmla="*/ 0 h 481"/>
                  <a:gd name="T22" fmla="*/ 422 w 443"/>
                  <a:gd name="T23" fmla="*/ 0 h 481"/>
                  <a:gd name="T24" fmla="*/ 431 w 443"/>
                  <a:gd name="T25" fmla="*/ 1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3" h="481">
                    <a:moveTo>
                      <a:pt x="431" y="116"/>
                    </a:moveTo>
                    <a:cubicBezTo>
                      <a:pt x="429" y="123"/>
                      <a:pt x="428" y="130"/>
                      <a:pt x="428" y="137"/>
                    </a:cubicBezTo>
                    <a:cubicBezTo>
                      <a:pt x="425" y="150"/>
                      <a:pt x="423" y="163"/>
                      <a:pt x="420" y="177"/>
                    </a:cubicBezTo>
                    <a:cubicBezTo>
                      <a:pt x="420" y="177"/>
                      <a:pt x="420" y="177"/>
                      <a:pt x="420" y="177"/>
                    </a:cubicBezTo>
                    <a:cubicBezTo>
                      <a:pt x="406" y="250"/>
                      <a:pt x="388" y="327"/>
                      <a:pt x="381" y="374"/>
                    </a:cubicBezTo>
                    <a:cubicBezTo>
                      <a:pt x="374" y="414"/>
                      <a:pt x="276" y="481"/>
                      <a:pt x="217" y="481"/>
                    </a:cubicBezTo>
                    <a:cubicBezTo>
                      <a:pt x="159" y="481"/>
                      <a:pt x="61" y="414"/>
                      <a:pt x="54" y="374"/>
                    </a:cubicBezTo>
                    <a:cubicBezTo>
                      <a:pt x="47" y="332"/>
                      <a:pt x="32" y="266"/>
                      <a:pt x="19" y="200"/>
                    </a:cubicBezTo>
                    <a:cubicBezTo>
                      <a:pt x="15" y="181"/>
                      <a:pt x="11" y="162"/>
                      <a:pt x="8" y="143"/>
                    </a:cubicBezTo>
                    <a:cubicBezTo>
                      <a:pt x="7" y="124"/>
                      <a:pt x="5" y="104"/>
                      <a:pt x="8" y="84"/>
                    </a:cubicBezTo>
                    <a:cubicBezTo>
                      <a:pt x="13" y="55"/>
                      <a:pt x="0" y="24"/>
                      <a:pt x="14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43" y="0"/>
                      <a:pt x="441" y="50"/>
                      <a:pt x="431" y="116"/>
                    </a:cubicBezTo>
                    <a:close/>
                  </a:path>
                </a:pathLst>
              </a:custGeom>
              <a:solidFill>
                <a:srgbClr val="F7B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auto">
              <a:xfrm>
                <a:off x="4959351" y="1127125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 userDrawn="1"/>
            </p:nvSpPr>
            <p:spPr bwMode="auto">
              <a:xfrm>
                <a:off x="4560888" y="981075"/>
                <a:ext cx="423863" cy="358775"/>
              </a:xfrm>
              <a:custGeom>
                <a:avLst/>
                <a:gdLst>
                  <a:gd name="T0" fmla="*/ 431 w 463"/>
                  <a:gd name="T1" fmla="*/ 285 h 392"/>
                  <a:gd name="T2" fmla="*/ 428 w 463"/>
                  <a:gd name="T3" fmla="*/ 306 h 392"/>
                  <a:gd name="T4" fmla="*/ 428 w 463"/>
                  <a:gd name="T5" fmla="*/ 310 h 392"/>
                  <a:gd name="T6" fmla="*/ 420 w 463"/>
                  <a:gd name="T7" fmla="*/ 346 h 392"/>
                  <a:gd name="T8" fmla="*/ 420 w 463"/>
                  <a:gd name="T9" fmla="*/ 346 h 392"/>
                  <a:gd name="T10" fmla="*/ 420 w 463"/>
                  <a:gd name="T11" fmla="*/ 347 h 392"/>
                  <a:gd name="T12" fmla="*/ 409 w 463"/>
                  <a:gd name="T13" fmla="*/ 354 h 392"/>
                  <a:gd name="T14" fmla="*/ 306 w 463"/>
                  <a:gd name="T15" fmla="*/ 204 h 392"/>
                  <a:gd name="T16" fmla="*/ 284 w 463"/>
                  <a:gd name="T17" fmla="*/ 201 h 392"/>
                  <a:gd name="T18" fmla="*/ 203 w 463"/>
                  <a:gd name="T19" fmla="*/ 213 h 392"/>
                  <a:gd name="T20" fmla="*/ 196 w 463"/>
                  <a:gd name="T21" fmla="*/ 189 h 392"/>
                  <a:gd name="T22" fmla="*/ 186 w 463"/>
                  <a:gd name="T23" fmla="*/ 183 h 392"/>
                  <a:gd name="T24" fmla="*/ 142 w 463"/>
                  <a:gd name="T25" fmla="*/ 192 h 392"/>
                  <a:gd name="T26" fmla="*/ 91 w 463"/>
                  <a:gd name="T27" fmla="*/ 223 h 392"/>
                  <a:gd name="T28" fmla="*/ 41 w 463"/>
                  <a:gd name="T29" fmla="*/ 334 h 392"/>
                  <a:gd name="T30" fmla="*/ 32 w 463"/>
                  <a:gd name="T31" fmla="*/ 392 h 392"/>
                  <a:gd name="T32" fmla="*/ 19 w 463"/>
                  <a:gd name="T33" fmla="*/ 369 h 392"/>
                  <a:gd name="T34" fmla="*/ 10 w 463"/>
                  <a:gd name="T35" fmla="*/ 341 h 392"/>
                  <a:gd name="T36" fmla="*/ 8 w 463"/>
                  <a:gd name="T37" fmla="*/ 312 h 392"/>
                  <a:gd name="T38" fmla="*/ 8 w 463"/>
                  <a:gd name="T39" fmla="*/ 253 h 392"/>
                  <a:gd name="T40" fmla="*/ 14 w 463"/>
                  <a:gd name="T41" fmla="*/ 169 h 392"/>
                  <a:gd name="T42" fmla="*/ 21 w 463"/>
                  <a:gd name="T43" fmla="*/ 160 h 392"/>
                  <a:gd name="T44" fmla="*/ 49 w 463"/>
                  <a:gd name="T45" fmla="*/ 91 h 392"/>
                  <a:gd name="T46" fmla="*/ 119 w 463"/>
                  <a:gd name="T47" fmla="*/ 40 h 392"/>
                  <a:gd name="T48" fmla="*/ 176 w 463"/>
                  <a:gd name="T49" fmla="*/ 23 h 392"/>
                  <a:gd name="T50" fmla="*/ 247 w 463"/>
                  <a:gd name="T51" fmla="*/ 0 h 392"/>
                  <a:gd name="T52" fmla="*/ 363 w 463"/>
                  <a:gd name="T53" fmla="*/ 66 h 392"/>
                  <a:gd name="T54" fmla="*/ 403 w 463"/>
                  <a:gd name="T55" fmla="*/ 114 h 392"/>
                  <a:gd name="T56" fmla="*/ 433 w 463"/>
                  <a:gd name="T57" fmla="*/ 159 h 392"/>
                  <a:gd name="T58" fmla="*/ 434 w 463"/>
                  <a:gd name="T59" fmla="*/ 160 h 392"/>
                  <a:gd name="T60" fmla="*/ 435 w 463"/>
                  <a:gd name="T61" fmla="*/ 160 h 392"/>
                  <a:gd name="T62" fmla="*/ 435 w 463"/>
                  <a:gd name="T63" fmla="*/ 160 h 392"/>
                  <a:gd name="T64" fmla="*/ 431 w 463"/>
                  <a:gd name="T65" fmla="*/ 285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3" h="392">
                    <a:moveTo>
                      <a:pt x="431" y="285"/>
                    </a:moveTo>
                    <a:cubicBezTo>
                      <a:pt x="429" y="292"/>
                      <a:pt x="428" y="299"/>
                      <a:pt x="428" y="306"/>
                    </a:cubicBezTo>
                    <a:cubicBezTo>
                      <a:pt x="428" y="307"/>
                      <a:pt x="428" y="308"/>
                      <a:pt x="428" y="310"/>
                    </a:cubicBezTo>
                    <a:cubicBezTo>
                      <a:pt x="427" y="334"/>
                      <a:pt x="426" y="323"/>
                      <a:pt x="420" y="346"/>
                    </a:cubicBezTo>
                    <a:cubicBezTo>
                      <a:pt x="420" y="346"/>
                      <a:pt x="420" y="346"/>
                      <a:pt x="420" y="346"/>
                    </a:cubicBezTo>
                    <a:cubicBezTo>
                      <a:pt x="420" y="346"/>
                      <a:pt x="420" y="347"/>
                      <a:pt x="420" y="347"/>
                    </a:cubicBezTo>
                    <a:cubicBezTo>
                      <a:pt x="417" y="358"/>
                      <a:pt x="414" y="366"/>
                      <a:pt x="409" y="354"/>
                    </a:cubicBezTo>
                    <a:cubicBezTo>
                      <a:pt x="383" y="287"/>
                      <a:pt x="388" y="224"/>
                      <a:pt x="306" y="204"/>
                    </a:cubicBezTo>
                    <a:cubicBezTo>
                      <a:pt x="298" y="202"/>
                      <a:pt x="291" y="201"/>
                      <a:pt x="284" y="201"/>
                    </a:cubicBezTo>
                    <a:cubicBezTo>
                      <a:pt x="256" y="201"/>
                      <a:pt x="231" y="212"/>
                      <a:pt x="203" y="213"/>
                    </a:cubicBezTo>
                    <a:cubicBezTo>
                      <a:pt x="182" y="214"/>
                      <a:pt x="192" y="203"/>
                      <a:pt x="196" y="189"/>
                    </a:cubicBezTo>
                    <a:cubicBezTo>
                      <a:pt x="197" y="185"/>
                      <a:pt x="193" y="183"/>
                      <a:pt x="186" y="183"/>
                    </a:cubicBezTo>
                    <a:cubicBezTo>
                      <a:pt x="172" y="183"/>
                      <a:pt x="145" y="191"/>
                      <a:pt x="142" y="192"/>
                    </a:cubicBezTo>
                    <a:cubicBezTo>
                      <a:pt x="123" y="197"/>
                      <a:pt x="106" y="208"/>
                      <a:pt x="91" y="223"/>
                    </a:cubicBezTo>
                    <a:cubicBezTo>
                      <a:pt x="56" y="258"/>
                      <a:pt x="60" y="293"/>
                      <a:pt x="41" y="334"/>
                    </a:cubicBezTo>
                    <a:cubicBezTo>
                      <a:pt x="40" y="338"/>
                      <a:pt x="32" y="392"/>
                      <a:pt x="32" y="392"/>
                    </a:cubicBezTo>
                    <a:cubicBezTo>
                      <a:pt x="29" y="390"/>
                      <a:pt x="23" y="380"/>
                      <a:pt x="19" y="369"/>
                    </a:cubicBezTo>
                    <a:cubicBezTo>
                      <a:pt x="14" y="357"/>
                      <a:pt x="10" y="345"/>
                      <a:pt x="10" y="341"/>
                    </a:cubicBezTo>
                    <a:cubicBezTo>
                      <a:pt x="10" y="331"/>
                      <a:pt x="9" y="322"/>
                      <a:pt x="8" y="312"/>
                    </a:cubicBezTo>
                    <a:cubicBezTo>
                      <a:pt x="7" y="293"/>
                      <a:pt x="5" y="273"/>
                      <a:pt x="8" y="253"/>
                    </a:cubicBezTo>
                    <a:cubicBezTo>
                      <a:pt x="13" y="224"/>
                      <a:pt x="0" y="193"/>
                      <a:pt x="14" y="169"/>
                    </a:cubicBezTo>
                    <a:cubicBezTo>
                      <a:pt x="16" y="166"/>
                      <a:pt x="18" y="163"/>
                      <a:pt x="21" y="160"/>
                    </a:cubicBezTo>
                    <a:cubicBezTo>
                      <a:pt x="2" y="157"/>
                      <a:pt x="41" y="99"/>
                      <a:pt x="49" y="91"/>
                    </a:cubicBezTo>
                    <a:cubicBezTo>
                      <a:pt x="71" y="71"/>
                      <a:pt x="95" y="55"/>
                      <a:pt x="119" y="40"/>
                    </a:cubicBezTo>
                    <a:cubicBezTo>
                      <a:pt x="140" y="27"/>
                      <a:pt x="152" y="23"/>
                      <a:pt x="176" y="23"/>
                    </a:cubicBezTo>
                    <a:cubicBezTo>
                      <a:pt x="204" y="23"/>
                      <a:pt x="222" y="8"/>
                      <a:pt x="247" y="0"/>
                    </a:cubicBezTo>
                    <a:cubicBezTo>
                      <a:pt x="239" y="16"/>
                      <a:pt x="350" y="56"/>
                      <a:pt x="363" y="66"/>
                    </a:cubicBezTo>
                    <a:cubicBezTo>
                      <a:pt x="380" y="79"/>
                      <a:pt x="394" y="95"/>
                      <a:pt x="403" y="114"/>
                    </a:cubicBezTo>
                    <a:cubicBezTo>
                      <a:pt x="403" y="132"/>
                      <a:pt x="423" y="149"/>
                      <a:pt x="433" y="159"/>
                    </a:cubicBezTo>
                    <a:cubicBezTo>
                      <a:pt x="433" y="159"/>
                      <a:pt x="434" y="160"/>
                      <a:pt x="434" y="160"/>
                    </a:cubicBezTo>
                    <a:cubicBezTo>
                      <a:pt x="434" y="160"/>
                      <a:pt x="434" y="160"/>
                      <a:pt x="435" y="160"/>
                    </a:cubicBezTo>
                    <a:cubicBezTo>
                      <a:pt x="435" y="160"/>
                      <a:pt x="435" y="160"/>
                      <a:pt x="435" y="160"/>
                    </a:cubicBezTo>
                    <a:cubicBezTo>
                      <a:pt x="463" y="189"/>
                      <a:pt x="441" y="244"/>
                      <a:pt x="431" y="28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 userDrawn="1"/>
            </p:nvSpPr>
            <p:spPr bwMode="auto">
              <a:xfrm>
                <a:off x="4186238" y="2779713"/>
                <a:ext cx="171450" cy="325438"/>
              </a:xfrm>
              <a:custGeom>
                <a:avLst/>
                <a:gdLst>
                  <a:gd name="T0" fmla="*/ 161 w 188"/>
                  <a:gd name="T1" fmla="*/ 317 h 355"/>
                  <a:gd name="T2" fmla="*/ 166 w 188"/>
                  <a:gd name="T3" fmla="*/ 307 h 355"/>
                  <a:gd name="T4" fmla="*/ 160 w 188"/>
                  <a:gd name="T5" fmla="*/ 296 h 355"/>
                  <a:gd name="T6" fmla="*/ 146 w 188"/>
                  <a:gd name="T7" fmla="*/ 292 h 355"/>
                  <a:gd name="T8" fmla="*/ 132 w 188"/>
                  <a:gd name="T9" fmla="*/ 292 h 355"/>
                  <a:gd name="T10" fmla="*/ 135 w 188"/>
                  <a:gd name="T11" fmla="*/ 286 h 355"/>
                  <a:gd name="T12" fmla="*/ 120 w 188"/>
                  <a:gd name="T13" fmla="*/ 274 h 355"/>
                  <a:gd name="T14" fmla="*/ 119 w 188"/>
                  <a:gd name="T15" fmla="*/ 273 h 355"/>
                  <a:gd name="T16" fmla="*/ 125 w 188"/>
                  <a:gd name="T17" fmla="*/ 257 h 355"/>
                  <a:gd name="T18" fmla="*/ 111 w 188"/>
                  <a:gd name="T19" fmla="*/ 255 h 355"/>
                  <a:gd name="T20" fmla="*/ 106 w 188"/>
                  <a:gd name="T21" fmla="*/ 257 h 355"/>
                  <a:gd name="T22" fmla="*/ 106 w 188"/>
                  <a:gd name="T23" fmla="*/ 257 h 355"/>
                  <a:gd name="T24" fmla="*/ 91 w 188"/>
                  <a:gd name="T25" fmla="*/ 254 h 355"/>
                  <a:gd name="T26" fmla="*/ 96 w 188"/>
                  <a:gd name="T27" fmla="*/ 202 h 355"/>
                  <a:gd name="T28" fmla="*/ 134 w 188"/>
                  <a:gd name="T29" fmla="*/ 198 h 355"/>
                  <a:gd name="T30" fmla="*/ 146 w 188"/>
                  <a:gd name="T31" fmla="*/ 261 h 355"/>
                  <a:gd name="T32" fmla="*/ 146 w 188"/>
                  <a:gd name="T33" fmla="*/ 261 h 355"/>
                  <a:gd name="T34" fmla="*/ 146 w 188"/>
                  <a:gd name="T35" fmla="*/ 271 h 355"/>
                  <a:gd name="T36" fmla="*/ 146 w 188"/>
                  <a:gd name="T37" fmla="*/ 271 h 355"/>
                  <a:gd name="T38" fmla="*/ 161 w 188"/>
                  <a:gd name="T39" fmla="*/ 295 h 355"/>
                  <a:gd name="T40" fmla="*/ 167 w 188"/>
                  <a:gd name="T41" fmla="*/ 296 h 355"/>
                  <a:gd name="T42" fmla="*/ 188 w 188"/>
                  <a:gd name="T43" fmla="*/ 266 h 355"/>
                  <a:gd name="T44" fmla="*/ 112 w 188"/>
                  <a:gd name="T45" fmla="*/ 43 h 355"/>
                  <a:gd name="T46" fmla="*/ 107 w 188"/>
                  <a:gd name="T47" fmla="*/ 0 h 355"/>
                  <a:gd name="T48" fmla="*/ 8 w 188"/>
                  <a:gd name="T49" fmla="*/ 13 h 355"/>
                  <a:gd name="T50" fmla="*/ 2 w 188"/>
                  <a:gd name="T51" fmla="*/ 168 h 355"/>
                  <a:gd name="T52" fmla="*/ 19 w 188"/>
                  <a:gd name="T53" fmla="*/ 297 h 355"/>
                  <a:gd name="T54" fmla="*/ 83 w 188"/>
                  <a:gd name="T55" fmla="*/ 354 h 355"/>
                  <a:gd name="T56" fmla="*/ 164 w 188"/>
                  <a:gd name="T57" fmla="*/ 349 h 355"/>
                  <a:gd name="T58" fmla="*/ 184 w 188"/>
                  <a:gd name="T59" fmla="*/ 334 h 355"/>
                  <a:gd name="T60" fmla="*/ 161 w 188"/>
                  <a:gd name="T61" fmla="*/ 31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355">
                    <a:moveTo>
                      <a:pt x="161" y="317"/>
                    </a:moveTo>
                    <a:cubicBezTo>
                      <a:pt x="164" y="315"/>
                      <a:pt x="166" y="311"/>
                      <a:pt x="166" y="307"/>
                    </a:cubicBezTo>
                    <a:cubicBezTo>
                      <a:pt x="166" y="303"/>
                      <a:pt x="164" y="299"/>
                      <a:pt x="160" y="296"/>
                    </a:cubicBezTo>
                    <a:cubicBezTo>
                      <a:pt x="157" y="294"/>
                      <a:pt x="152" y="292"/>
                      <a:pt x="146" y="292"/>
                    </a:cubicBezTo>
                    <a:cubicBezTo>
                      <a:pt x="142" y="292"/>
                      <a:pt x="137" y="292"/>
                      <a:pt x="132" y="292"/>
                    </a:cubicBezTo>
                    <a:cubicBezTo>
                      <a:pt x="134" y="291"/>
                      <a:pt x="135" y="288"/>
                      <a:pt x="135" y="286"/>
                    </a:cubicBezTo>
                    <a:cubicBezTo>
                      <a:pt x="135" y="280"/>
                      <a:pt x="129" y="276"/>
                      <a:pt x="120" y="274"/>
                    </a:cubicBezTo>
                    <a:cubicBezTo>
                      <a:pt x="120" y="274"/>
                      <a:pt x="120" y="273"/>
                      <a:pt x="119" y="273"/>
                    </a:cubicBezTo>
                    <a:cubicBezTo>
                      <a:pt x="124" y="268"/>
                      <a:pt x="127" y="261"/>
                      <a:pt x="125" y="257"/>
                    </a:cubicBezTo>
                    <a:cubicBezTo>
                      <a:pt x="122" y="253"/>
                      <a:pt x="117" y="253"/>
                      <a:pt x="111" y="255"/>
                    </a:cubicBezTo>
                    <a:cubicBezTo>
                      <a:pt x="109" y="256"/>
                      <a:pt x="108" y="257"/>
                      <a:pt x="106" y="257"/>
                    </a:cubicBezTo>
                    <a:cubicBezTo>
                      <a:pt x="106" y="257"/>
                      <a:pt x="106" y="257"/>
                      <a:pt x="106" y="257"/>
                    </a:cubicBezTo>
                    <a:cubicBezTo>
                      <a:pt x="102" y="259"/>
                      <a:pt x="93" y="258"/>
                      <a:pt x="91" y="254"/>
                    </a:cubicBezTo>
                    <a:cubicBezTo>
                      <a:pt x="88" y="248"/>
                      <a:pt x="91" y="219"/>
                      <a:pt x="96" y="202"/>
                    </a:cubicBezTo>
                    <a:cubicBezTo>
                      <a:pt x="101" y="186"/>
                      <a:pt x="95" y="145"/>
                      <a:pt x="134" y="198"/>
                    </a:cubicBezTo>
                    <a:cubicBezTo>
                      <a:pt x="144" y="212"/>
                      <a:pt x="145" y="245"/>
                      <a:pt x="146" y="261"/>
                    </a:cubicBezTo>
                    <a:cubicBezTo>
                      <a:pt x="146" y="261"/>
                      <a:pt x="146" y="261"/>
                      <a:pt x="146" y="261"/>
                    </a:cubicBezTo>
                    <a:cubicBezTo>
                      <a:pt x="146" y="267"/>
                      <a:pt x="146" y="270"/>
                      <a:pt x="146" y="271"/>
                    </a:cubicBezTo>
                    <a:cubicBezTo>
                      <a:pt x="146" y="271"/>
                      <a:pt x="146" y="271"/>
                      <a:pt x="146" y="271"/>
                    </a:cubicBezTo>
                    <a:cubicBezTo>
                      <a:pt x="147" y="282"/>
                      <a:pt x="153" y="292"/>
                      <a:pt x="161" y="295"/>
                    </a:cubicBezTo>
                    <a:cubicBezTo>
                      <a:pt x="163" y="296"/>
                      <a:pt x="165" y="296"/>
                      <a:pt x="167" y="296"/>
                    </a:cubicBezTo>
                    <a:cubicBezTo>
                      <a:pt x="178" y="296"/>
                      <a:pt x="188" y="281"/>
                      <a:pt x="188" y="266"/>
                    </a:cubicBezTo>
                    <a:cubicBezTo>
                      <a:pt x="188" y="130"/>
                      <a:pt x="112" y="43"/>
                      <a:pt x="112" y="43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45" y="26"/>
                      <a:pt x="8" y="13"/>
                      <a:pt x="8" y="13"/>
                    </a:cubicBezTo>
                    <a:cubicBezTo>
                      <a:pt x="8" y="13"/>
                      <a:pt x="3" y="132"/>
                      <a:pt x="2" y="168"/>
                    </a:cubicBezTo>
                    <a:cubicBezTo>
                      <a:pt x="0" y="204"/>
                      <a:pt x="8" y="266"/>
                      <a:pt x="19" y="297"/>
                    </a:cubicBezTo>
                    <a:cubicBezTo>
                      <a:pt x="31" y="329"/>
                      <a:pt x="61" y="355"/>
                      <a:pt x="83" y="354"/>
                    </a:cubicBezTo>
                    <a:cubicBezTo>
                      <a:pt x="164" y="349"/>
                      <a:pt x="164" y="349"/>
                      <a:pt x="164" y="349"/>
                    </a:cubicBezTo>
                    <a:cubicBezTo>
                      <a:pt x="175" y="349"/>
                      <a:pt x="184" y="342"/>
                      <a:pt x="184" y="334"/>
                    </a:cubicBezTo>
                    <a:cubicBezTo>
                      <a:pt x="184" y="321"/>
                      <a:pt x="161" y="317"/>
                      <a:pt x="161" y="317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 userDrawn="1"/>
            </p:nvSpPr>
            <p:spPr bwMode="auto">
              <a:xfrm>
                <a:off x="4181476" y="2774950"/>
                <a:ext cx="127000" cy="66675"/>
              </a:xfrm>
              <a:custGeom>
                <a:avLst/>
                <a:gdLst>
                  <a:gd name="T0" fmla="*/ 138 w 138"/>
                  <a:gd name="T1" fmla="*/ 61 h 73"/>
                  <a:gd name="T2" fmla="*/ 125 w 138"/>
                  <a:gd name="T3" fmla="*/ 73 h 73"/>
                  <a:gd name="T4" fmla="*/ 13 w 138"/>
                  <a:gd name="T5" fmla="*/ 73 h 73"/>
                  <a:gd name="T6" fmla="*/ 0 w 138"/>
                  <a:gd name="T7" fmla="*/ 61 h 73"/>
                  <a:gd name="T8" fmla="*/ 0 w 138"/>
                  <a:gd name="T9" fmla="*/ 0 h 73"/>
                  <a:gd name="T10" fmla="*/ 138 w 138"/>
                  <a:gd name="T11" fmla="*/ 0 h 73"/>
                  <a:gd name="T12" fmla="*/ 138 w 138"/>
                  <a:gd name="T13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73">
                    <a:moveTo>
                      <a:pt x="138" y="61"/>
                    </a:moveTo>
                    <a:cubicBezTo>
                      <a:pt x="138" y="68"/>
                      <a:pt x="132" y="73"/>
                      <a:pt x="12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6" y="73"/>
                      <a:pt x="0" y="68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8" y="0"/>
                      <a:pt x="138" y="0"/>
                      <a:pt x="138" y="0"/>
                    </a:cubicBezTo>
                    <a:lnTo>
                      <a:pt x="13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/>
              </p:cNvSpPr>
              <p:nvPr userDrawn="1"/>
            </p:nvSpPr>
            <p:spPr bwMode="auto">
              <a:xfrm>
                <a:off x="5164138" y="2779713"/>
                <a:ext cx="171450" cy="325438"/>
              </a:xfrm>
              <a:custGeom>
                <a:avLst/>
                <a:gdLst>
                  <a:gd name="T0" fmla="*/ 27 w 188"/>
                  <a:gd name="T1" fmla="*/ 317 h 355"/>
                  <a:gd name="T2" fmla="*/ 22 w 188"/>
                  <a:gd name="T3" fmla="*/ 307 h 355"/>
                  <a:gd name="T4" fmla="*/ 28 w 188"/>
                  <a:gd name="T5" fmla="*/ 296 h 355"/>
                  <a:gd name="T6" fmla="*/ 42 w 188"/>
                  <a:gd name="T7" fmla="*/ 292 h 355"/>
                  <a:gd name="T8" fmla="*/ 56 w 188"/>
                  <a:gd name="T9" fmla="*/ 292 h 355"/>
                  <a:gd name="T10" fmla="*/ 53 w 188"/>
                  <a:gd name="T11" fmla="*/ 286 h 355"/>
                  <a:gd name="T12" fmla="*/ 68 w 188"/>
                  <a:gd name="T13" fmla="*/ 274 h 355"/>
                  <a:gd name="T14" fmla="*/ 69 w 188"/>
                  <a:gd name="T15" fmla="*/ 273 h 355"/>
                  <a:gd name="T16" fmla="*/ 63 w 188"/>
                  <a:gd name="T17" fmla="*/ 257 h 355"/>
                  <a:gd name="T18" fmla="*/ 77 w 188"/>
                  <a:gd name="T19" fmla="*/ 255 h 355"/>
                  <a:gd name="T20" fmla="*/ 82 w 188"/>
                  <a:gd name="T21" fmla="*/ 257 h 355"/>
                  <a:gd name="T22" fmla="*/ 82 w 188"/>
                  <a:gd name="T23" fmla="*/ 257 h 355"/>
                  <a:gd name="T24" fmla="*/ 97 w 188"/>
                  <a:gd name="T25" fmla="*/ 254 h 355"/>
                  <a:gd name="T26" fmla="*/ 92 w 188"/>
                  <a:gd name="T27" fmla="*/ 202 h 355"/>
                  <a:gd name="T28" fmla="*/ 54 w 188"/>
                  <a:gd name="T29" fmla="*/ 198 h 355"/>
                  <a:gd name="T30" fmla="*/ 42 w 188"/>
                  <a:gd name="T31" fmla="*/ 261 h 355"/>
                  <a:gd name="T32" fmla="*/ 42 w 188"/>
                  <a:gd name="T33" fmla="*/ 261 h 355"/>
                  <a:gd name="T34" fmla="*/ 42 w 188"/>
                  <a:gd name="T35" fmla="*/ 271 h 355"/>
                  <a:gd name="T36" fmla="*/ 42 w 188"/>
                  <a:gd name="T37" fmla="*/ 271 h 355"/>
                  <a:gd name="T38" fmla="*/ 27 w 188"/>
                  <a:gd name="T39" fmla="*/ 295 h 355"/>
                  <a:gd name="T40" fmla="*/ 21 w 188"/>
                  <a:gd name="T41" fmla="*/ 296 h 355"/>
                  <a:gd name="T42" fmla="*/ 0 w 188"/>
                  <a:gd name="T43" fmla="*/ 266 h 355"/>
                  <a:gd name="T44" fmla="*/ 76 w 188"/>
                  <a:gd name="T45" fmla="*/ 43 h 355"/>
                  <a:gd name="T46" fmla="*/ 81 w 188"/>
                  <a:gd name="T47" fmla="*/ 0 h 355"/>
                  <a:gd name="T48" fmla="*/ 180 w 188"/>
                  <a:gd name="T49" fmla="*/ 13 h 355"/>
                  <a:gd name="T50" fmla="*/ 186 w 188"/>
                  <a:gd name="T51" fmla="*/ 168 h 355"/>
                  <a:gd name="T52" fmla="*/ 169 w 188"/>
                  <a:gd name="T53" fmla="*/ 297 h 355"/>
                  <a:gd name="T54" fmla="*/ 105 w 188"/>
                  <a:gd name="T55" fmla="*/ 354 h 355"/>
                  <a:gd name="T56" fmla="*/ 24 w 188"/>
                  <a:gd name="T57" fmla="*/ 349 h 355"/>
                  <a:gd name="T58" fmla="*/ 4 w 188"/>
                  <a:gd name="T59" fmla="*/ 334 h 355"/>
                  <a:gd name="T60" fmla="*/ 27 w 188"/>
                  <a:gd name="T61" fmla="*/ 31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355">
                    <a:moveTo>
                      <a:pt x="27" y="317"/>
                    </a:moveTo>
                    <a:cubicBezTo>
                      <a:pt x="24" y="315"/>
                      <a:pt x="22" y="311"/>
                      <a:pt x="22" y="307"/>
                    </a:cubicBezTo>
                    <a:cubicBezTo>
                      <a:pt x="22" y="303"/>
                      <a:pt x="24" y="299"/>
                      <a:pt x="28" y="296"/>
                    </a:cubicBezTo>
                    <a:cubicBezTo>
                      <a:pt x="31" y="294"/>
                      <a:pt x="36" y="292"/>
                      <a:pt x="42" y="292"/>
                    </a:cubicBezTo>
                    <a:cubicBezTo>
                      <a:pt x="46" y="292"/>
                      <a:pt x="51" y="292"/>
                      <a:pt x="56" y="292"/>
                    </a:cubicBezTo>
                    <a:cubicBezTo>
                      <a:pt x="54" y="291"/>
                      <a:pt x="53" y="288"/>
                      <a:pt x="53" y="286"/>
                    </a:cubicBezTo>
                    <a:cubicBezTo>
                      <a:pt x="53" y="280"/>
                      <a:pt x="59" y="276"/>
                      <a:pt x="68" y="274"/>
                    </a:cubicBezTo>
                    <a:cubicBezTo>
                      <a:pt x="68" y="274"/>
                      <a:pt x="68" y="273"/>
                      <a:pt x="69" y="273"/>
                    </a:cubicBezTo>
                    <a:cubicBezTo>
                      <a:pt x="64" y="268"/>
                      <a:pt x="61" y="261"/>
                      <a:pt x="63" y="257"/>
                    </a:cubicBezTo>
                    <a:cubicBezTo>
                      <a:pt x="66" y="253"/>
                      <a:pt x="71" y="253"/>
                      <a:pt x="77" y="255"/>
                    </a:cubicBezTo>
                    <a:cubicBezTo>
                      <a:pt x="79" y="256"/>
                      <a:pt x="80" y="257"/>
                      <a:pt x="82" y="257"/>
                    </a:cubicBezTo>
                    <a:cubicBezTo>
                      <a:pt x="82" y="257"/>
                      <a:pt x="82" y="257"/>
                      <a:pt x="82" y="257"/>
                    </a:cubicBezTo>
                    <a:cubicBezTo>
                      <a:pt x="86" y="259"/>
                      <a:pt x="95" y="258"/>
                      <a:pt x="97" y="254"/>
                    </a:cubicBezTo>
                    <a:cubicBezTo>
                      <a:pt x="100" y="248"/>
                      <a:pt x="97" y="219"/>
                      <a:pt x="92" y="202"/>
                    </a:cubicBezTo>
                    <a:cubicBezTo>
                      <a:pt x="87" y="186"/>
                      <a:pt x="93" y="145"/>
                      <a:pt x="54" y="198"/>
                    </a:cubicBezTo>
                    <a:cubicBezTo>
                      <a:pt x="44" y="212"/>
                      <a:pt x="43" y="245"/>
                      <a:pt x="42" y="261"/>
                    </a:cubicBezTo>
                    <a:cubicBezTo>
                      <a:pt x="42" y="261"/>
                      <a:pt x="42" y="261"/>
                      <a:pt x="42" y="261"/>
                    </a:cubicBezTo>
                    <a:cubicBezTo>
                      <a:pt x="42" y="267"/>
                      <a:pt x="42" y="270"/>
                      <a:pt x="42" y="271"/>
                    </a:cubicBezTo>
                    <a:cubicBezTo>
                      <a:pt x="42" y="271"/>
                      <a:pt x="42" y="271"/>
                      <a:pt x="42" y="271"/>
                    </a:cubicBezTo>
                    <a:cubicBezTo>
                      <a:pt x="41" y="282"/>
                      <a:pt x="35" y="292"/>
                      <a:pt x="27" y="295"/>
                    </a:cubicBezTo>
                    <a:cubicBezTo>
                      <a:pt x="25" y="296"/>
                      <a:pt x="23" y="296"/>
                      <a:pt x="21" y="296"/>
                    </a:cubicBezTo>
                    <a:cubicBezTo>
                      <a:pt x="10" y="296"/>
                      <a:pt x="0" y="281"/>
                      <a:pt x="0" y="266"/>
                    </a:cubicBezTo>
                    <a:cubicBezTo>
                      <a:pt x="0" y="130"/>
                      <a:pt x="76" y="43"/>
                      <a:pt x="76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43" y="26"/>
                      <a:pt x="180" y="13"/>
                      <a:pt x="180" y="13"/>
                    </a:cubicBezTo>
                    <a:cubicBezTo>
                      <a:pt x="180" y="13"/>
                      <a:pt x="185" y="132"/>
                      <a:pt x="186" y="168"/>
                    </a:cubicBezTo>
                    <a:cubicBezTo>
                      <a:pt x="188" y="204"/>
                      <a:pt x="180" y="266"/>
                      <a:pt x="169" y="297"/>
                    </a:cubicBezTo>
                    <a:cubicBezTo>
                      <a:pt x="157" y="329"/>
                      <a:pt x="127" y="355"/>
                      <a:pt x="105" y="354"/>
                    </a:cubicBezTo>
                    <a:cubicBezTo>
                      <a:pt x="24" y="349"/>
                      <a:pt x="24" y="349"/>
                      <a:pt x="24" y="349"/>
                    </a:cubicBezTo>
                    <a:cubicBezTo>
                      <a:pt x="13" y="349"/>
                      <a:pt x="4" y="342"/>
                      <a:pt x="4" y="334"/>
                    </a:cubicBezTo>
                    <a:cubicBezTo>
                      <a:pt x="4" y="321"/>
                      <a:pt x="27" y="317"/>
                      <a:pt x="27" y="317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/>
              </p:cNvSpPr>
              <p:nvPr userDrawn="1"/>
            </p:nvSpPr>
            <p:spPr bwMode="auto">
              <a:xfrm>
                <a:off x="5213351" y="2774950"/>
                <a:ext cx="125413" cy="66675"/>
              </a:xfrm>
              <a:custGeom>
                <a:avLst/>
                <a:gdLst>
                  <a:gd name="T0" fmla="*/ 0 w 138"/>
                  <a:gd name="T1" fmla="*/ 61 h 73"/>
                  <a:gd name="T2" fmla="*/ 13 w 138"/>
                  <a:gd name="T3" fmla="*/ 73 h 73"/>
                  <a:gd name="T4" fmla="*/ 125 w 138"/>
                  <a:gd name="T5" fmla="*/ 73 h 73"/>
                  <a:gd name="T6" fmla="*/ 138 w 138"/>
                  <a:gd name="T7" fmla="*/ 61 h 73"/>
                  <a:gd name="T8" fmla="*/ 138 w 138"/>
                  <a:gd name="T9" fmla="*/ 0 h 73"/>
                  <a:gd name="T10" fmla="*/ 0 w 138"/>
                  <a:gd name="T11" fmla="*/ 0 h 73"/>
                  <a:gd name="T12" fmla="*/ 0 w 138"/>
                  <a:gd name="T13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73">
                    <a:moveTo>
                      <a:pt x="0" y="61"/>
                    </a:moveTo>
                    <a:cubicBezTo>
                      <a:pt x="0" y="68"/>
                      <a:pt x="6" y="73"/>
                      <a:pt x="13" y="73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32" y="73"/>
                      <a:pt x="138" y="68"/>
                      <a:pt x="138" y="61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 userDrawn="1"/>
            </p:nvSpPr>
            <p:spPr bwMode="auto">
              <a:xfrm>
                <a:off x="4164013" y="1533525"/>
                <a:ext cx="1192213" cy="3136900"/>
              </a:xfrm>
              <a:custGeom>
                <a:avLst/>
                <a:gdLst>
                  <a:gd name="T0" fmla="*/ 1276 w 1305"/>
                  <a:gd name="T1" fmla="*/ 1417 h 3430"/>
                  <a:gd name="T2" fmla="*/ 1140 w 1305"/>
                  <a:gd name="T3" fmla="*/ 1417 h 3430"/>
                  <a:gd name="T4" fmla="*/ 1114 w 1305"/>
                  <a:gd name="T5" fmla="*/ 1213 h 3430"/>
                  <a:gd name="T6" fmla="*/ 1019 w 1305"/>
                  <a:gd name="T7" fmla="*/ 756 h 3430"/>
                  <a:gd name="T8" fmla="*/ 1098 w 1305"/>
                  <a:gd name="T9" fmla="*/ 1316 h 3430"/>
                  <a:gd name="T10" fmla="*/ 1065 w 1305"/>
                  <a:gd name="T11" fmla="*/ 1544 h 3430"/>
                  <a:gd name="T12" fmla="*/ 989 w 1305"/>
                  <a:gd name="T13" fmla="*/ 2655 h 3430"/>
                  <a:gd name="T14" fmla="*/ 942 w 1305"/>
                  <a:gd name="T15" fmla="*/ 3197 h 3430"/>
                  <a:gd name="T16" fmla="*/ 1077 w 1305"/>
                  <a:gd name="T17" fmla="*/ 3306 h 3430"/>
                  <a:gd name="T18" fmla="*/ 835 w 1305"/>
                  <a:gd name="T19" fmla="*/ 3352 h 3430"/>
                  <a:gd name="T20" fmla="*/ 729 w 1305"/>
                  <a:gd name="T21" fmla="*/ 3281 h 3430"/>
                  <a:gd name="T22" fmla="*/ 724 w 1305"/>
                  <a:gd name="T23" fmla="*/ 3183 h 3430"/>
                  <a:gd name="T24" fmla="*/ 717 w 1305"/>
                  <a:gd name="T25" fmla="*/ 2876 h 3430"/>
                  <a:gd name="T26" fmla="*/ 682 w 1305"/>
                  <a:gd name="T27" fmla="*/ 2138 h 3430"/>
                  <a:gd name="T28" fmla="*/ 623 w 1305"/>
                  <a:gd name="T29" fmla="*/ 2138 h 3430"/>
                  <a:gd name="T30" fmla="*/ 604 w 1305"/>
                  <a:gd name="T31" fmla="*/ 2876 h 3430"/>
                  <a:gd name="T32" fmla="*/ 637 w 1305"/>
                  <a:gd name="T33" fmla="*/ 3145 h 3430"/>
                  <a:gd name="T34" fmla="*/ 612 w 1305"/>
                  <a:gd name="T35" fmla="*/ 3226 h 3430"/>
                  <a:gd name="T36" fmla="*/ 523 w 1305"/>
                  <a:gd name="T37" fmla="*/ 3330 h 3430"/>
                  <a:gd name="T38" fmla="*/ 312 w 1305"/>
                  <a:gd name="T39" fmla="*/ 3408 h 3430"/>
                  <a:gd name="T40" fmla="*/ 389 w 1305"/>
                  <a:gd name="T41" fmla="*/ 3204 h 3430"/>
                  <a:gd name="T42" fmla="*/ 316 w 1305"/>
                  <a:gd name="T43" fmla="*/ 2655 h 3430"/>
                  <a:gd name="T44" fmla="*/ 240 w 1305"/>
                  <a:gd name="T45" fmla="*/ 1544 h 3430"/>
                  <a:gd name="T46" fmla="*/ 207 w 1305"/>
                  <a:gd name="T47" fmla="*/ 1316 h 3430"/>
                  <a:gd name="T48" fmla="*/ 286 w 1305"/>
                  <a:gd name="T49" fmla="*/ 756 h 3430"/>
                  <a:gd name="T50" fmla="*/ 191 w 1305"/>
                  <a:gd name="T51" fmla="*/ 1213 h 3430"/>
                  <a:gd name="T52" fmla="*/ 165 w 1305"/>
                  <a:gd name="T53" fmla="*/ 1417 h 3430"/>
                  <a:gd name="T54" fmla="*/ 29 w 1305"/>
                  <a:gd name="T55" fmla="*/ 1417 h 3430"/>
                  <a:gd name="T56" fmla="*/ 8 w 1305"/>
                  <a:gd name="T57" fmla="*/ 777 h 3430"/>
                  <a:gd name="T58" fmla="*/ 143 w 1305"/>
                  <a:gd name="T59" fmla="*/ 184 h 3430"/>
                  <a:gd name="T60" fmla="*/ 493 w 1305"/>
                  <a:gd name="T61" fmla="*/ 21 h 3430"/>
                  <a:gd name="T62" fmla="*/ 495 w 1305"/>
                  <a:gd name="T63" fmla="*/ 19 h 3430"/>
                  <a:gd name="T64" fmla="*/ 496 w 1305"/>
                  <a:gd name="T65" fmla="*/ 16 h 3430"/>
                  <a:gd name="T66" fmla="*/ 612 w 1305"/>
                  <a:gd name="T67" fmla="*/ 84 h 3430"/>
                  <a:gd name="T68" fmla="*/ 616 w 1305"/>
                  <a:gd name="T69" fmla="*/ 85 h 3430"/>
                  <a:gd name="T70" fmla="*/ 681 w 1305"/>
                  <a:gd name="T71" fmla="*/ 89 h 3430"/>
                  <a:gd name="T72" fmla="*/ 684 w 1305"/>
                  <a:gd name="T73" fmla="*/ 88 h 3430"/>
                  <a:gd name="T74" fmla="*/ 691 w 1305"/>
                  <a:gd name="T75" fmla="*/ 85 h 3430"/>
                  <a:gd name="T76" fmla="*/ 724 w 1305"/>
                  <a:gd name="T77" fmla="*/ 65 h 3430"/>
                  <a:gd name="T78" fmla="*/ 731 w 1305"/>
                  <a:gd name="T79" fmla="*/ 59 h 3430"/>
                  <a:gd name="T80" fmla="*/ 783 w 1305"/>
                  <a:gd name="T81" fmla="*/ 16 h 3430"/>
                  <a:gd name="T82" fmla="*/ 821 w 1305"/>
                  <a:gd name="T83" fmla="*/ 35 h 3430"/>
                  <a:gd name="T84" fmla="*/ 865 w 1305"/>
                  <a:gd name="T85" fmla="*/ 76 h 3430"/>
                  <a:gd name="T86" fmla="*/ 1197 w 1305"/>
                  <a:gd name="T87" fmla="*/ 228 h 3430"/>
                  <a:gd name="T88" fmla="*/ 1297 w 1305"/>
                  <a:gd name="T89" fmla="*/ 1387 h 3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5" h="3430">
                    <a:moveTo>
                      <a:pt x="1297" y="1387"/>
                    </a:moveTo>
                    <a:cubicBezTo>
                      <a:pt x="1295" y="1421"/>
                      <a:pt x="1281" y="1415"/>
                      <a:pt x="1276" y="1417"/>
                    </a:cubicBezTo>
                    <a:cubicBezTo>
                      <a:pt x="1271" y="1419"/>
                      <a:pt x="1208" y="1387"/>
                      <a:pt x="1170" y="1409"/>
                    </a:cubicBezTo>
                    <a:cubicBezTo>
                      <a:pt x="1170" y="1409"/>
                      <a:pt x="1142" y="1422"/>
                      <a:pt x="1140" y="1417"/>
                    </a:cubicBezTo>
                    <a:cubicBezTo>
                      <a:pt x="1138" y="1413"/>
                      <a:pt x="1130" y="1373"/>
                      <a:pt x="1123" y="1313"/>
                    </a:cubicBezTo>
                    <a:cubicBezTo>
                      <a:pt x="1119" y="1284"/>
                      <a:pt x="1116" y="1250"/>
                      <a:pt x="1114" y="1213"/>
                    </a:cubicBezTo>
                    <a:cubicBezTo>
                      <a:pt x="1107" y="1103"/>
                      <a:pt x="1051" y="781"/>
                      <a:pt x="1051" y="751"/>
                    </a:cubicBezTo>
                    <a:cubicBezTo>
                      <a:pt x="1051" y="720"/>
                      <a:pt x="1034" y="683"/>
                      <a:pt x="1019" y="756"/>
                    </a:cubicBezTo>
                    <a:cubicBezTo>
                      <a:pt x="1004" y="828"/>
                      <a:pt x="1020" y="929"/>
                      <a:pt x="1032" y="990"/>
                    </a:cubicBezTo>
                    <a:cubicBezTo>
                      <a:pt x="1041" y="1037"/>
                      <a:pt x="1085" y="1201"/>
                      <a:pt x="1098" y="1316"/>
                    </a:cubicBezTo>
                    <a:cubicBezTo>
                      <a:pt x="1102" y="1349"/>
                      <a:pt x="1104" y="1379"/>
                      <a:pt x="1101" y="1400"/>
                    </a:cubicBezTo>
                    <a:cubicBezTo>
                      <a:pt x="1089" y="1496"/>
                      <a:pt x="1064" y="1522"/>
                      <a:pt x="1065" y="1544"/>
                    </a:cubicBezTo>
                    <a:cubicBezTo>
                      <a:pt x="1066" y="1567"/>
                      <a:pt x="1035" y="1838"/>
                      <a:pt x="1032" y="1924"/>
                    </a:cubicBezTo>
                    <a:cubicBezTo>
                      <a:pt x="1029" y="2010"/>
                      <a:pt x="988" y="2477"/>
                      <a:pt x="989" y="2655"/>
                    </a:cubicBezTo>
                    <a:cubicBezTo>
                      <a:pt x="990" y="2833"/>
                      <a:pt x="989" y="2991"/>
                      <a:pt x="976" y="3077"/>
                    </a:cubicBezTo>
                    <a:cubicBezTo>
                      <a:pt x="970" y="3119"/>
                      <a:pt x="967" y="3173"/>
                      <a:pt x="942" y="3197"/>
                    </a:cubicBezTo>
                    <a:cubicBezTo>
                      <a:pt x="942" y="3198"/>
                      <a:pt x="942" y="3200"/>
                      <a:pt x="942" y="3200"/>
                    </a:cubicBezTo>
                    <a:cubicBezTo>
                      <a:pt x="942" y="3212"/>
                      <a:pt x="1064" y="3262"/>
                      <a:pt x="1077" y="3306"/>
                    </a:cubicBezTo>
                    <a:cubicBezTo>
                      <a:pt x="1091" y="3350"/>
                      <a:pt x="1110" y="3386"/>
                      <a:pt x="1022" y="3408"/>
                    </a:cubicBezTo>
                    <a:cubicBezTo>
                      <a:pt x="934" y="3430"/>
                      <a:pt x="843" y="3376"/>
                      <a:pt x="835" y="3352"/>
                    </a:cubicBezTo>
                    <a:cubicBezTo>
                      <a:pt x="827" y="3328"/>
                      <a:pt x="835" y="3330"/>
                      <a:pt x="811" y="3330"/>
                    </a:cubicBezTo>
                    <a:cubicBezTo>
                      <a:pt x="787" y="3330"/>
                      <a:pt x="741" y="3290"/>
                      <a:pt x="729" y="3281"/>
                    </a:cubicBezTo>
                    <a:cubicBezTo>
                      <a:pt x="713" y="3269"/>
                      <a:pt x="722" y="3226"/>
                      <a:pt x="722" y="3226"/>
                    </a:cubicBezTo>
                    <a:cubicBezTo>
                      <a:pt x="721" y="3215"/>
                      <a:pt x="722" y="3199"/>
                      <a:pt x="724" y="3183"/>
                    </a:cubicBezTo>
                    <a:cubicBezTo>
                      <a:pt x="709" y="3164"/>
                      <a:pt x="700" y="3136"/>
                      <a:pt x="700" y="3108"/>
                    </a:cubicBezTo>
                    <a:cubicBezTo>
                      <a:pt x="700" y="3044"/>
                      <a:pt x="714" y="2948"/>
                      <a:pt x="717" y="2876"/>
                    </a:cubicBezTo>
                    <a:cubicBezTo>
                      <a:pt x="721" y="2788"/>
                      <a:pt x="704" y="2516"/>
                      <a:pt x="710" y="2415"/>
                    </a:cubicBezTo>
                    <a:cubicBezTo>
                      <a:pt x="716" y="2313"/>
                      <a:pt x="688" y="2182"/>
                      <a:pt x="682" y="2138"/>
                    </a:cubicBezTo>
                    <a:cubicBezTo>
                      <a:pt x="676" y="2093"/>
                      <a:pt x="660" y="1799"/>
                      <a:pt x="653" y="1782"/>
                    </a:cubicBezTo>
                    <a:cubicBezTo>
                      <a:pt x="645" y="1799"/>
                      <a:pt x="629" y="2093"/>
                      <a:pt x="623" y="2138"/>
                    </a:cubicBezTo>
                    <a:cubicBezTo>
                      <a:pt x="617" y="2182"/>
                      <a:pt x="589" y="2313"/>
                      <a:pt x="595" y="2415"/>
                    </a:cubicBezTo>
                    <a:cubicBezTo>
                      <a:pt x="601" y="2516"/>
                      <a:pt x="600" y="2788"/>
                      <a:pt x="604" y="2876"/>
                    </a:cubicBezTo>
                    <a:cubicBezTo>
                      <a:pt x="608" y="2948"/>
                      <a:pt x="637" y="3044"/>
                      <a:pt x="637" y="3108"/>
                    </a:cubicBezTo>
                    <a:cubicBezTo>
                      <a:pt x="637" y="3122"/>
                      <a:pt x="641" y="3134"/>
                      <a:pt x="637" y="3145"/>
                    </a:cubicBezTo>
                    <a:cubicBezTo>
                      <a:pt x="629" y="3167"/>
                      <a:pt x="620" y="3181"/>
                      <a:pt x="611" y="3191"/>
                    </a:cubicBezTo>
                    <a:cubicBezTo>
                      <a:pt x="612" y="3204"/>
                      <a:pt x="613" y="3216"/>
                      <a:pt x="612" y="3226"/>
                    </a:cubicBezTo>
                    <a:cubicBezTo>
                      <a:pt x="612" y="3226"/>
                      <a:pt x="621" y="3269"/>
                      <a:pt x="605" y="3281"/>
                    </a:cubicBezTo>
                    <a:cubicBezTo>
                      <a:pt x="593" y="3290"/>
                      <a:pt x="547" y="3330"/>
                      <a:pt x="523" y="3330"/>
                    </a:cubicBezTo>
                    <a:cubicBezTo>
                      <a:pt x="499" y="3330"/>
                      <a:pt x="507" y="3328"/>
                      <a:pt x="499" y="3352"/>
                    </a:cubicBezTo>
                    <a:cubicBezTo>
                      <a:pt x="490" y="3376"/>
                      <a:pt x="400" y="3430"/>
                      <a:pt x="312" y="3408"/>
                    </a:cubicBezTo>
                    <a:cubicBezTo>
                      <a:pt x="224" y="3386"/>
                      <a:pt x="243" y="3350"/>
                      <a:pt x="256" y="3306"/>
                    </a:cubicBezTo>
                    <a:cubicBezTo>
                      <a:pt x="269" y="3266"/>
                      <a:pt x="371" y="3221"/>
                      <a:pt x="389" y="3204"/>
                    </a:cubicBezTo>
                    <a:cubicBezTo>
                      <a:pt x="373" y="3195"/>
                      <a:pt x="373" y="3171"/>
                      <a:pt x="357" y="3131"/>
                    </a:cubicBezTo>
                    <a:cubicBezTo>
                      <a:pt x="335" y="3079"/>
                      <a:pt x="315" y="2833"/>
                      <a:pt x="316" y="2655"/>
                    </a:cubicBezTo>
                    <a:cubicBezTo>
                      <a:pt x="317" y="2477"/>
                      <a:pt x="276" y="2010"/>
                      <a:pt x="273" y="1924"/>
                    </a:cubicBezTo>
                    <a:cubicBezTo>
                      <a:pt x="270" y="1838"/>
                      <a:pt x="239" y="1567"/>
                      <a:pt x="240" y="1544"/>
                    </a:cubicBezTo>
                    <a:cubicBezTo>
                      <a:pt x="241" y="1522"/>
                      <a:pt x="216" y="1496"/>
                      <a:pt x="204" y="1400"/>
                    </a:cubicBezTo>
                    <a:cubicBezTo>
                      <a:pt x="202" y="1379"/>
                      <a:pt x="203" y="1349"/>
                      <a:pt x="207" y="1316"/>
                    </a:cubicBezTo>
                    <a:cubicBezTo>
                      <a:pt x="220" y="1201"/>
                      <a:pt x="264" y="1037"/>
                      <a:pt x="273" y="990"/>
                    </a:cubicBezTo>
                    <a:cubicBezTo>
                      <a:pt x="285" y="929"/>
                      <a:pt x="301" y="828"/>
                      <a:pt x="286" y="756"/>
                    </a:cubicBezTo>
                    <a:cubicBezTo>
                      <a:pt x="271" y="683"/>
                      <a:pt x="254" y="720"/>
                      <a:pt x="254" y="751"/>
                    </a:cubicBezTo>
                    <a:cubicBezTo>
                      <a:pt x="254" y="781"/>
                      <a:pt x="198" y="1103"/>
                      <a:pt x="191" y="1213"/>
                    </a:cubicBezTo>
                    <a:cubicBezTo>
                      <a:pt x="189" y="1250"/>
                      <a:pt x="186" y="1284"/>
                      <a:pt x="182" y="1313"/>
                    </a:cubicBezTo>
                    <a:cubicBezTo>
                      <a:pt x="175" y="1373"/>
                      <a:pt x="167" y="1413"/>
                      <a:pt x="165" y="1417"/>
                    </a:cubicBezTo>
                    <a:cubicBezTo>
                      <a:pt x="164" y="1422"/>
                      <a:pt x="136" y="1409"/>
                      <a:pt x="136" y="1409"/>
                    </a:cubicBezTo>
                    <a:cubicBezTo>
                      <a:pt x="97" y="1387"/>
                      <a:pt x="34" y="1416"/>
                      <a:pt x="29" y="1417"/>
                    </a:cubicBezTo>
                    <a:cubicBezTo>
                      <a:pt x="24" y="1418"/>
                      <a:pt x="10" y="1421"/>
                      <a:pt x="8" y="1387"/>
                    </a:cubicBezTo>
                    <a:cubicBezTo>
                      <a:pt x="6" y="1353"/>
                      <a:pt x="0" y="990"/>
                      <a:pt x="8" y="777"/>
                    </a:cubicBezTo>
                    <a:cubicBezTo>
                      <a:pt x="16" y="564"/>
                      <a:pt x="98" y="269"/>
                      <a:pt x="108" y="228"/>
                    </a:cubicBezTo>
                    <a:cubicBezTo>
                      <a:pt x="118" y="187"/>
                      <a:pt x="133" y="188"/>
                      <a:pt x="143" y="184"/>
                    </a:cubicBezTo>
                    <a:cubicBezTo>
                      <a:pt x="153" y="181"/>
                      <a:pt x="407" y="93"/>
                      <a:pt x="440" y="76"/>
                    </a:cubicBezTo>
                    <a:cubicBezTo>
                      <a:pt x="466" y="62"/>
                      <a:pt x="486" y="33"/>
                      <a:pt x="493" y="21"/>
                    </a:cubicBezTo>
                    <a:cubicBezTo>
                      <a:pt x="494" y="20"/>
                      <a:pt x="494" y="20"/>
                      <a:pt x="495" y="19"/>
                    </a:cubicBezTo>
                    <a:cubicBezTo>
                      <a:pt x="495" y="19"/>
                      <a:pt x="495" y="19"/>
                      <a:pt x="495" y="19"/>
                    </a:cubicBezTo>
                    <a:cubicBezTo>
                      <a:pt x="495" y="18"/>
                      <a:pt x="495" y="18"/>
                      <a:pt x="495" y="18"/>
                    </a:cubicBezTo>
                    <a:cubicBezTo>
                      <a:pt x="496" y="17"/>
                      <a:pt x="496" y="16"/>
                      <a:pt x="496" y="16"/>
                    </a:cubicBezTo>
                    <a:cubicBezTo>
                      <a:pt x="496" y="16"/>
                      <a:pt x="506" y="0"/>
                      <a:pt x="523" y="16"/>
                    </a:cubicBezTo>
                    <a:cubicBezTo>
                      <a:pt x="534" y="28"/>
                      <a:pt x="575" y="64"/>
                      <a:pt x="612" y="84"/>
                    </a:cubicBezTo>
                    <a:cubicBezTo>
                      <a:pt x="612" y="84"/>
                      <a:pt x="613" y="84"/>
                      <a:pt x="613" y="84"/>
                    </a:cubicBezTo>
                    <a:cubicBezTo>
                      <a:pt x="614" y="85"/>
                      <a:pt x="615" y="85"/>
                      <a:pt x="616" y="85"/>
                    </a:cubicBezTo>
                    <a:cubicBezTo>
                      <a:pt x="629" y="92"/>
                      <a:pt x="642" y="96"/>
                      <a:pt x="653" y="96"/>
                    </a:cubicBezTo>
                    <a:cubicBezTo>
                      <a:pt x="661" y="96"/>
                      <a:pt x="671" y="94"/>
                      <a:pt x="681" y="89"/>
                    </a:cubicBezTo>
                    <a:cubicBezTo>
                      <a:pt x="682" y="89"/>
                      <a:pt x="683" y="89"/>
                      <a:pt x="684" y="88"/>
                    </a:cubicBezTo>
                    <a:cubicBezTo>
                      <a:pt x="684" y="88"/>
                      <a:pt x="684" y="88"/>
                      <a:pt x="684" y="88"/>
                    </a:cubicBezTo>
                    <a:cubicBezTo>
                      <a:pt x="684" y="88"/>
                      <a:pt x="685" y="88"/>
                      <a:pt x="685" y="87"/>
                    </a:cubicBezTo>
                    <a:cubicBezTo>
                      <a:pt x="687" y="87"/>
                      <a:pt x="689" y="86"/>
                      <a:pt x="691" y="85"/>
                    </a:cubicBezTo>
                    <a:cubicBezTo>
                      <a:pt x="692" y="84"/>
                      <a:pt x="693" y="84"/>
                      <a:pt x="694" y="83"/>
                    </a:cubicBezTo>
                    <a:cubicBezTo>
                      <a:pt x="704" y="78"/>
                      <a:pt x="714" y="71"/>
                      <a:pt x="724" y="65"/>
                    </a:cubicBezTo>
                    <a:cubicBezTo>
                      <a:pt x="724" y="64"/>
                      <a:pt x="725" y="64"/>
                      <a:pt x="725" y="64"/>
                    </a:cubicBezTo>
                    <a:cubicBezTo>
                      <a:pt x="727" y="63"/>
                      <a:pt x="729" y="61"/>
                      <a:pt x="731" y="59"/>
                    </a:cubicBezTo>
                    <a:cubicBezTo>
                      <a:pt x="732" y="59"/>
                      <a:pt x="732" y="59"/>
                      <a:pt x="733" y="58"/>
                    </a:cubicBezTo>
                    <a:cubicBezTo>
                      <a:pt x="756" y="42"/>
                      <a:pt x="775" y="24"/>
                      <a:pt x="783" y="16"/>
                    </a:cubicBezTo>
                    <a:cubicBezTo>
                      <a:pt x="799" y="0"/>
                      <a:pt x="809" y="16"/>
                      <a:pt x="809" y="16"/>
                    </a:cubicBezTo>
                    <a:cubicBezTo>
                      <a:pt x="809" y="16"/>
                      <a:pt x="814" y="24"/>
                      <a:pt x="821" y="35"/>
                    </a:cubicBezTo>
                    <a:cubicBezTo>
                      <a:pt x="821" y="35"/>
                      <a:pt x="822" y="35"/>
                      <a:pt x="822" y="36"/>
                    </a:cubicBezTo>
                    <a:cubicBezTo>
                      <a:pt x="832" y="49"/>
                      <a:pt x="847" y="66"/>
                      <a:pt x="865" y="76"/>
                    </a:cubicBezTo>
                    <a:cubicBezTo>
                      <a:pt x="898" y="93"/>
                      <a:pt x="1153" y="181"/>
                      <a:pt x="1163" y="184"/>
                    </a:cubicBezTo>
                    <a:cubicBezTo>
                      <a:pt x="1173" y="188"/>
                      <a:pt x="1187" y="187"/>
                      <a:pt x="1197" y="228"/>
                    </a:cubicBezTo>
                    <a:cubicBezTo>
                      <a:pt x="1207" y="269"/>
                      <a:pt x="1289" y="564"/>
                      <a:pt x="1297" y="777"/>
                    </a:cubicBezTo>
                    <a:cubicBezTo>
                      <a:pt x="1305" y="990"/>
                      <a:pt x="1299" y="1353"/>
                      <a:pt x="1297" y="1387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/>
              </p:cNvSpPr>
              <p:nvPr userDrawn="1"/>
            </p:nvSpPr>
            <p:spPr bwMode="auto">
              <a:xfrm>
                <a:off x="4610101" y="1533525"/>
                <a:ext cx="304800" cy="520700"/>
              </a:xfrm>
              <a:custGeom>
                <a:avLst/>
                <a:gdLst>
                  <a:gd name="T0" fmla="*/ 333 w 333"/>
                  <a:gd name="T1" fmla="*/ 57 h 570"/>
                  <a:gd name="T2" fmla="*/ 331 w 333"/>
                  <a:gd name="T3" fmla="*/ 110 h 570"/>
                  <a:gd name="T4" fmla="*/ 278 w 333"/>
                  <a:gd name="T5" fmla="*/ 397 h 570"/>
                  <a:gd name="T6" fmla="*/ 256 w 333"/>
                  <a:gd name="T7" fmla="*/ 465 h 570"/>
                  <a:gd name="T8" fmla="*/ 231 w 333"/>
                  <a:gd name="T9" fmla="*/ 544 h 570"/>
                  <a:gd name="T10" fmla="*/ 105 w 333"/>
                  <a:gd name="T11" fmla="*/ 550 h 570"/>
                  <a:gd name="T12" fmla="*/ 105 w 333"/>
                  <a:gd name="T13" fmla="*/ 550 h 570"/>
                  <a:gd name="T14" fmla="*/ 65 w 333"/>
                  <a:gd name="T15" fmla="*/ 440 h 570"/>
                  <a:gd name="T16" fmla="*/ 38 w 333"/>
                  <a:gd name="T17" fmla="*/ 362 h 570"/>
                  <a:gd name="T18" fmla="*/ 16 w 333"/>
                  <a:gd name="T19" fmla="*/ 269 h 570"/>
                  <a:gd name="T20" fmla="*/ 0 w 333"/>
                  <a:gd name="T21" fmla="*/ 111 h 570"/>
                  <a:gd name="T22" fmla="*/ 4 w 333"/>
                  <a:gd name="T23" fmla="*/ 22 h 570"/>
                  <a:gd name="T24" fmla="*/ 4 w 333"/>
                  <a:gd name="T25" fmla="*/ 21 h 570"/>
                  <a:gd name="T26" fmla="*/ 6 w 333"/>
                  <a:gd name="T27" fmla="*/ 19 h 570"/>
                  <a:gd name="T28" fmla="*/ 6 w 333"/>
                  <a:gd name="T29" fmla="*/ 19 h 570"/>
                  <a:gd name="T30" fmla="*/ 6 w 333"/>
                  <a:gd name="T31" fmla="*/ 18 h 570"/>
                  <a:gd name="T32" fmla="*/ 7 w 333"/>
                  <a:gd name="T33" fmla="*/ 16 h 570"/>
                  <a:gd name="T34" fmla="*/ 34 w 333"/>
                  <a:gd name="T35" fmla="*/ 16 h 570"/>
                  <a:gd name="T36" fmla="*/ 123 w 333"/>
                  <a:gd name="T37" fmla="*/ 84 h 570"/>
                  <a:gd name="T38" fmla="*/ 124 w 333"/>
                  <a:gd name="T39" fmla="*/ 84 h 570"/>
                  <a:gd name="T40" fmla="*/ 127 w 333"/>
                  <a:gd name="T41" fmla="*/ 85 h 570"/>
                  <a:gd name="T42" fmla="*/ 164 w 333"/>
                  <a:gd name="T43" fmla="*/ 96 h 570"/>
                  <a:gd name="T44" fmla="*/ 192 w 333"/>
                  <a:gd name="T45" fmla="*/ 89 h 570"/>
                  <a:gd name="T46" fmla="*/ 195 w 333"/>
                  <a:gd name="T47" fmla="*/ 88 h 570"/>
                  <a:gd name="T48" fmla="*/ 195 w 333"/>
                  <a:gd name="T49" fmla="*/ 88 h 570"/>
                  <a:gd name="T50" fmla="*/ 196 w 333"/>
                  <a:gd name="T51" fmla="*/ 87 h 570"/>
                  <a:gd name="T52" fmla="*/ 202 w 333"/>
                  <a:gd name="T53" fmla="*/ 85 h 570"/>
                  <a:gd name="T54" fmla="*/ 205 w 333"/>
                  <a:gd name="T55" fmla="*/ 83 h 570"/>
                  <a:gd name="T56" fmla="*/ 235 w 333"/>
                  <a:gd name="T57" fmla="*/ 65 h 570"/>
                  <a:gd name="T58" fmla="*/ 236 w 333"/>
                  <a:gd name="T59" fmla="*/ 64 h 570"/>
                  <a:gd name="T60" fmla="*/ 242 w 333"/>
                  <a:gd name="T61" fmla="*/ 59 h 570"/>
                  <a:gd name="T62" fmla="*/ 244 w 333"/>
                  <a:gd name="T63" fmla="*/ 58 h 570"/>
                  <a:gd name="T64" fmla="*/ 294 w 333"/>
                  <a:gd name="T65" fmla="*/ 16 h 570"/>
                  <a:gd name="T66" fmla="*/ 320 w 333"/>
                  <a:gd name="T67" fmla="*/ 16 h 570"/>
                  <a:gd name="T68" fmla="*/ 332 w 333"/>
                  <a:gd name="T69" fmla="*/ 35 h 570"/>
                  <a:gd name="T70" fmla="*/ 333 w 333"/>
                  <a:gd name="T71" fmla="*/ 36 h 570"/>
                  <a:gd name="T72" fmla="*/ 333 w 333"/>
                  <a:gd name="T73" fmla="*/ 37 h 570"/>
                  <a:gd name="T74" fmla="*/ 333 w 333"/>
                  <a:gd name="T75" fmla="*/ 57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3" h="570">
                    <a:moveTo>
                      <a:pt x="333" y="57"/>
                    </a:moveTo>
                    <a:cubicBezTo>
                      <a:pt x="333" y="75"/>
                      <a:pt x="332" y="93"/>
                      <a:pt x="331" y="110"/>
                    </a:cubicBezTo>
                    <a:cubicBezTo>
                      <a:pt x="322" y="207"/>
                      <a:pt x="304" y="303"/>
                      <a:pt x="278" y="397"/>
                    </a:cubicBezTo>
                    <a:cubicBezTo>
                      <a:pt x="271" y="420"/>
                      <a:pt x="264" y="443"/>
                      <a:pt x="256" y="465"/>
                    </a:cubicBezTo>
                    <a:cubicBezTo>
                      <a:pt x="252" y="477"/>
                      <a:pt x="238" y="524"/>
                      <a:pt x="231" y="544"/>
                    </a:cubicBezTo>
                    <a:cubicBezTo>
                      <a:pt x="222" y="570"/>
                      <a:pt x="111" y="559"/>
                      <a:pt x="105" y="550"/>
                    </a:cubicBezTo>
                    <a:cubicBezTo>
                      <a:pt x="105" y="550"/>
                      <a:pt x="105" y="550"/>
                      <a:pt x="105" y="550"/>
                    </a:cubicBezTo>
                    <a:cubicBezTo>
                      <a:pt x="103" y="545"/>
                      <a:pt x="75" y="467"/>
                      <a:pt x="65" y="440"/>
                    </a:cubicBezTo>
                    <a:cubicBezTo>
                      <a:pt x="56" y="414"/>
                      <a:pt x="46" y="389"/>
                      <a:pt x="38" y="362"/>
                    </a:cubicBezTo>
                    <a:cubicBezTo>
                      <a:pt x="29" y="331"/>
                      <a:pt x="22" y="300"/>
                      <a:pt x="16" y="269"/>
                    </a:cubicBezTo>
                    <a:cubicBezTo>
                      <a:pt x="6" y="216"/>
                      <a:pt x="1" y="164"/>
                      <a:pt x="0" y="111"/>
                    </a:cubicBezTo>
                    <a:cubicBezTo>
                      <a:pt x="0" y="81"/>
                      <a:pt x="0" y="51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0"/>
                      <a:pt x="5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6"/>
                      <a:pt x="17" y="0"/>
                      <a:pt x="34" y="16"/>
                    </a:cubicBezTo>
                    <a:cubicBezTo>
                      <a:pt x="45" y="28"/>
                      <a:pt x="86" y="64"/>
                      <a:pt x="123" y="84"/>
                    </a:cubicBezTo>
                    <a:cubicBezTo>
                      <a:pt x="123" y="84"/>
                      <a:pt x="124" y="84"/>
                      <a:pt x="124" y="84"/>
                    </a:cubicBezTo>
                    <a:cubicBezTo>
                      <a:pt x="125" y="85"/>
                      <a:pt x="126" y="85"/>
                      <a:pt x="127" y="85"/>
                    </a:cubicBezTo>
                    <a:cubicBezTo>
                      <a:pt x="140" y="92"/>
                      <a:pt x="153" y="96"/>
                      <a:pt x="164" y="96"/>
                    </a:cubicBezTo>
                    <a:cubicBezTo>
                      <a:pt x="172" y="96"/>
                      <a:pt x="182" y="94"/>
                      <a:pt x="192" y="89"/>
                    </a:cubicBezTo>
                    <a:cubicBezTo>
                      <a:pt x="193" y="89"/>
                      <a:pt x="194" y="89"/>
                      <a:pt x="195" y="88"/>
                    </a:cubicBezTo>
                    <a:cubicBezTo>
                      <a:pt x="195" y="88"/>
                      <a:pt x="195" y="88"/>
                      <a:pt x="195" y="88"/>
                    </a:cubicBezTo>
                    <a:cubicBezTo>
                      <a:pt x="195" y="88"/>
                      <a:pt x="196" y="88"/>
                      <a:pt x="196" y="87"/>
                    </a:cubicBezTo>
                    <a:cubicBezTo>
                      <a:pt x="198" y="87"/>
                      <a:pt x="200" y="86"/>
                      <a:pt x="202" y="85"/>
                    </a:cubicBezTo>
                    <a:cubicBezTo>
                      <a:pt x="203" y="84"/>
                      <a:pt x="204" y="84"/>
                      <a:pt x="205" y="83"/>
                    </a:cubicBezTo>
                    <a:cubicBezTo>
                      <a:pt x="215" y="78"/>
                      <a:pt x="225" y="71"/>
                      <a:pt x="235" y="65"/>
                    </a:cubicBezTo>
                    <a:cubicBezTo>
                      <a:pt x="235" y="64"/>
                      <a:pt x="236" y="64"/>
                      <a:pt x="236" y="64"/>
                    </a:cubicBezTo>
                    <a:cubicBezTo>
                      <a:pt x="238" y="63"/>
                      <a:pt x="240" y="61"/>
                      <a:pt x="242" y="59"/>
                    </a:cubicBezTo>
                    <a:cubicBezTo>
                      <a:pt x="243" y="59"/>
                      <a:pt x="243" y="59"/>
                      <a:pt x="244" y="58"/>
                    </a:cubicBezTo>
                    <a:cubicBezTo>
                      <a:pt x="267" y="42"/>
                      <a:pt x="286" y="24"/>
                      <a:pt x="294" y="16"/>
                    </a:cubicBezTo>
                    <a:cubicBezTo>
                      <a:pt x="310" y="0"/>
                      <a:pt x="320" y="16"/>
                      <a:pt x="320" y="16"/>
                    </a:cubicBezTo>
                    <a:cubicBezTo>
                      <a:pt x="320" y="16"/>
                      <a:pt x="325" y="24"/>
                      <a:pt x="332" y="35"/>
                    </a:cubicBezTo>
                    <a:cubicBezTo>
                      <a:pt x="332" y="35"/>
                      <a:pt x="333" y="35"/>
                      <a:pt x="333" y="36"/>
                    </a:cubicBezTo>
                    <a:cubicBezTo>
                      <a:pt x="333" y="36"/>
                      <a:pt x="333" y="36"/>
                      <a:pt x="333" y="37"/>
                    </a:cubicBezTo>
                    <a:cubicBezTo>
                      <a:pt x="333" y="43"/>
                      <a:pt x="333" y="50"/>
                      <a:pt x="333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/>
              <p:cNvSpPr>
                <a:spLocks/>
              </p:cNvSpPr>
              <p:nvPr userDrawn="1"/>
            </p:nvSpPr>
            <p:spPr bwMode="auto">
              <a:xfrm>
                <a:off x="4692651" y="1609725"/>
                <a:ext cx="131763" cy="655638"/>
              </a:xfrm>
              <a:custGeom>
                <a:avLst/>
                <a:gdLst>
                  <a:gd name="T0" fmla="*/ 103 w 145"/>
                  <a:gd name="T1" fmla="*/ 88 h 717"/>
                  <a:gd name="T2" fmla="*/ 103 w 145"/>
                  <a:gd name="T3" fmla="*/ 80 h 717"/>
                  <a:gd name="T4" fmla="*/ 124 w 145"/>
                  <a:gd name="T5" fmla="*/ 38 h 717"/>
                  <a:gd name="T6" fmla="*/ 107 w 145"/>
                  <a:gd name="T7" fmla="*/ 3 h 717"/>
                  <a:gd name="T8" fmla="*/ 106 w 145"/>
                  <a:gd name="T9" fmla="*/ 4 h 717"/>
                  <a:gd name="T10" fmla="*/ 106 w 145"/>
                  <a:gd name="T11" fmla="*/ 4 h 717"/>
                  <a:gd name="T12" fmla="*/ 103 w 145"/>
                  <a:gd name="T13" fmla="*/ 5 h 717"/>
                  <a:gd name="T14" fmla="*/ 97 w 145"/>
                  <a:gd name="T15" fmla="*/ 8 h 717"/>
                  <a:gd name="T16" fmla="*/ 96 w 145"/>
                  <a:gd name="T17" fmla="*/ 8 h 717"/>
                  <a:gd name="T18" fmla="*/ 92 w 145"/>
                  <a:gd name="T19" fmla="*/ 9 h 717"/>
                  <a:gd name="T20" fmla="*/ 89 w 145"/>
                  <a:gd name="T21" fmla="*/ 10 h 717"/>
                  <a:gd name="T22" fmla="*/ 85 w 145"/>
                  <a:gd name="T23" fmla="*/ 11 h 717"/>
                  <a:gd name="T24" fmla="*/ 83 w 145"/>
                  <a:gd name="T25" fmla="*/ 12 h 717"/>
                  <a:gd name="T26" fmla="*/ 79 w 145"/>
                  <a:gd name="T27" fmla="*/ 12 h 717"/>
                  <a:gd name="T28" fmla="*/ 75 w 145"/>
                  <a:gd name="T29" fmla="*/ 12 h 717"/>
                  <a:gd name="T30" fmla="*/ 38 w 145"/>
                  <a:gd name="T31" fmla="*/ 1 h 717"/>
                  <a:gd name="T32" fmla="*/ 35 w 145"/>
                  <a:gd name="T33" fmla="*/ 0 h 717"/>
                  <a:gd name="T34" fmla="*/ 19 w 145"/>
                  <a:gd name="T35" fmla="*/ 43 h 717"/>
                  <a:gd name="T36" fmla="*/ 37 w 145"/>
                  <a:gd name="T37" fmla="*/ 103 h 717"/>
                  <a:gd name="T38" fmla="*/ 16 w 145"/>
                  <a:gd name="T39" fmla="*/ 466 h 717"/>
                  <a:gd name="T40" fmla="*/ 16 w 145"/>
                  <a:gd name="T41" fmla="*/ 466 h 717"/>
                  <a:gd name="T42" fmla="*/ 77 w 145"/>
                  <a:gd name="T43" fmla="*/ 676 h 717"/>
                  <a:gd name="T44" fmla="*/ 77 w 145"/>
                  <a:gd name="T45" fmla="*/ 676 h 717"/>
                  <a:gd name="T46" fmla="*/ 80 w 145"/>
                  <a:gd name="T47" fmla="*/ 687 h 717"/>
                  <a:gd name="T48" fmla="*/ 80 w 145"/>
                  <a:gd name="T49" fmla="*/ 690 h 717"/>
                  <a:gd name="T50" fmla="*/ 81 w 145"/>
                  <a:gd name="T51" fmla="*/ 693 h 717"/>
                  <a:gd name="T52" fmla="*/ 82 w 145"/>
                  <a:gd name="T53" fmla="*/ 698 h 717"/>
                  <a:gd name="T54" fmla="*/ 82 w 145"/>
                  <a:gd name="T55" fmla="*/ 699 h 717"/>
                  <a:gd name="T56" fmla="*/ 83 w 145"/>
                  <a:gd name="T57" fmla="*/ 702 h 717"/>
                  <a:gd name="T58" fmla="*/ 83 w 145"/>
                  <a:gd name="T59" fmla="*/ 704 h 717"/>
                  <a:gd name="T60" fmla="*/ 83 w 145"/>
                  <a:gd name="T61" fmla="*/ 706 h 717"/>
                  <a:gd name="T62" fmla="*/ 83 w 145"/>
                  <a:gd name="T63" fmla="*/ 707 h 717"/>
                  <a:gd name="T64" fmla="*/ 83 w 145"/>
                  <a:gd name="T65" fmla="*/ 710 h 717"/>
                  <a:gd name="T66" fmla="*/ 83 w 145"/>
                  <a:gd name="T67" fmla="*/ 717 h 717"/>
                  <a:gd name="T68" fmla="*/ 142 w 145"/>
                  <a:gd name="T69" fmla="*/ 460 h 717"/>
                  <a:gd name="T70" fmla="*/ 103 w 145"/>
                  <a:gd name="T71" fmla="*/ 88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5" h="717">
                    <a:moveTo>
                      <a:pt x="103" y="88"/>
                    </a:moveTo>
                    <a:cubicBezTo>
                      <a:pt x="103" y="85"/>
                      <a:pt x="103" y="82"/>
                      <a:pt x="103" y="80"/>
                    </a:cubicBezTo>
                    <a:cubicBezTo>
                      <a:pt x="107" y="59"/>
                      <a:pt x="124" y="50"/>
                      <a:pt x="124" y="38"/>
                    </a:cubicBezTo>
                    <a:cubicBezTo>
                      <a:pt x="124" y="24"/>
                      <a:pt x="115" y="12"/>
                      <a:pt x="107" y="3"/>
                    </a:cubicBezTo>
                    <a:cubicBezTo>
                      <a:pt x="107" y="4"/>
                      <a:pt x="106" y="4"/>
                      <a:pt x="106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5"/>
                      <a:pt x="104" y="5"/>
                      <a:pt x="103" y="5"/>
                    </a:cubicBezTo>
                    <a:cubicBezTo>
                      <a:pt x="101" y="6"/>
                      <a:pt x="99" y="7"/>
                      <a:pt x="97" y="8"/>
                    </a:cubicBezTo>
                    <a:cubicBezTo>
                      <a:pt x="97" y="8"/>
                      <a:pt x="97" y="8"/>
                      <a:pt x="96" y="8"/>
                    </a:cubicBezTo>
                    <a:cubicBezTo>
                      <a:pt x="95" y="9"/>
                      <a:pt x="93" y="9"/>
                      <a:pt x="92" y="9"/>
                    </a:cubicBezTo>
                    <a:cubicBezTo>
                      <a:pt x="91" y="10"/>
                      <a:pt x="90" y="10"/>
                      <a:pt x="89" y="10"/>
                    </a:cubicBezTo>
                    <a:cubicBezTo>
                      <a:pt x="88" y="11"/>
                      <a:pt x="87" y="11"/>
                      <a:pt x="85" y="11"/>
                    </a:cubicBezTo>
                    <a:cubicBezTo>
                      <a:pt x="84" y="11"/>
                      <a:pt x="83" y="12"/>
                      <a:pt x="83" y="12"/>
                    </a:cubicBezTo>
                    <a:cubicBezTo>
                      <a:pt x="81" y="12"/>
                      <a:pt x="80" y="12"/>
                      <a:pt x="79" y="12"/>
                    </a:cubicBezTo>
                    <a:cubicBezTo>
                      <a:pt x="77" y="12"/>
                      <a:pt x="76" y="12"/>
                      <a:pt x="75" y="12"/>
                    </a:cubicBezTo>
                    <a:cubicBezTo>
                      <a:pt x="64" y="12"/>
                      <a:pt x="51" y="8"/>
                      <a:pt x="38" y="1"/>
                    </a:cubicBezTo>
                    <a:cubicBezTo>
                      <a:pt x="37" y="1"/>
                      <a:pt x="36" y="1"/>
                      <a:pt x="35" y="0"/>
                    </a:cubicBezTo>
                    <a:cubicBezTo>
                      <a:pt x="30" y="11"/>
                      <a:pt x="18" y="34"/>
                      <a:pt x="19" y="43"/>
                    </a:cubicBezTo>
                    <a:cubicBezTo>
                      <a:pt x="20" y="56"/>
                      <a:pt x="41" y="60"/>
                      <a:pt x="37" y="103"/>
                    </a:cubicBezTo>
                    <a:cubicBezTo>
                      <a:pt x="36" y="117"/>
                      <a:pt x="0" y="327"/>
                      <a:pt x="16" y="466"/>
                    </a:cubicBezTo>
                    <a:cubicBezTo>
                      <a:pt x="16" y="466"/>
                      <a:pt x="16" y="466"/>
                      <a:pt x="16" y="466"/>
                    </a:cubicBezTo>
                    <a:cubicBezTo>
                      <a:pt x="18" y="472"/>
                      <a:pt x="61" y="609"/>
                      <a:pt x="77" y="676"/>
                    </a:cubicBezTo>
                    <a:cubicBezTo>
                      <a:pt x="77" y="676"/>
                      <a:pt x="77" y="676"/>
                      <a:pt x="77" y="676"/>
                    </a:cubicBezTo>
                    <a:cubicBezTo>
                      <a:pt x="78" y="680"/>
                      <a:pt x="79" y="684"/>
                      <a:pt x="80" y="687"/>
                    </a:cubicBezTo>
                    <a:cubicBezTo>
                      <a:pt x="80" y="688"/>
                      <a:pt x="80" y="689"/>
                      <a:pt x="80" y="690"/>
                    </a:cubicBezTo>
                    <a:cubicBezTo>
                      <a:pt x="81" y="691"/>
                      <a:pt x="81" y="692"/>
                      <a:pt x="81" y="693"/>
                    </a:cubicBezTo>
                    <a:cubicBezTo>
                      <a:pt x="82" y="694"/>
                      <a:pt x="82" y="696"/>
                      <a:pt x="82" y="698"/>
                    </a:cubicBezTo>
                    <a:cubicBezTo>
                      <a:pt x="82" y="698"/>
                      <a:pt x="82" y="699"/>
                      <a:pt x="82" y="699"/>
                    </a:cubicBezTo>
                    <a:cubicBezTo>
                      <a:pt x="83" y="700"/>
                      <a:pt x="83" y="701"/>
                      <a:pt x="83" y="702"/>
                    </a:cubicBezTo>
                    <a:cubicBezTo>
                      <a:pt x="83" y="703"/>
                      <a:pt x="83" y="703"/>
                      <a:pt x="83" y="704"/>
                    </a:cubicBezTo>
                    <a:cubicBezTo>
                      <a:pt x="83" y="704"/>
                      <a:pt x="83" y="705"/>
                      <a:pt x="83" y="706"/>
                    </a:cubicBezTo>
                    <a:cubicBezTo>
                      <a:pt x="83" y="706"/>
                      <a:pt x="83" y="707"/>
                      <a:pt x="83" y="707"/>
                    </a:cubicBezTo>
                    <a:cubicBezTo>
                      <a:pt x="83" y="708"/>
                      <a:pt x="84" y="709"/>
                      <a:pt x="83" y="710"/>
                    </a:cubicBezTo>
                    <a:cubicBezTo>
                      <a:pt x="83" y="715"/>
                      <a:pt x="83" y="717"/>
                      <a:pt x="83" y="717"/>
                    </a:cubicBezTo>
                    <a:cubicBezTo>
                      <a:pt x="85" y="715"/>
                      <a:pt x="99" y="589"/>
                      <a:pt x="142" y="460"/>
                    </a:cubicBezTo>
                    <a:cubicBezTo>
                      <a:pt x="145" y="341"/>
                      <a:pt x="103" y="114"/>
                      <a:pt x="103" y="8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1"/>
              <p:cNvSpPr>
                <a:spLocks/>
              </p:cNvSpPr>
              <p:nvPr userDrawn="1"/>
            </p:nvSpPr>
            <p:spPr bwMode="auto">
              <a:xfrm>
                <a:off x="4610101" y="1535113"/>
                <a:ext cx="153988" cy="147638"/>
              </a:xfrm>
              <a:custGeom>
                <a:avLst/>
                <a:gdLst>
                  <a:gd name="T0" fmla="*/ 56 w 168"/>
                  <a:gd name="T1" fmla="*/ 32 h 161"/>
                  <a:gd name="T2" fmla="*/ 166 w 168"/>
                  <a:gd name="T3" fmla="*/ 94 h 161"/>
                  <a:gd name="T4" fmla="*/ 101 w 168"/>
                  <a:gd name="T5" fmla="*/ 161 h 161"/>
                  <a:gd name="T6" fmla="*/ 0 w 168"/>
                  <a:gd name="T7" fmla="*/ 85 h 161"/>
                  <a:gd name="T8" fmla="*/ 8 w 168"/>
                  <a:gd name="T9" fmla="*/ 8 h 161"/>
                  <a:gd name="T10" fmla="*/ 33 w 168"/>
                  <a:gd name="T11" fmla="*/ 12 h 161"/>
                  <a:gd name="T12" fmla="*/ 56 w 168"/>
                  <a:gd name="T13" fmla="*/ 3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1">
                    <a:moveTo>
                      <a:pt x="56" y="32"/>
                    </a:moveTo>
                    <a:cubicBezTo>
                      <a:pt x="78" y="50"/>
                      <a:pt x="168" y="94"/>
                      <a:pt x="166" y="94"/>
                    </a:cubicBezTo>
                    <a:cubicBezTo>
                      <a:pt x="97" y="92"/>
                      <a:pt x="101" y="161"/>
                      <a:pt x="101" y="161"/>
                    </a:cubicBezTo>
                    <a:cubicBezTo>
                      <a:pt x="101" y="161"/>
                      <a:pt x="7" y="80"/>
                      <a:pt x="0" y="85"/>
                    </a:cubicBezTo>
                    <a:cubicBezTo>
                      <a:pt x="0" y="85"/>
                      <a:pt x="3" y="13"/>
                      <a:pt x="8" y="8"/>
                    </a:cubicBezTo>
                    <a:cubicBezTo>
                      <a:pt x="16" y="0"/>
                      <a:pt x="26" y="5"/>
                      <a:pt x="33" y="12"/>
                    </a:cubicBezTo>
                    <a:cubicBezTo>
                      <a:pt x="40" y="19"/>
                      <a:pt x="48" y="25"/>
                      <a:pt x="56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2"/>
              <p:cNvSpPr>
                <a:spLocks/>
              </p:cNvSpPr>
              <p:nvPr userDrawn="1"/>
            </p:nvSpPr>
            <p:spPr bwMode="auto">
              <a:xfrm>
                <a:off x="4762501" y="1527175"/>
                <a:ext cx="153988" cy="155575"/>
              </a:xfrm>
              <a:custGeom>
                <a:avLst/>
                <a:gdLst>
                  <a:gd name="T0" fmla="*/ 167 w 169"/>
                  <a:gd name="T1" fmla="*/ 73 h 169"/>
                  <a:gd name="T2" fmla="*/ 168 w 169"/>
                  <a:gd name="T3" fmla="*/ 44 h 169"/>
                  <a:gd name="T4" fmla="*/ 161 w 169"/>
                  <a:gd name="T5" fmla="*/ 32 h 169"/>
                  <a:gd name="T6" fmla="*/ 156 w 169"/>
                  <a:gd name="T7" fmla="*/ 24 h 169"/>
                  <a:gd name="T8" fmla="*/ 153 w 169"/>
                  <a:gd name="T9" fmla="*/ 19 h 169"/>
                  <a:gd name="T10" fmla="*/ 112 w 169"/>
                  <a:gd name="T11" fmla="*/ 33 h 169"/>
                  <a:gd name="T12" fmla="*/ 0 w 169"/>
                  <a:gd name="T13" fmla="*/ 102 h 169"/>
                  <a:gd name="T14" fmla="*/ 55 w 169"/>
                  <a:gd name="T15" fmla="*/ 169 h 169"/>
                  <a:gd name="T16" fmla="*/ 167 w 169"/>
                  <a:gd name="T17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169">
                    <a:moveTo>
                      <a:pt x="167" y="73"/>
                    </a:moveTo>
                    <a:cubicBezTo>
                      <a:pt x="167" y="73"/>
                      <a:pt x="168" y="48"/>
                      <a:pt x="168" y="44"/>
                    </a:cubicBezTo>
                    <a:cubicBezTo>
                      <a:pt x="169" y="41"/>
                      <a:pt x="163" y="34"/>
                      <a:pt x="161" y="32"/>
                    </a:cubicBezTo>
                    <a:cubicBezTo>
                      <a:pt x="160" y="30"/>
                      <a:pt x="158" y="27"/>
                      <a:pt x="156" y="24"/>
                    </a:cubicBezTo>
                    <a:cubicBezTo>
                      <a:pt x="155" y="22"/>
                      <a:pt x="154" y="20"/>
                      <a:pt x="153" y="19"/>
                    </a:cubicBezTo>
                    <a:cubicBezTo>
                      <a:pt x="140" y="0"/>
                      <a:pt x="122" y="24"/>
                      <a:pt x="112" y="33"/>
                    </a:cubicBezTo>
                    <a:cubicBezTo>
                      <a:pt x="97" y="45"/>
                      <a:pt x="21" y="100"/>
                      <a:pt x="0" y="102"/>
                    </a:cubicBezTo>
                    <a:cubicBezTo>
                      <a:pt x="64" y="96"/>
                      <a:pt x="55" y="169"/>
                      <a:pt x="55" y="169"/>
                    </a:cubicBezTo>
                    <a:lnTo>
                      <a:pt x="167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 userDrawn="1"/>
          </p:nvGrpSpPr>
          <p:grpSpPr>
            <a:xfrm>
              <a:off x="3776919" y="1881928"/>
              <a:ext cx="787957" cy="2545011"/>
              <a:chOff x="2840038" y="1116013"/>
              <a:chExt cx="1104900" cy="3568700"/>
            </a:xfrm>
          </p:grpSpPr>
          <p:sp>
            <p:nvSpPr>
              <p:cNvPr id="67" name="Freeform 23"/>
              <p:cNvSpPr>
                <a:spLocks/>
              </p:cNvSpPr>
              <p:nvPr userDrawn="1"/>
            </p:nvSpPr>
            <p:spPr bwMode="auto">
              <a:xfrm>
                <a:off x="3263901" y="1682750"/>
                <a:ext cx="244475" cy="301625"/>
              </a:xfrm>
              <a:custGeom>
                <a:avLst/>
                <a:gdLst>
                  <a:gd name="T0" fmla="*/ 152 w 154"/>
                  <a:gd name="T1" fmla="*/ 190 h 190"/>
                  <a:gd name="T2" fmla="*/ 6 w 154"/>
                  <a:gd name="T3" fmla="*/ 190 h 190"/>
                  <a:gd name="T4" fmla="*/ 0 w 154"/>
                  <a:gd name="T5" fmla="*/ 2 h 190"/>
                  <a:gd name="T6" fmla="*/ 154 w 154"/>
                  <a:gd name="T7" fmla="*/ 0 h 190"/>
                  <a:gd name="T8" fmla="*/ 152 w 154"/>
                  <a:gd name="T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90">
                    <a:moveTo>
                      <a:pt x="152" y="190"/>
                    </a:moveTo>
                    <a:lnTo>
                      <a:pt x="6" y="190"/>
                    </a:lnTo>
                    <a:lnTo>
                      <a:pt x="0" y="2"/>
                    </a:lnTo>
                    <a:lnTo>
                      <a:pt x="154" y="0"/>
                    </a:lnTo>
                    <a:lnTo>
                      <a:pt x="152" y="190"/>
                    </a:ln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4"/>
              <p:cNvSpPr>
                <a:spLocks/>
              </p:cNvSpPr>
              <p:nvPr userDrawn="1"/>
            </p:nvSpPr>
            <p:spPr bwMode="auto">
              <a:xfrm>
                <a:off x="3182938" y="1489075"/>
                <a:ext cx="396875" cy="274638"/>
              </a:xfrm>
              <a:custGeom>
                <a:avLst/>
                <a:gdLst>
                  <a:gd name="T0" fmla="*/ 434 w 434"/>
                  <a:gd name="T1" fmla="*/ 12 h 300"/>
                  <a:gd name="T2" fmla="*/ 217 w 434"/>
                  <a:gd name="T3" fmla="*/ 300 h 300"/>
                  <a:gd name="T4" fmla="*/ 0 w 434"/>
                  <a:gd name="T5" fmla="*/ 12 h 300"/>
                  <a:gd name="T6" fmla="*/ 1 w 434"/>
                  <a:gd name="T7" fmla="*/ 0 h 300"/>
                  <a:gd name="T8" fmla="*/ 217 w 434"/>
                  <a:gd name="T9" fmla="*/ 277 h 300"/>
                  <a:gd name="T10" fmla="*/ 433 w 434"/>
                  <a:gd name="T11" fmla="*/ 0 h 300"/>
                  <a:gd name="T12" fmla="*/ 434 w 434"/>
                  <a:gd name="T13" fmla="*/ 1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4" h="300">
                    <a:moveTo>
                      <a:pt x="434" y="12"/>
                    </a:moveTo>
                    <a:cubicBezTo>
                      <a:pt x="434" y="172"/>
                      <a:pt x="289" y="300"/>
                      <a:pt x="217" y="300"/>
                    </a:cubicBezTo>
                    <a:cubicBezTo>
                      <a:pt x="145" y="300"/>
                      <a:pt x="0" y="172"/>
                      <a:pt x="0" y="12"/>
                    </a:cubicBezTo>
                    <a:cubicBezTo>
                      <a:pt x="0" y="8"/>
                      <a:pt x="1" y="4"/>
                      <a:pt x="1" y="0"/>
                    </a:cubicBezTo>
                    <a:cubicBezTo>
                      <a:pt x="7" y="154"/>
                      <a:pt x="147" y="277"/>
                      <a:pt x="217" y="277"/>
                    </a:cubicBezTo>
                    <a:cubicBezTo>
                      <a:pt x="287" y="277"/>
                      <a:pt x="427" y="154"/>
                      <a:pt x="433" y="0"/>
                    </a:cubicBezTo>
                    <a:cubicBezTo>
                      <a:pt x="434" y="4"/>
                      <a:pt x="434" y="8"/>
                      <a:pt x="434" y="12"/>
                    </a:cubicBezTo>
                    <a:close/>
                  </a:path>
                </a:pathLst>
              </a:custGeom>
              <a:solidFill>
                <a:srgbClr val="EAA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5"/>
              <p:cNvSpPr>
                <a:spLocks/>
              </p:cNvSpPr>
              <p:nvPr userDrawn="1"/>
            </p:nvSpPr>
            <p:spPr bwMode="auto">
              <a:xfrm>
                <a:off x="3182938" y="1216025"/>
                <a:ext cx="396875" cy="525463"/>
              </a:xfrm>
              <a:custGeom>
                <a:avLst/>
                <a:gdLst>
                  <a:gd name="T0" fmla="*/ 217 w 434"/>
                  <a:gd name="T1" fmla="*/ 0 h 575"/>
                  <a:gd name="T2" fmla="*/ 0 w 434"/>
                  <a:gd name="T3" fmla="*/ 288 h 575"/>
                  <a:gd name="T4" fmla="*/ 217 w 434"/>
                  <a:gd name="T5" fmla="*/ 575 h 575"/>
                  <a:gd name="T6" fmla="*/ 434 w 434"/>
                  <a:gd name="T7" fmla="*/ 288 h 575"/>
                  <a:gd name="T8" fmla="*/ 217 w 434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75">
                    <a:moveTo>
                      <a:pt x="217" y="0"/>
                    </a:moveTo>
                    <a:cubicBezTo>
                      <a:pt x="97" y="0"/>
                      <a:pt x="0" y="129"/>
                      <a:pt x="0" y="288"/>
                    </a:cubicBezTo>
                    <a:cubicBezTo>
                      <a:pt x="0" y="447"/>
                      <a:pt x="145" y="575"/>
                      <a:pt x="217" y="575"/>
                    </a:cubicBezTo>
                    <a:cubicBezTo>
                      <a:pt x="289" y="575"/>
                      <a:pt x="434" y="447"/>
                      <a:pt x="434" y="288"/>
                    </a:cubicBezTo>
                    <a:cubicBezTo>
                      <a:pt x="434" y="129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6"/>
              <p:cNvSpPr>
                <a:spLocks/>
              </p:cNvSpPr>
              <p:nvPr userDrawn="1"/>
            </p:nvSpPr>
            <p:spPr bwMode="auto">
              <a:xfrm>
                <a:off x="3240088" y="1790700"/>
                <a:ext cx="265113" cy="534988"/>
              </a:xfrm>
              <a:custGeom>
                <a:avLst/>
                <a:gdLst>
                  <a:gd name="T0" fmla="*/ 291 w 291"/>
                  <a:gd name="T1" fmla="*/ 585 h 585"/>
                  <a:gd name="T2" fmla="*/ 0 w 291"/>
                  <a:gd name="T3" fmla="*/ 585 h 585"/>
                  <a:gd name="T4" fmla="*/ 0 w 291"/>
                  <a:gd name="T5" fmla="*/ 0 h 585"/>
                  <a:gd name="T6" fmla="*/ 152 w 291"/>
                  <a:gd name="T7" fmla="*/ 213 h 585"/>
                  <a:gd name="T8" fmla="*/ 291 w 291"/>
                  <a:gd name="T9" fmla="*/ 0 h 585"/>
                  <a:gd name="T10" fmla="*/ 291 w 291"/>
                  <a:gd name="T11" fmla="*/ 585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585">
                    <a:moveTo>
                      <a:pt x="291" y="585"/>
                    </a:moveTo>
                    <a:cubicBezTo>
                      <a:pt x="0" y="585"/>
                      <a:pt x="0" y="585"/>
                      <a:pt x="0" y="58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20" y="213"/>
                      <a:pt x="152" y="213"/>
                    </a:cubicBezTo>
                    <a:cubicBezTo>
                      <a:pt x="183" y="213"/>
                      <a:pt x="291" y="0"/>
                      <a:pt x="291" y="0"/>
                    </a:cubicBezTo>
                    <a:lnTo>
                      <a:pt x="291" y="5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/>
              </p:cNvSpPr>
              <p:nvPr userDrawn="1"/>
            </p:nvSpPr>
            <p:spPr bwMode="auto">
              <a:xfrm>
                <a:off x="2840038" y="1765300"/>
                <a:ext cx="1104900" cy="2728913"/>
              </a:xfrm>
              <a:custGeom>
                <a:avLst/>
                <a:gdLst>
                  <a:gd name="T0" fmla="*/ 1093 w 1207"/>
                  <a:gd name="T1" fmla="*/ 288 h 2985"/>
                  <a:gd name="T2" fmla="*/ 1093 w 1207"/>
                  <a:gd name="T3" fmla="*/ 288 h 2985"/>
                  <a:gd name="T4" fmla="*/ 1066 w 1207"/>
                  <a:gd name="T5" fmla="*/ 147 h 2985"/>
                  <a:gd name="T6" fmla="*/ 715 w 1207"/>
                  <a:gd name="T7" fmla="*/ 1 h 2985"/>
                  <a:gd name="T8" fmla="*/ 695 w 1207"/>
                  <a:gd name="T9" fmla="*/ 15 h 2985"/>
                  <a:gd name="T10" fmla="*/ 591 w 1207"/>
                  <a:gd name="T11" fmla="*/ 536 h 2985"/>
                  <a:gd name="T12" fmla="*/ 487 w 1207"/>
                  <a:gd name="T13" fmla="*/ 15 h 2985"/>
                  <a:gd name="T14" fmla="*/ 468 w 1207"/>
                  <a:gd name="T15" fmla="*/ 1 h 2985"/>
                  <a:gd name="T16" fmla="*/ 116 w 1207"/>
                  <a:gd name="T17" fmla="*/ 147 h 2985"/>
                  <a:gd name="T18" fmla="*/ 68 w 1207"/>
                  <a:gd name="T19" fmla="*/ 402 h 2985"/>
                  <a:gd name="T20" fmla="*/ 31 w 1207"/>
                  <a:gd name="T21" fmla="*/ 744 h 2985"/>
                  <a:gd name="T22" fmla="*/ 231 w 1207"/>
                  <a:gd name="T23" fmla="*/ 799 h 2985"/>
                  <a:gd name="T24" fmla="*/ 187 w 1207"/>
                  <a:gd name="T25" fmla="*/ 997 h 2985"/>
                  <a:gd name="T26" fmla="*/ 171 w 1207"/>
                  <a:gd name="T27" fmla="*/ 1325 h 2985"/>
                  <a:gd name="T28" fmla="*/ 216 w 1207"/>
                  <a:gd name="T29" fmla="*/ 1818 h 2985"/>
                  <a:gd name="T30" fmla="*/ 221 w 1207"/>
                  <a:gd name="T31" fmla="*/ 2180 h 2985"/>
                  <a:gd name="T32" fmla="*/ 239 w 1207"/>
                  <a:gd name="T33" fmla="*/ 2936 h 2985"/>
                  <a:gd name="T34" fmla="*/ 482 w 1207"/>
                  <a:gd name="T35" fmla="*/ 2936 h 2985"/>
                  <a:gd name="T36" fmla="*/ 464 w 1207"/>
                  <a:gd name="T37" fmla="*/ 2208 h 2985"/>
                  <a:gd name="T38" fmla="*/ 585 w 1207"/>
                  <a:gd name="T39" fmla="*/ 1484 h 2985"/>
                  <a:gd name="T40" fmla="*/ 706 w 1207"/>
                  <a:gd name="T41" fmla="*/ 2208 h 2985"/>
                  <a:gd name="T42" fmla="*/ 688 w 1207"/>
                  <a:gd name="T43" fmla="*/ 2936 h 2985"/>
                  <a:gd name="T44" fmla="*/ 932 w 1207"/>
                  <a:gd name="T45" fmla="*/ 2936 h 2985"/>
                  <a:gd name="T46" fmla="*/ 949 w 1207"/>
                  <a:gd name="T47" fmla="*/ 2180 h 2985"/>
                  <a:gd name="T48" fmla="*/ 954 w 1207"/>
                  <a:gd name="T49" fmla="*/ 1818 h 2985"/>
                  <a:gd name="T50" fmla="*/ 1000 w 1207"/>
                  <a:gd name="T51" fmla="*/ 1327 h 2985"/>
                  <a:gd name="T52" fmla="*/ 993 w 1207"/>
                  <a:gd name="T53" fmla="*/ 997 h 2985"/>
                  <a:gd name="T54" fmla="*/ 950 w 1207"/>
                  <a:gd name="T55" fmla="*/ 799 h 2985"/>
                  <a:gd name="T56" fmla="*/ 1159 w 1207"/>
                  <a:gd name="T57" fmla="*/ 744 h 2985"/>
                  <a:gd name="T58" fmla="*/ 1093 w 1207"/>
                  <a:gd name="T59" fmla="*/ 288 h 2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07" h="2985">
                    <a:moveTo>
                      <a:pt x="1093" y="288"/>
                    </a:moveTo>
                    <a:cubicBezTo>
                      <a:pt x="1093" y="288"/>
                      <a:pt x="1093" y="288"/>
                      <a:pt x="1093" y="288"/>
                    </a:cubicBezTo>
                    <a:cubicBezTo>
                      <a:pt x="1082" y="229"/>
                      <a:pt x="1072" y="177"/>
                      <a:pt x="1066" y="147"/>
                    </a:cubicBezTo>
                    <a:cubicBezTo>
                      <a:pt x="1050" y="59"/>
                      <a:pt x="801" y="14"/>
                      <a:pt x="715" y="1"/>
                    </a:cubicBezTo>
                    <a:cubicBezTo>
                      <a:pt x="705" y="0"/>
                      <a:pt x="697" y="6"/>
                      <a:pt x="695" y="15"/>
                    </a:cubicBezTo>
                    <a:cubicBezTo>
                      <a:pt x="673" y="101"/>
                      <a:pt x="591" y="536"/>
                      <a:pt x="591" y="536"/>
                    </a:cubicBezTo>
                    <a:cubicBezTo>
                      <a:pt x="591" y="536"/>
                      <a:pt x="509" y="101"/>
                      <a:pt x="487" y="15"/>
                    </a:cubicBezTo>
                    <a:cubicBezTo>
                      <a:pt x="485" y="6"/>
                      <a:pt x="477" y="0"/>
                      <a:pt x="468" y="1"/>
                    </a:cubicBezTo>
                    <a:cubicBezTo>
                      <a:pt x="381" y="14"/>
                      <a:pt x="132" y="59"/>
                      <a:pt x="116" y="147"/>
                    </a:cubicBezTo>
                    <a:cubicBezTo>
                      <a:pt x="106" y="196"/>
                      <a:pt x="87" y="301"/>
                      <a:pt x="68" y="402"/>
                    </a:cubicBezTo>
                    <a:cubicBezTo>
                      <a:pt x="38" y="526"/>
                      <a:pt x="0" y="712"/>
                      <a:pt x="31" y="744"/>
                    </a:cubicBezTo>
                    <a:cubicBezTo>
                      <a:pt x="67" y="781"/>
                      <a:pt x="121" y="794"/>
                      <a:pt x="231" y="799"/>
                    </a:cubicBezTo>
                    <a:cubicBezTo>
                      <a:pt x="220" y="853"/>
                      <a:pt x="206" y="918"/>
                      <a:pt x="187" y="997"/>
                    </a:cubicBezTo>
                    <a:cubicBezTo>
                      <a:pt x="131" y="1231"/>
                      <a:pt x="117" y="1311"/>
                      <a:pt x="171" y="1325"/>
                    </a:cubicBezTo>
                    <a:cubicBezTo>
                      <a:pt x="177" y="1500"/>
                      <a:pt x="206" y="1747"/>
                      <a:pt x="216" y="1818"/>
                    </a:cubicBezTo>
                    <a:cubicBezTo>
                      <a:pt x="232" y="1921"/>
                      <a:pt x="239" y="2009"/>
                      <a:pt x="221" y="2180"/>
                    </a:cubicBezTo>
                    <a:cubicBezTo>
                      <a:pt x="203" y="2351"/>
                      <a:pt x="239" y="2936"/>
                      <a:pt x="239" y="2936"/>
                    </a:cubicBezTo>
                    <a:cubicBezTo>
                      <a:pt x="303" y="2985"/>
                      <a:pt x="472" y="2939"/>
                      <a:pt x="482" y="2936"/>
                    </a:cubicBezTo>
                    <a:cubicBezTo>
                      <a:pt x="493" y="2934"/>
                      <a:pt x="464" y="2208"/>
                      <a:pt x="464" y="2208"/>
                    </a:cubicBezTo>
                    <a:cubicBezTo>
                      <a:pt x="457" y="1843"/>
                      <a:pt x="570" y="1526"/>
                      <a:pt x="585" y="1484"/>
                    </a:cubicBezTo>
                    <a:cubicBezTo>
                      <a:pt x="601" y="1526"/>
                      <a:pt x="714" y="1843"/>
                      <a:pt x="706" y="2208"/>
                    </a:cubicBezTo>
                    <a:cubicBezTo>
                      <a:pt x="706" y="2208"/>
                      <a:pt x="678" y="2934"/>
                      <a:pt x="688" y="2936"/>
                    </a:cubicBezTo>
                    <a:cubicBezTo>
                      <a:pt x="699" y="2939"/>
                      <a:pt x="868" y="2985"/>
                      <a:pt x="932" y="2936"/>
                    </a:cubicBezTo>
                    <a:cubicBezTo>
                      <a:pt x="932" y="2936"/>
                      <a:pt x="967" y="2351"/>
                      <a:pt x="949" y="2180"/>
                    </a:cubicBezTo>
                    <a:cubicBezTo>
                      <a:pt x="932" y="2009"/>
                      <a:pt x="939" y="1921"/>
                      <a:pt x="954" y="1818"/>
                    </a:cubicBezTo>
                    <a:cubicBezTo>
                      <a:pt x="965" y="1747"/>
                      <a:pt x="994" y="1502"/>
                      <a:pt x="1000" y="1327"/>
                    </a:cubicBezTo>
                    <a:cubicBezTo>
                      <a:pt x="1065" y="1319"/>
                      <a:pt x="1053" y="1244"/>
                      <a:pt x="993" y="997"/>
                    </a:cubicBezTo>
                    <a:cubicBezTo>
                      <a:pt x="974" y="918"/>
                      <a:pt x="960" y="853"/>
                      <a:pt x="950" y="799"/>
                    </a:cubicBezTo>
                    <a:cubicBezTo>
                      <a:pt x="1067" y="795"/>
                      <a:pt x="1122" y="782"/>
                      <a:pt x="1159" y="744"/>
                    </a:cubicBezTo>
                    <a:cubicBezTo>
                      <a:pt x="1207" y="695"/>
                      <a:pt x="1093" y="288"/>
                      <a:pt x="1093" y="288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8"/>
              <p:cNvSpPr>
                <a:spLocks/>
              </p:cNvSpPr>
              <p:nvPr userDrawn="1"/>
            </p:nvSpPr>
            <p:spPr bwMode="auto">
              <a:xfrm>
                <a:off x="2911476" y="1116013"/>
                <a:ext cx="898525" cy="893763"/>
              </a:xfrm>
              <a:custGeom>
                <a:avLst/>
                <a:gdLst>
                  <a:gd name="T0" fmla="*/ 915 w 983"/>
                  <a:gd name="T1" fmla="*/ 802 h 977"/>
                  <a:gd name="T2" fmla="*/ 981 w 983"/>
                  <a:gd name="T3" fmla="*/ 842 h 977"/>
                  <a:gd name="T4" fmla="*/ 791 w 983"/>
                  <a:gd name="T5" fmla="*/ 701 h 977"/>
                  <a:gd name="T6" fmla="*/ 765 w 983"/>
                  <a:gd name="T7" fmla="*/ 516 h 977"/>
                  <a:gd name="T8" fmla="*/ 568 w 983"/>
                  <a:gd name="T9" fmla="*/ 70 h 977"/>
                  <a:gd name="T10" fmla="*/ 277 w 983"/>
                  <a:gd name="T11" fmla="*/ 205 h 977"/>
                  <a:gd name="T12" fmla="*/ 247 w 983"/>
                  <a:gd name="T13" fmla="*/ 608 h 977"/>
                  <a:gd name="T14" fmla="*/ 53 w 983"/>
                  <a:gd name="T15" fmla="*/ 930 h 977"/>
                  <a:gd name="T16" fmla="*/ 178 w 983"/>
                  <a:gd name="T17" fmla="*/ 891 h 977"/>
                  <a:gd name="T18" fmla="*/ 118 w 983"/>
                  <a:gd name="T19" fmla="*/ 913 h 977"/>
                  <a:gd name="T20" fmla="*/ 146 w 983"/>
                  <a:gd name="T21" fmla="*/ 920 h 977"/>
                  <a:gd name="T22" fmla="*/ 216 w 983"/>
                  <a:gd name="T23" fmla="*/ 911 h 977"/>
                  <a:gd name="T24" fmla="*/ 155 w 983"/>
                  <a:gd name="T25" fmla="*/ 933 h 977"/>
                  <a:gd name="T26" fmla="*/ 184 w 983"/>
                  <a:gd name="T27" fmla="*/ 940 h 977"/>
                  <a:gd name="T28" fmla="*/ 270 w 983"/>
                  <a:gd name="T29" fmla="*/ 923 h 977"/>
                  <a:gd name="T30" fmla="*/ 187 w 983"/>
                  <a:gd name="T31" fmla="*/ 962 h 977"/>
                  <a:gd name="T32" fmla="*/ 220 w 983"/>
                  <a:gd name="T33" fmla="*/ 970 h 977"/>
                  <a:gd name="T34" fmla="*/ 325 w 983"/>
                  <a:gd name="T35" fmla="*/ 923 h 977"/>
                  <a:gd name="T36" fmla="*/ 374 w 983"/>
                  <a:gd name="T37" fmla="*/ 955 h 977"/>
                  <a:gd name="T38" fmla="*/ 386 w 983"/>
                  <a:gd name="T39" fmla="*/ 622 h 977"/>
                  <a:gd name="T40" fmla="*/ 333 w 983"/>
                  <a:gd name="T41" fmla="*/ 423 h 977"/>
                  <a:gd name="T42" fmla="*/ 626 w 983"/>
                  <a:gd name="T43" fmla="*/ 195 h 977"/>
                  <a:gd name="T44" fmla="*/ 714 w 983"/>
                  <a:gd name="T45" fmla="*/ 321 h 977"/>
                  <a:gd name="T46" fmla="*/ 694 w 983"/>
                  <a:gd name="T47" fmla="*/ 527 h 977"/>
                  <a:gd name="T48" fmla="*/ 584 w 983"/>
                  <a:gd name="T49" fmla="*/ 659 h 977"/>
                  <a:gd name="T50" fmla="*/ 579 w 983"/>
                  <a:gd name="T51" fmla="*/ 893 h 977"/>
                  <a:gd name="T52" fmla="*/ 735 w 983"/>
                  <a:gd name="T53" fmla="*/ 838 h 977"/>
                  <a:gd name="T54" fmla="*/ 874 w 983"/>
                  <a:gd name="T55" fmla="*/ 903 h 977"/>
                  <a:gd name="T56" fmla="*/ 820 w 983"/>
                  <a:gd name="T57" fmla="*/ 813 h 977"/>
                  <a:gd name="T58" fmla="*/ 868 w 983"/>
                  <a:gd name="T59" fmla="*/ 856 h 977"/>
                  <a:gd name="T60" fmla="*/ 889 w 983"/>
                  <a:gd name="T61" fmla="*/ 859 h 977"/>
                  <a:gd name="T62" fmla="*/ 856 w 983"/>
                  <a:gd name="T63" fmla="*/ 806 h 977"/>
                  <a:gd name="T64" fmla="*/ 897 w 983"/>
                  <a:gd name="T65" fmla="*/ 842 h 977"/>
                  <a:gd name="T66" fmla="*/ 915 w 983"/>
                  <a:gd name="T67" fmla="*/ 845 h 977"/>
                  <a:gd name="T68" fmla="*/ 889 w 983"/>
                  <a:gd name="T69" fmla="*/ 811 h 977"/>
                  <a:gd name="T70" fmla="*/ 924 w 983"/>
                  <a:gd name="T71" fmla="*/ 837 h 977"/>
                  <a:gd name="T72" fmla="*/ 941 w 983"/>
                  <a:gd name="T73" fmla="*/ 839 h 977"/>
                  <a:gd name="T74" fmla="*/ 915 w 983"/>
                  <a:gd name="T75" fmla="*/ 802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3" h="977">
                    <a:moveTo>
                      <a:pt x="915" y="802"/>
                    </a:moveTo>
                    <a:cubicBezTo>
                      <a:pt x="957" y="819"/>
                      <a:pt x="981" y="842"/>
                      <a:pt x="981" y="842"/>
                    </a:cubicBezTo>
                    <a:cubicBezTo>
                      <a:pt x="983" y="800"/>
                      <a:pt x="893" y="745"/>
                      <a:pt x="791" y="701"/>
                    </a:cubicBezTo>
                    <a:cubicBezTo>
                      <a:pt x="690" y="656"/>
                      <a:pt x="760" y="580"/>
                      <a:pt x="765" y="516"/>
                    </a:cubicBezTo>
                    <a:cubicBezTo>
                      <a:pt x="804" y="0"/>
                      <a:pt x="568" y="70"/>
                      <a:pt x="568" y="70"/>
                    </a:cubicBezTo>
                    <a:cubicBezTo>
                      <a:pt x="453" y="2"/>
                      <a:pt x="361" y="105"/>
                      <a:pt x="277" y="205"/>
                    </a:cubicBezTo>
                    <a:cubicBezTo>
                      <a:pt x="193" y="306"/>
                      <a:pt x="216" y="540"/>
                      <a:pt x="247" y="608"/>
                    </a:cubicBezTo>
                    <a:cubicBezTo>
                      <a:pt x="311" y="747"/>
                      <a:pt x="0" y="961"/>
                      <a:pt x="53" y="930"/>
                    </a:cubicBezTo>
                    <a:cubicBezTo>
                      <a:pt x="98" y="905"/>
                      <a:pt x="140" y="893"/>
                      <a:pt x="178" y="891"/>
                    </a:cubicBezTo>
                    <a:cubicBezTo>
                      <a:pt x="164" y="903"/>
                      <a:pt x="142" y="911"/>
                      <a:pt x="118" y="913"/>
                    </a:cubicBezTo>
                    <a:cubicBezTo>
                      <a:pt x="127" y="916"/>
                      <a:pt x="136" y="918"/>
                      <a:pt x="146" y="920"/>
                    </a:cubicBezTo>
                    <a:cubicBezTo>
                      <a:pt x="172" y="923"/>
                      <a:pt x="197" y="920"/>
                      <a:pt x="216" y="911"/>
                    </a:cubicBezTo>
                    <a:cubicBezTo>
                      <a:pt x="201" y="923"/>
                      <a:pt x="180" y="931"/>
                      <a:pt x="155" y="933"/>
                    </a:cubicBezTo>
                    <a:cubicBezTo>
                      <a:pt x="164" y="936"/>
                      <a:pt x="174" y="938"/>
                      <a:pt x="184" y="940"/>
                    </a:cubicBezTo>
                    <a:cubicBezTo>
                      <a:pt x="218" y="944"/>
                      <a:pt x="249" y="937"/>
                      <a:pt x="270" y="923"/>
                    </a:cubicBezTo>
                    <a:cubicBezTo>
                      <a:pt x="254" y="945"/>
                      <a:pt x="223" y="960"/>
                      <a:pt x="187" y="962"/>
                    </a:cubicBezTo>
                    <a:cubicBezTo>
                      <a:pt x="197" y="966"/>
                      <a:pt x="209" y="968"/>
                      <a:pt x="220" y="970"/>
                    </a:cubicBezTo>
                    <a:cubicBezTo>
                      <a:pt x="268" y="977"/>
                      <a:pt x="301" y="944"/>
                      <a:pt x="325" y="923"/>
                    </a:cubicBezTo>
                    <a:cubicBezTo>
                      <a:pt x="355" y="939"/>
                      <a:pt x="373" y="955"/>
                      <a:pt x="374" y="955"/>
                    </a:cubicBezTo>
                    <a:cubicBezTo>
                      <a:pt x="329" y="889"/>
                      <a:pt x="577" y="807"/>
                      <a:pt x="386" y="622"/>
                    </a:cubicBezTo>
                    <a:cubicBezTo>
                      <a:pt x="335" y="573"/>
                      <a:pt x="333" y="423"/>
                      <a:pt x="333" y="423"/>
                    </a:cubicBezTo>
                    <a:cubicBezTo>
                      <a:pt x="413" y="423"/>
                      <a:pt x="626" y="195"/>
                      <a:pt x="626" y="195"/>
                    </a:cubicBezTo>
                    <a:cubicBezTo>
                      <a:pt x="626" y="195"/>
                      <a:pt x="706" y="247"/>
                      <a:pt x="714" y="321"/>
                    </a:cubicBezTo>
                    <a:cubicBezTo>
                      <a:pt x="725" y="425"/>
                      <a:pt x="708" y="473"/>
                      <a:pt x="694" y="527"/>
                    </a:cubicBezTo>
                    <a:cubicBezTo>
                      <a:pt x="672" y="607"/>
                      <a:pt x="584" y="659"/>
                      <a:pt x="584" y="659"/>
                    </a:cubicBezTo>
                    <a:cubicBezTo>
                      <a:pt x="584" y="659"/>
                      <a:pt x="600" y="813"/>
                      <a:pt x="579" y="893"/>
                    </a:cubicBezTo>
                    <a:cubicBezTo>
                      <a:pt x="558" y="972"/>
                      <a:pt x="683" y="763"/>
                      <a:pt x="735" y="838"/>
                    </a:cubicBezTo>
                    <a:cubicBezTo>
                      <a:pt x="788" y="913"/>
                      <a:pt x="874" y="903"/>
                      <a:pt x="874" y="903"/>
                    </a:cubicBezTo>
                    <a:cubicBezTo>
                      <a:pt x="874" y="903"/>
                      <a:pt x="829" y="848"/>
                      <a:pt x="820" y="813"/>
                    </a:cubicBezTo>
                    <a:cubicBezTo>
                      <a:pt x="828" y="833"/>
                      <a:pt x="845" y="849"/>
                      <a:pt x="868" y="856"/>
                    </a:cubicBezTo>
                    <a:cubicBezTo>
                      <a:pt x="875" y="858"/>
                      <a:pt x="882" y="859"/>
                      <a:pt x="889" y="859"/>
                    </a:cubicBezTo>
                    <a:cubicBezTo>
                      <a:pt x="870" y="847"/>
                      <a:pt x="857" y="827"/>
                      <a:pt x="856" y="806"/>
                    </a:cubicBezTo>
                    <a:cubicBezTo>
                      <a:pt x="863" y="823"/>
                      <a:pt x="877" y="836"/>
                      <a:pt x="897" y="842"/>
                    </a:cubicBezTo>
                    <a:cubicBezTo>
                      <a:pt x="903" y="844"/>
                      <a:pt x="909" y="845"/>
                      <a:pt x="915" y="845"/>
                    </a:cubicBezTo>
                    <a:cubicBezTo>
                      <a:pt x="902" y="836"/>
                      <a:pt x="893" y="824"/>
                      <a:pt x="889" y="811"/>
                    </a:cubicBezTo>
                    <a:cubicBezTo>
                      <a:pt x="896" y="823"/>
                      <a:pt x="909" y="832"/>
                      <a:pt x="924" y="837"/>
                    </a:cubicBezTo>
                    <a:cubicBezTo>
                      <a:pt x="930" y="839"/>
                      <a:pt x="936" y="839"/>
                      <a:pt x="941" y="839"/>
                    </a:cubicBezTo>
                    <a:cubicBezTo>
                      <a:pt x="927" y="831"/>
                      <a:pt x="918" y="817"/>
                      <a:pt x="915" y="802"/>
                    </a:cubicBezTo>
                    <a:close/>
                  </a:path>
                </a:pathLst>
              </a:custGeom>
              <a:solidFill>
                <a:srgbClr val="F36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9"/>
              <p:cNvSpPr>
                <a:spLocks/>
              </p:cNvSpPr>
              <p:nvPr userDrawn="1"/>
            </p:nvSpPr>
            <p:spPr bwMode="auto">
              <a:xfrm>
                <a:off x="2905126" y="2270125"/>
                <a:ext cx="357188" cy="198438"/>
              </a:xfrm>
              <a:custGeom>
                <a:avLst/>
                <a:gdLst>
                  <a:gd name="T0" fmla="*/ 383 w 390"/>
                  <a:gd name="T1" fmla="*/ 216 h 216"/>
                  <a:gd name="T2" fmla="*/ 265 w 390"/>
                  <a:gd name="T3" fmla="*/ 216 h 216"/>
                  <a:gd name="T4" fmla="*/ 164 w 390"/>
                  <a:gd name="T5" fmla="*/ 178 h 216"/>
                  <a:gd name="T6" fmla="*/ 102 w 390"/>
                  <a:gd name="T7" fmla="*/ 170 h 216"/>
                  <a:gd name="T8" fmla="*/ 63 w 390"/>
                  <a:gd name="T9" fmla="*/ 170 h 216"/>
                  <a:gd name="T10" fmla="*/ 58 w 390"/>
                  <a:gd name="T11" fmla="*/ 172 h 216"/>
                  <a:gd name="T12" fmla="*/ 39 w 390"/>
                  <a:gd name="T13" fmla="*/ 164 h 216"/>
                  <a:gd name="T14" fmla="*/ 54 w 390"/>
                  <a:gd name="T15" fmla="*/ 149 h 216"/>
                  <a:gd name="T16" fmla="*/ 56 w 390"/>
                  <a:gd name="T17" fmla="*/ 149 h 216"/>
                  <a:gd name="T18" fmla="*/ 56 w 390"/>
                  <a:gd name="T19" fmla="*/ 149 h 216"/>
                  <a:gd name="T20" fmla="*/ 157 w 390"/>
                  <a:gd name="T21" fmla="*/ 138 h 216"/>
                  <a:gd name="T22" fmla="*/ 100 w 390"/>
                  <a:gd name="T23" fmla="*/ 125 h 216"/>
                  <a:gd name="T24" fmla="*/ 28 w 390"/>
                  <a:gd name="T25" fmla="*/ 127 h 216"/>
                  <a:gd name="T26" fmla="*/ 28 w 390"/>
                  <a:gd name="T27" fmla="*/ 127 h 216"/>
                  <a:gd name="T28" fmla="*/ 27 w 390"/>
                  <a:gd name="T29" fmla="*/ 127 h 216"/>
                  <a:gd name="T30" fmla="*/ 26 w 390"/>
                  <a:gd name="T31" fmla="*/ 127 h 216"/>
                  <a:gd name="T32" fmla="*/ 25 w 390"/>
                  <a:gd name="T33" fmla="*/ 127 h 216"/>
                  <a:gd name="T34" fmla="*/ 25 w 390"/>
                  <a:gd name="T35" fmla="*/ 127 h 216"/>
                  <a:gd name="T36" fmla="*/ 4 w 390"/>
                  <a:gd name="T37" fmla="*/ 117 h 216"/>
                  <a:gd name="T38" fmla="*/ 19 w 390"/>
                  <a:gd name="T39" fmla="*/ 100 h 216"/>
                  <a:gd name="T40" fmla="*/ 19 w 390"/>
                  <a:gd name="T41" fmla="*/ 100 h 216"/>
                  <a:gd name="T42" fmla="*/ 140 w 390"/>
                  <a:gd name="T43" fmla="*/ 92 h 216"/>
                  <a:gd name="T44" fmla="*/ 145 w 390"/>
                  <a:gd name="T45" fmla="*/ 90 h 216"/>
                  <a:gd name="T46" fmla="*/ 88 w 390"/>
                  <a:gd name="T47" fmla="*/ 74 h 216"/>
                  <a:gd name="T48" fmla="*/ 26 w 390"/>
                  <a:gd name="T49" fmla="*/ 80 h 216"/>
                  <a:gd name="T50" fmla="*/ 26 w 390"/>
                  <a:gd name="T51" fmla="*/ 80 h 216"/>
                  <a:gd name="T52" fmla="*/ 2 w 390"/>
                  <a:gd name="T53" fmla="*/ 73 h 216"/>
                  <a:gd name="T54" fmla="*/ 17 w 390"/>
                  <a:gd name="T55" fmla="*/ 54 h 216"/>
                  <a:gd name="T56" fmla="*/ 26 w 390"/>
                  <a:gd name="T57" fmla="*/ 53 h 216"/>
                  <a:gd name="T58" fmla="*/ 57 w 390"/>
                  <a:gd name="T59" fmla="*/ 45 h 216"/>
                  <a:gd name="T60" fmla="*/ 147 w 390"/>
                  <a:gd name="T61" fmla="*/ 58 h 216"/>
                  <a:gd name="T62" fmla="*/ 164 w 390"/>
                  <a:gd name="T63" fmla="*/ 58 h 216"/>
                  <a:gd name="T64" fmla="*/ 146 w 390"/>
                  <a:gd name="T65" fmla="*/ 46 h 216"/>
                  <a:gd name="T66" fmla="*/ 99 w 390"/>
                  <a:gd name="T67" fmla="*/ 32 h 216"/>
                  <a:gd name="T68" fmla="*/ 55 w 390"/>
                  <a:gd name="T69" fmla="*/ 27 h 216"/>
                  <a:gd name="T70" fmla="*/ 34 w 390"/>
                  <a:gd name="T71" fmla="*/ 14 h 216"/>
                  <a:gd name="T72" fmla="*/ 55 w 390"/>
                  <a:gd name="T73" fmla="*/ 0 h 216"/>
                  <a:gd name="T74" fmla="*/ 58 w 390"/>
                  <a:gd name="T75" fmla="*/ 1 h 216"/>
                  <a:gd name="T76" fmla="*/ 58 w 390"/>
                  <a:gd name="T77" fmla="*/ 1 h 216"/>
                  <a:gd name="T78" fmla="*/ 138 w 390"/>
                  <a:gd name="T79" fmla="*/ 4 h 216"/>
                  <a:gd name="T80" fmla="*/ 209 w 390"/>
                  <a:gd name="T81" fmla="*/ 45 h 216"/>
                  <a:gd name="T82" fmla="*/ 304 w 390"/>
                  <a:gd name="T83" fmla="*/ 110 h 216"/>
                  <a:gd name="T84" fmla="*/ 386 w 390"/>
                  <a:gd name="T85" fmla="*/ 121 h 216"/>
                  <a:gd name="T86" fmla="*/ 383 w 390"/>
                  <a:gd name="T8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0" h="216">
                    <a:moveTo>
                      <a:pt x="383" y="216"/>
                    </a:moveTo>
                    <a:cubicBezTo>
                      <a:pt x="265" y="216"/>
                      <a:pt x="265" y="216"/>
                      <a:pt x="265" y="216"/>
                    </a:cubicBezTo>
                    <a:cubicBezTo>
                      <a:pt x="227" y="216"/>
                      <a:pt x="173" y="182"/>
                      <a:pt x="164" y="178"/>
                    </a:cubicBezTo>
                    <a:cubicBezTo>
                      <a:pt x="155" y="175"/>
                      <a:pt x="147" y="171"/>
                      <a:pt x="102" y="170"/>
                    </a:cubicBezTo>
                    <a:cubicBezTo>
                      <a:pt x="80" y="169"/>
                      <a:pt x="69" y="170"/>
                      <a:pt x="63" y="170"/>
                    </a:cubicBezTo>
                    <a:cubicBezTo>
                      <a:pt x="61" y="171"/>
                      <a:pt x="60" y="171"/>
                      <a:pt x="58" y="172"/>
                    </a:cubicBezTo>
                    <a:cubicBezTo>
                      <a:pt x="49" y="174"/>
                      <a:pt x="40" y="170"/>
                      <a:pt x="39" y="164"/>
                    </a:cubicBezTo>
                    <a:cubicBezTo>
                      <a:pt x="38" y="158"/>
                      <a:pt x="45" y="151"/>
                      <a:pt x="54" y="149"/>
                    </a:cubicBezTo>
                    <a:cubicBezTo>
                      <a:pt x="55" y="149"/>
                      <a:pt x="55" y="149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71" y="147"/>
                      <a:pt x="147" y="141"/>
                      <a:pt x="157" y="138"/>
                    </a:cubicBezTo>
                    <a:cubicBezTo>
                      <a:pt x="167" y="135"/>
                      <a:pt x="135" y="129"/>
                      <a:pt x="100" y="125"/>
                    </a:cubicBezTo>
                    <a:cubicBezTo>
                      <a:pt x="71" y="121"/>
                      <a:pt x="38" y="125"/>
                      <a:pt x="28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7" y="127"/>
                      <a:pt x="27" y="127"/>
                    </a:cubicBezTo>
                    <a:cubicBezTo>
                      <a:pt x="27" y="127"/>
                      <a:pt x="27" y="127"/>
                      <a:pt x="26" y="127"/>
                    </a:cubicBezTo>
                    <a:cubicBezTo>
                      <a:pt x="26" y="127"/>
                      <a:pt x="26" y="127"/>
                      <a:pt x="25" y="127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15" y="128"/>
                      <a:pt x="5" y="124"/>
                      <a:pt x="4" y="117"/>
                    </a:cubicBezTo>
                    <a:cubicBezTo>
                      <a:pt x="3" y="110"/>
                      <a:pt x="9" y="103"/>
                      <a:pt x="19" y="100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41" y="86"/>
                      <a:pt x="131" y="90"/>
                      <a:pt x="140" y="92"/>
                    </a:cubicBezTo>
                    <a:cubicBezTo>
                      <a:pt x="150" y="94"/>
                      <a:pt x="145" y="90"/>
                      <a:pt x="145" y="90"/>
                    </a:cubicBezTo>
                    <a:cubicBezTo>
                      <a:pt x="145" y="90"/>
                      <a:pt x="114" y="80"/>
                      <a:pt x="88" y="74"/>
                    </a:cubicBezTo>
                    <a:cubicBezTo>
                      <a:pt x="63" y="69"/>
                      <a:pt x="27" y="79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15" y="83"/>
                      <a:pt x="4" y="80"/>
                      <a:pt x="2" y="73"/>
                    </a:cubicBezTo>
                    <a:cubicBezTo>
                      <a:pt x="0" y="66"/>
                      <a:pt x="6" y="58"/>
                      <a:pt x="17" y="54"/>
                    </a:cubicBezTo>
                    <a:cubicBezTo>
                      <a:pt x="20" y="53"/>
                      <a:pt x="23" y="53"/>
                      <a:pt x="26" y="5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90" y="37"/>
                      <a:pt x="126" y="48"/>
                      <a:pt x="147" y="58"/>
                    </a:cubicBezTo>
                    <a:cubicBezTo>
                      <a:pt x="168" y="67"/>
                      <a:pt x="164" y="58"/>
                      <a:pt x="164" y="58"/>
                    </a:cubicBezTo>
                    <a:cubicBezTo>
                      <a:pt x="164" y="58"/>
                      <a:pt x="154" y="51"/>
                      <a:pt x="146" y="46"/>
                    </a:cubicBezTo>
                    <a:cubicBezTo>
                      <a:pt x="138" y="42"/>
                      <a:pt x="124" y="36"/>
                      <a:pt x="99" y="32"/>
                    </a:cubicBezTo>
                    <a:cubicBezTo>
                      <a:pt x="72" y="27"/>
                      <a:pt x="55" y="27"/>
                      <a:pt x="55" y="27"/>
                    </a:cubicBezTo>
                    <a:cubicBezTo>
                      <a:pt x="44" y="27"/>
                      <a:pt x="34" y="21"/>
                      <a:pt x="34" y="14"/>
                    </a:cubicBezTo>
                    <a:cubicBezTo>
                      <a:pt x="34" y="6"/>
                      <a:pt x="44" y="0"/>
                      <a:pt x="55" y="0"/>
                    </a:cubicBezTo>
                    <a:cubicBezTo>
                      <a:pt x="56" y="0"/>
                      <a:pt x="57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75" y="1"/>
                      <a:pt x="130" y="1"/>
                      <a:pt x="138" y="4"/>
                    </a:cubicBezTo>
                    <a:cubicBezTo>
                      <a:pt x="146" y="8"/>
                      <a:pt x="180" y="32"/>
                      <a:pt x="209" y="45"/>
                    </a:cubicBezTo>
                    <a:cubicBezTo>
                      <a:pt x="237" y="57"/>
                      <a:pt x="262" y="85"/>
                      <a:pt x="304" y="110"/>
                    </a:cubicBezTo>
                    <a:cubicBezTo>
                      <a:pt x="345" y="135"/>
                      <a:pt x="386" y="121"/>
                      <a:pt x="386" y="121"/>
                    </a:cubicBezTo>
                    <a:cubicBezTo>
                      <a:pt x="386" y="121"/>
                      <a:pt x="390" y="216"/>
                      <a:pt x="383" y="216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0"/>
              <p:cNvSpPr>
                <a:spLocks/>
              </p:cNvSpPr>
              <p:nvPr userDrawn="1"/>
            </p:nvSpPr>
            <p:spPr bwMode="auto">
              <a:xfrm>
                <a:off x="2914651" y="22717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DAE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/>
              </p:cNvSpPr>
              <p:nvPr userDrawn="1"/>
            </p:nvSpPr>
            <p:spPr bwMode="auto">
              <a:xfrm>
                <a:off x="3578226" y="2173288"/>
                <a:ext cx="174625" cy="165100"/>
              </a:xfrm>
              <a:custGeom>
                <a:avLst/>
                <a:gdLst>
                  <a:gd name="T0" fmla="*/ 183 w 191"/>
                  <a:gd name="T1" fmla="*/ 33 h 182"/>
                  <a:gd name="T2" fmla="*/ 157 w 191"/>
                  <a:gd name="T3" fmla="*/ 66 h 182"/>
                  <a:gd name="T4" fmla="*/ 83 w 191"/>
                  <a:gd name="T5" fmla="*/ 170 h 182"/>
                  <a:gd name="T6" fmla="*/ 0 w 191"/>
                  <a:gd name="T7" fmla="*/ 181 h 182"/>
                  <a:gd name="T8" fmla="*/ 41 w 191"/>
                  <a:gd name="T9" fmla="*/ 109 h 182"/>
                  <a:gd name="T10" fmla="*/ 99 w 191"/>
                  <a:gd name="T11" fmla="*/ 16 h 182"/>
                  <a:gd name="T12" fmla="*/ 102 w 191"/>
                  <a:gd name="T13" fmla="*/ 11 h 182"/>
                  <a:gd name="T14" fmla="*/ 102 w 191"/>
                  <a:gd name="T15" fmla="*/ 11 h 182"/>
                  <a:gd name="T16" fmla="*/ 102 w 191"/>
                  <a:gd name="T17" fmla="*/ 11 h 182"/>
                  <a:gd name="T18" fmla="*/ 125 w 191"/>
                  <a:gd name="T19" fmla="*/ 3 h 182"/>
                  <a:gd name="T20" fmla="*/ 129 w 191"/>
                  <a:gd name="T21" fmla="*/ 29 h 182"/>
                  <a:gd name="T22" fmla="*/ 129 w 191"/>
                  <a:gd name="T23" fmla="*/ 29 h 182"/>
                  <a:gd name="T24" fmla="*/ 66 w 191"/>
                  <a:gd name="T25" fmla="*/ 135 h 182"/>
                  <a:gd name="T26" fmla="*/ 142 w 191"/>
                  <a:gd name="T27" fmla="*/ 31 h 182"/>
                  <a:gd name="T28" fmla="*/ 142 w 191"/>
                  <a:gd name="T29" fmla="*/ 31 h 182"/>
                  <a:gd name="T30" fmla="*/ 153 w 191"/>
                  <a:gd name="T31" fmla="*/ 16 h 182"/>
                  <a:gd name="T32" fmla="*/ 153 w 191"/>
                  <a:gd name="T33" fmla="*/ 16 h 182"/>
                  <a:gd name="T34" fmla="*/ 154 w 191"/>
                  <a:gd name="T35" fmla="*/ 15 h 182"/>
                  <a:gd name="T36" fmla="*/ 155 w 191"/>
                  <a:gd name="T37" fmla="*/ 14 h 182"/>
                  <a:gd name="T38" fmla="*/ 155 w 191"/>
                  <a:gd name="T39" fmla="*/ 14 h 182"/>
                  <a:gd name="T40" fmla="*/ 183 w 191"/>
                  <a:gd name="T41" fmla="*/ 7 h 182"/>
                  <a:gd name="T42" fmla="*/ 183 w 191"/>
                  <a:gd name="T43" fmla="*/ 3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1" h="182">
                    <a:moveTo>
                      <a:pt x="183" y="33"/>
                    </a:moveTo>
                    <a:cubicBezTo>
                      <a:pt x="183" y="34"/>
                      <a:pt x="172" y="47"/>
                      <a:pt x="157" y="66"/>
                    </a:cubicBezTo>
                    <a:cubicBezTo>
                      <a:pt x="133" y="98"/>
                      <a:pt x="97" y="146"/>
                      <a:pt x="83" y="170"/>
                    </a:cubicBezTo>
                    <a:cubicBezTo>
                      <a:pt x="52" y="177"/>
                      <a:pt x="20" y="182"/>
                      <a:pt x="0" y="181"/>
                    </a:cubicBezTo>
                    <a:cubicBezTo>
                      <a:pt x="14" y="158"/>
                      <a:pt x="36" y="119"/>
                      <a:pt x="41" y="109"/>
                    </a:cubicBezTo>
                    <a:cubicBezTo>
                      <a:pt x="46" y="97"/>
                      <a:pt x="86" y="34"/>
                      <a:pt x="99" y="16"/>
                    </a:cubicBezTo>
                    <a:cubicBezTo>
                      <a:pt x="100" y="13"/>
                      <a:pt x="101" y="12"/>
                      <a:pt x="102" y="11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8" y="3"/>
                      <a:pt x="118" y="0"/>
                      <a:pt x="125" y="3"/>
                    </a:cubicBezTo>
                    <a:cubicBezTo>
                      <a:pt x="134" y="7"/>
                      <a:pt x="135" y="19"/>
                      <a:pt x="129" y="29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31"/>
                      <a:pt x="90" y="93"/>
                      <a:pt x="66" y="135"/>
                    </a:cubicBezTo>
                    <a:cubicBezTo>
                      <a:pt x="90" y="101"/>
                      <a:pt x="124" y="55"/>
                      <a:pt x="142" y="31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7" y="24"/>
                      <a:pt x="151" y="19"/>
                      <a:pt x="153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4" y="16"/>
                      <a:pt x="154" y="16"/>
                      <a:pt x="154" y="15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63" y="5"/>
                      <a:pt x="176" y="1"/>
                      <a:pt x="183" y="7"/>
                    </a:cubicBezTo>
                    <a:cubicBezTo>
                      <a:pt x="191" y="12"/>
                      <a:pt x="191" y="24"/>
                      <a:pt x="183" y="33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2"/>
              <p:cNvSpPr>
                <a:spLocks/>
              </p:cNvSpPr>
              <p:nvPr userDrawn="1"/>
            </p:nvSpPr>
            <p:spPr bwMode="auto">
              <a:xfrm>
                <a:off x="3656013" y="2206625"/>
                <a:ext cx="111125" cy="120650"/>
              </a:xfrm>
              <a:custGeom>
                <a:avLst/>
                <a:gdLst>
                  <a:gd name="T0" fmla="*/ 116 w 123"/>
                  <a:gd name="T1" fmla="*/ 30 h 132"/>
                  <a:gd name="T2" fmla="*/ 116 w 123"/>
                  <a:gd name="T3" fmla="*/ 31 h 132"/>
                  <a:gd name="T4" fmla="*/ 115 w 123"/>
                  <a:gd name="T5" fmla="*/ 31 h 132"/>
                  <a:gd name="T6" fmla="*/ 87 w 123"/>
                  <a:gd name="T7" fmla="*/ 67 h 132"/>
                  <a:gd name="T8" fmla="*/ 80 w 123"/>
                  <a:gd name="T9" fmla="*/ 76 h 132"/>
                  <a:gd name="T10" fmla="*/ 45 w 123"/>
                  <a:gd name="T11" fmla="*/ 122 h 132"/>
                  <a:gd name="T12" fmla="*/ 0 w 123"/>
                  <a:gd name="T13" fmla="*/ 132 h 132"/>
                  <a:gd name="T14" fmla="*/ 73 w 123"/>
                  <a:gd name="T15" fmla="*/ 32 h 132"/>
                  <a:gd name="T16" fmla="*/ 85 w 123"/>
                  <a:gd name="T17" fmla="*/ 15 h 132"/>
                  <a:gd name="T18" fmla="*/ 85 w 123"/>
                  <a:gd name="T19" fmla="*/ 15 h 132"/>
                  <a:gd name="T20" fmla="*/ 85 w 123"/>
                  <a:gd name="T21" fmla="*/ 14 h 132"/>
                  <a:gd name="T22" fmla="*/ 87 w 123"/>
                  <a:gd name="T23" fmla="*/ 12 h 132"/>
                  <a:gd name="T24" fmla="*/ 115 w 123"/>
                  <a:gd name="T25" fmla="*/ 5 h 132"/>
                  <a:gd name="T26" fmla="*/ 116 w 123"/>
                  <a:gd name="T27" fmla="*/ 3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" h="132">
                    <a:moveTo>
                      <a:pt x="116" y="30"/>
                    </a:moveTo>
                    <a:cubicBezTo>
                      <a:pt x="116" y="30"/>
                      <a:pt x="116" y="30"/>
                      <a:pt x="116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2" y="35"/>
                      <a:pt x="101" y="50"/>
                      <a:pt x="87" y="67"/>
                    </a:cubicBezTo>
                    <a:cubicBezTo>
                      <a:pt x="85" y="70"/>
                      <a:pt x="83" y="73"/>
                      <a:pt x="80" y="76"/>
                    </a:cubicBezTo>
                    <a:cubicBezTo>
                      <a:pt x="67" y="93"/>
                      <a:pt x="54" y="111"/>
                      <a:pt x="45" y="122"/>
                    </a:cubicBezTo>
                    <a:cubicBezTo>
                      <a:pt x="31" y="125"/>
                      <a:pt x="16" y="129"/>
                      <a:pt x="0" y="132"/>
                    </a:cubicBezTo>
                    <a:cubicBezTo>
                      <a:pt x="18" y="109"/>
                      <a:pt x="54" y="58"/>
                      <a:pt x="73" y="32"/>
                    </a:cubicBezTo>
                    <a:cubicBezTo>
                      <a:pt x="79" y="24"/>
                      <a:pt x="83" y="18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4"/>
                      <a:pt x="85" y="14"/>
                    </a:cubicBezTo>
                    <a:cubicBezTo>
                      <a:pt x="86" y="14"/>
                      <a:pt x="86" y="13"/>
                      <a:pt x="87" y="12"/>
                    </a:cubicBezTo>
                    <a:cubicBezTo>
                      <a:pt x="95" y="3"/>
                      <a:pt x="107" y="0"/>
                      <a:pt x="115" y="5"/>
                    </a:cubicBezTo>
                    <a:cubicBezTo>
                      <a:pt x="122" y="10"/>
                      <a:pt x="123" y="21"/>
                      <a:pt x="116" y="30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3"/>
              <p:cNvSpPr>
                <a:spLocks/>
              </p:cNvSpPr>
              <p:nvPr userDrawn="1"/>
            </p:nvSpPr>
            <p:spPr bwMode="auto">
              <a:xfrm>
                <a:off x="3698876" y="2268538"/>
                <a:ext cx="60325" cy="49213"/>
              </a:xfrm>
              <a:custGeom>
                <a:avLst/>
                <a:gdLst>
                  <a:gd name="T0" fmla="*/ 59 w 66"/>
                  <a:gd name="T1" fmla="*/ 25 h 53"/>
                  <a:gd name="T2" fmla="*/ 43 w 66"/>
                  <a:gd name="T3" fmla="*/ 43 h 53"/>
                  <a:gd name="T4" fmla="*/ 0 w 66"/>
                  <a:gd name="T5" fmla="*/ 53 h 53"/>
                  <a:gd name="T6" fmla="*/ 35 w 66"/>
                  <a:gd name="T7" fmla="*/ 8 h 53"/>
                  <a:gd name="T8" fmla="*/ 41 w 66"/>
                  <a:gd name="T9" fmla="*/ 4 h 53"/>
                  <a:gd name="T10" fmla="*/ 59 w 66"/>
                  <a:gd name="T11" fmla="*/ 3 h 53"/>
                  <a:gd name="T12" fmla="*/ 59 w 66"/>
                  <a:gd name="T13" fmla="*/ 2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53">
                    <a:moveTo>
                      <a:pt x="59" y="25"/>
                    </a:moveTo>
                    <a:cubicBezTo>
                      <a:pt x="59" y="25"/>
                      <a:pt x="45" y="43"/>
                      <a:pt x="43" y="43"/>
                    </a:cubicBezTo>
                    <a:cubicBezTo>
                      <a:pt x="35" y="45"/>
                      <a:pt x="19" y="48"/>
                      <a:pt x="0" y="53"/>
                    </a:cubicBezTo>
                    <a:cubicBezTo>
                      <a:pt x="13" y="36"/>
                      <a:pt x="35" y="8"/>
                      <a:pt x="35" y="8"/>
                    </a:cubicBezTo>
                    <a:cubicBezTo>
                      <a:pt x="37" y="6"/>
                      <a:pt x="39" y="5"/>
                      <a:pt x="41" y="4"/>
                    </a:cubicBezTo>
                    <a:cubicBezTo>
                      <a:pt x="47" y="0"/>
                      <a:pt x="54" y="0"/>
                      <a:pt x="59" y="3"/>
                    </a:cubicBezTo>
                    <a:cubicBezTo>
                      <a:pt x="66" y="7"/>
                      <a:pt x="65" y="17"/>
                      <a:pt x="59" y="25"/>
                    </a:cubicBezTo>
                    <a:close/>
                  </a:path>
                </a:pathLst>
              </a:custGeom>
              <a:solidFill>
                <a:srgbClr val="EEAC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4"/>
              <p:cNvSpPr>
                <a:spLocks/>
              </p:cNvSpPr>
              <p:nvPr userDrawn="1"/>
            </p:nvSpPr>
            <p:spPr bwMode="auto">
              <a:xfrm>
                <a:off x="3095626" y="4430713"/>
                <a:ext cx="173038" cy="254000"/>
              </a:xfrm>
              <a:custGeom>
                <a:avLst/>
                <a:gdLst>
                  <a:gd name="T0" fmla="*/ 178 w 190"/>
                  <a:gd name="T1" fmla="*/ 170 h 278"/>
                  <a:gd name="T2" fmla="*/ 178 w 190"/>
                  <a:gd name="T3" fmla="*/ 168 h 278"/>
                  <a:gd name="T4" fmla="*/ 157 w 190"/>
                  <a:gd name="T5" fmla="*/ 26 h 278"/>
                  <a:gd name="T6" fmla="*/ 10 w 190"/>
                  <a:gd name="T7" fmla="*/ 39 h 278"/>
                  <a:gd name="T8" fmla="*/ 1 w 190"/>
                  <a:gd name="T9" fmla="*/ 163 h 278"/>
                  <a:gd name="T10" fmla="*/ 10 w 190"/>
                  <a:gd name="T11" fmla="*/ 213 h 278"/>
                  <a:gd name="T12" fmla="*/ 116 w 190"/>
                  <a:gd name="T13" fmla="*/ 278 h 278"/>
                  <a:gd name="T14" fmla="*/ 178 w 190"/>
                  <a:gd name="T15" fmla="*/ 17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8">
                    <a:moveTo>
                      <a:pt x="178" y="170"/>
                    </a:moveTo>
                    <a:cubicBezTo>
                      <a:pt x="178" y="169"/>
                      <a:pt x="178" y="169"/>
                      <a:pt x="178" y="168"/>
                    </a:cubicBezTo>
                    <a:cubicBezTo>
                      <a:pt x="164" y="103"/>
                      <a:pt x="157" y="52"/>
                      <a:pt x="157" y="26"/>
                    </a:cubicBezTo>
                    <a:cubicBezTo>
                      <a:pt x="157" y="0"/>
                      <a:pt x="10" y="39"/>
                      <a:pt x="10" y="39"/>
                    </a:cubicBezTo>
                    <a:cubicBezTo>
                      <a:pt x="10" y="39"/>
                      <a:pt x="0" y="116"/>
                      <a:pt x="1" y="163"/>
                    </a:cubicBezTo>
                    <a:cubicBezTo>
                      <a:pt x="1" y="183"/>
                      <a:pt x="4" y="202"/>
                      <a:pt x="10" y="213"/>
                    </a:cubicBezTo>
                    <a:cubicBezTo>
                      <a:pt x="32" y="252"/>
                      <a:pt x="94" y="278"/>
                      <a:pt x="116" y="278"/>
                    </a:cubicBezTo>
                    <a:cubicBezTo>
                      <a:pt x="137" y="278"/>
                      <a:pt x="190" y="234"/>
                      <a:pt x="178" y="170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"/>
              <p:cNvSpPr>
                <a:spLocks/>
              </p:cNvSpPr>
              <p:nvPr userDrawn="1"/>
            </p:nvSpPr>
            <p:spPr bwMode="auto">
              <a:xfrm>
                <a:off x="3111501" y="4492625"/>
                <a:ext cx="128588" cy="107950"/>
              </a:xfrm>
              <a:custGeom>
                <a:avLst/>
                <a:gdLst>
                  <a:gd name="T0" fmla="*/ 139 w 141"/>
                  <a:gd name="T1" fmla="*/ 92 h 118"/>
                  <a:gd name="T2" fmla="*/ 133 w 141"/>
                  <a:gd name="T3" fmla="*/ 108 h 118"/>
                  <a:gd name="T4" fmla="*/ 109 w 141"/>
                  <a:gd name="T5" fmla="*/ 115 h 118"/>
                  <a:gd name="T6" fmla="*/ 60 w 141"/>
                  <a:gd name="T7" fmla="*/ 117 h 118"/>
                  <a:gd name="T8" fmla="*/ 36 w 141"/>
                  <a:gd name="T9" fmla="*/ 113 h 118"/>
                  <a:gd name="T10" fmla="*/ 13 w 141"/>
                  <a:gd name="T11" fmla="*/ 105 h 118"/>
                  <a:gd name="T12" fmla="*/ 8 w 141"/>
                  <a:gd name="T13" fmla="*/ 16 h 118"/>
                  <a:gd name="T14" fmla="*/ 10 w 141"/>
                  <a:gd name="T15" fmla="*/ 7 h 118"/>
                  <a:gd name="T16" fmla="*/ 129 w 141"/>
                  <a:gd name="T17" fmla="*/ 1 h 118"/>
                  <a:gd name="T18" fmla="*/ 139 w 141"/>
                  <a:gd name="T19" fmla="*/ 92 h 118"/>
                  <a:gd name="T20" fmla="*/ 139 w 141"/>
                  <a:gd name="T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18">
                    <a:moveTo>
                      <a:pt x="139" y="92"/>
                    </a:moveTo>
                    <a:cubicBezTo>
                      <a:pt x="140" y="98"/>
                      <a:pt x="138" y="104"/>
                      <a:pt x="133" y="108"/>
                    </a:cubicBezTo>
                    <a:cubicBezTo>
                      <a:pt x="127" y="114"/>
                      <a:pt x="117" y="114"/>
                      <a:pt x="109" y="115"/>
                    </a:cubicBezTo>
                    <a:cubicBezTo>
                      <a:pt x="93" y="118"/>
                      <a:pt x="76" y="118"/>
                      <a:pt x="60" y="117"/>
                    </a:cubicBezTo>
                    <a:cubicBezTo>
                      <a:pt x="52" y="116"/>
                      <a:pt x="44" y="115"/>
                      <a:pt x="36" y="113"/>
                    </a:cubicBezTo>
                    <a:cubicBezTo>
                      <a:pt x="28" y="112"/>
                      <a:pt x="19" y="110"/>
                      <a:pt x="13" y="105"/>
                    </a:cubicBezTo>
                    <a:cubicBezTo>
                      <a:pt x="0" y="96"/>
                      <a:pt x="5" y="24"/>
                      <a:pt x="8" y="16"/>
                    </a:cubicBezTo>
                    <a:cubicBezTo>
                      <a:pt x="8" y="14"/>
                      <a:pt x="8" y="8"/>
                      <a:pt x="10" y="7"/>
                    </a:cubicBezTo>
                    <a:cubicBezTo>
                      <a:pt x="12" y="7"/>
                      <a:pt x="124" y="0"/>
                      <a:pt x="129" y="1"/>
                    </a:cubicBezTo>
                    <a:cubicBezTo>
                      <a:pt x="129" y="4"/>
                      <a:pt x="137" y="71"/>
                      <a:pt x="139" y="92"/>
                    </a:cubicBezTo>
                    <a:cubicBezTo>
                      <a:pt x="141" y="101"/>
                      <a:pt x="136" y="63"/>
                      <a:pt x="139" y="92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6"/>
              <p:cNvSpPr>
                <a:spLocks/>
              </p:cNvSpPr>
              <p:nvPr userDrawn="1"/>
            </p:nvSpPr>
            <p:spPr bwMode="auto">
              <a:xfrm>
                <a:off x="3486151" y="4430713"/>
                <a:ext cx="174625" cy="254000"/>
              </a:xfrm>
              <a:custGeom>
                <a:avLst/>
                <a:gdLst>
                  <a:gd name="T0" fmla="*/ 75 w 191"/>
                  <a:gd name="T1" fmla="*/ 278 h 278"/>
                  <a:gd name="T2" fmla="*/ 180 w 191"/>
                  <a:gd name="T3" fmla="*/ 213 h 278"/>
                  <a:gd name="T4" fmla="*/ 190 w 191"/>
                  <a:gd name="T5" fmla="*/ 163 h 278"/>
                  <a:gd name="T6" fmla="*/ 180 w 191"/>
                  <a:gd name="T7" fmla="*/ 39 h 278"/>
                  <a:gd name="T8" fmla="*/ 33 w 191"/>
                  <a:gd name="T9" fmla="*/ 26 h 278"/>
                  <a:gd name="T10" fmla="*/ 13 w 191"/>
                  <a:gd name="T11" fmla="*/ 168 h 278"/>
                  <a:gd name="T12" fmla="*/ 12 w 191"/>
                  <a:gd name="T13" fmla="*/ 170 h 278"/>
                  <a:gd name="T14" fmla="*/ 75 w 191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278">
                    <a:moveTo>
                      <a:pt x="75" y="278"/>
                    </a:moveTo>
                    <a:cubicBezTo>
                      <a:pt x="96" y="278"/>
                      <a:pt x="159" y="252"/>
                      <a:pt x="180" y="213"/>
                    </a:cubicBezTo>
                    <a:cubicBezTo>
                      <a:pt x="187" y="202"/>
                      <a:pt x="189" y="183"/>
                      <a:pt x="190" y="163"/>
                    </a:cubicBezTo>
                    <a:cubicBezTo>
                      <a:pt x="191" y="116"/>
                      <a:pt x="180" y="39"/>
                      <a:pt x="180" y="39"/>
                    </a:cubicBezTo>
                    <a:cubicBezTo>
                      <a:pt x="180" y="39"/>
                      <a:pt x="33" y="0"/>
                      <a:pt x="33" y="26"/>
                    </a:cubicBezTo>
                    <a:cubicBezTo>
                      <a:pt x="33" y="52"/>
                      <a:pt x="27" y="103"/>
                      <a:pt x="13" y="168"/>
                    </a:cubicBezTo>
                    <a:cubicBezTo>
                      <a:pt x="13" y="169"/>
                      <a:pt x="13" y="169"/>
                      <a:pt x="12" y="170"/>
                    </a:cubicBezTo>
                    <a:cubicBezTo>
                      <a:pt x="0" y="234"/>
                      <a:pt x="53" y="278"/>
                      <a:pt x="75" y="278"/>
                    </a:cubicBezTo>
                    <a:close/>
                  </a:path>
                </a:pathLst>
              </a:custGeom>
              <a:solidFill>
                <a:srgbClr val="12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7"/>
              <p:cNvSpPr>
                <a:spLocks/>
              </p:cNvSpPr>
              <p:nvPr userDrawn="1"/>
            </p:nvSpPr>
            <p:spPr bwMode="auto">
              <a:xfrm>
                <a:off x="3514726" y="4492625"/>
                <a:ext cx="128588" cy="107950"/>
              </a:xfrm>
              <a:custGeom>
                <a:avLst/>
                <a:gdLst>
                  <a:gd name="T0" fmla="*/ 1 w 140"/>
                  <a:gd name="T1" fmla="*/ 92 h 118"/>
                  <a:gd name="T2" fmla="*/ 8 w 140"/>
                  <a:gd name="T3" fmla="*/ 108 h 118"/>
                  <a:gd name="T4" fmla="*/ 31 w 140"/>
                  <a:gd name="T5" fmla="*/ 115 h 118"/>
                  <a:gd name="T6" fmla="*/ 81 w 140"/>
                  <a:gd name="T7" fmla="*/ 117 h 118"/>
                  <a:gd name="T8" fmla="*/ 105 w 140"/>
                  <a:gd name="T9" fmla="*/ 113 h 118"/>
                  <a:gd name="T10" fmla="*/ 127 w 140"/>
                  <a:gd name="T11" fmla="*/ 105 h 118"/>
                  <a:gd name="T12" fmla="*/ 133 w 140"/>
                  <a:gd name="T13" fmla="*/ 16 h 118"/>
                  <a:gd name="T14" fmla="*/ 131 w 140"/>
                  <a:gd name="T15" fmla="*/ 7 h 118"/>
                  <a:gd name="T16" fmla="*/ 12 w 140"/>
                  <a:gd name="T17" fmla="*/ 1 h 118"/>
                  <a:gd name="T18" fmla="*/ 1 w 140"/>
                  <a:gd name="T19" fmla="*/ 92 h 118"/>
                  <a:gd name="T20" fmla="*/ 1 w 140"/>
                  <a:gd name="T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18">
                    <a:moveTo>
                      <a:pt x="1" y="92"/>
                    </a:moveTo>
                    <a:cubicBezTo>
                      <a:pt x="0" y="98"/>
                      <a:pt x="3" y="104"/>
                      <a:pt x="8" y="108"/>
                    </a:cubicBezTo>
                    <a:cubicBezTo>
                      <a:pt x="14" y="114"/>
                      <a:pt x="23" y="114"/>
                      <a:pt x="31" y="115"/>
                    </a:cubicBezTo>
                    <a:cubicBezTo>
                      <a:pt x="47" y="118"/>
                      <a:pt x="64" y="118"/>
                      <a:pt x="81" y="117"/>
                    </a:cubicBezTo>
                    <a:cubicBezTo>
                      <a:pt x="89" y="116"/>
                      <a:pt x="97" y="115"/>
                      <a:pt x="105" y="113"/>
                    </a:cubicBezTo>
                    <a:cubicBezTo>
                      <a:pt x="112" y="112"/>
                      <a:pt x="121" y="110"/>
                      <a:pt x="127" y="105"/>
                    </a:cubicBezTo>
                    <a:cubicBezTo>
                      <a:pt x="140" y="96"/>
                      <a:pt x="135" y="24"/>
                      <a:pt x="133" y="16"/>
                    </a:cubicBezTo>
                    <a:cubicBezTo>
                      <a:pt x="133" y="14"/>
                      <a:pt x="133" y="8"/>
                      <a:pt x="131" y="7"/>
                    </a:cubicBezTo>
                    <a:cubicBezTo>
                      <a:pt x="128" y="7"/>
                      <a:pt x="17" y="0"/>
                      <a:pt x="12" y="1"/>
                    </a:cubicBezTo>
                    <a:cubicBezTo>
                      <a:pt x="12" y="4"/>
                      <a:pt x="4" y="71"/>
                      <a:pt x="1" y="92"/>
                    </a:cubicBezTo>
                    <a:cubicBezTo>
                      <a:pt x="0" y="101"/>
                      <a:pt x="5" y="63"/>
                      <a:pt x="1" y="92"/>
                    </a:cubicBezTo>
                    <a:close/>
                  </a:path>
                </a:pathLst>
              </a:custGeom>
              <a:solidFill>
                <a:srgbClr val="F6BE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546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/>
              <a:t>Insert your desired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87574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31650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8"/>
          <p:cNvSpPr>
            <a:spLocks/>
          </p:cNvSpPr>
          <p:nvPr userDrawn="1"/>
        </p:nvSpPr>
        <p:spPr bwMode="auto">
          <a:xfrm>
            <a:off x="3367433" y="2000551"/>
            <a:ext cx="2420250" cy="2421924"/>
          </a:xfrm>
          <a:custGeom>
            <a:avLst/>
            <a:gdLst>
              <a:gd name="T0" fmla="*/ 2507 w 2507"/>
              <a:gd name="T1" fmla="*/ 1253 h 2507"/>
              <a:gd name="T2" fmla="*/ 2440 w 2507"/>
              <a:gd name="T3" fmla="*/ 1660 h 2507"/>
              <a:gd name="T4" fmla="*/ 2429 w 2507"/>
              <a:gd name="T5" fmla="*/ 1691 h 2507"/>
              <a:gd name="T6" fmla="*/ 1254 w 2507"/>
              <a:gd name="T7" fmla="*/ 2507 h 2507"/>
              <a:gd name="T8" fmla="*/ 79 w 2507"/>
              <a:gd name="T9" fmla="*/ 1691 h 2507"/>
              <a:gd name="T10" fmla="*/ 68 w 2507"/>
              <a:gd name="T11" fmla="*/ 1660 h 2507"/>
              <a:gd name="T12" fmla="*/ 0 w 2507"/>
              <a:gd name="T13" fmla="*/ 1253 h 2507"/>
              <a:gd name="T14" fmla="*/ 1254 w 2507"/>
              <a:gd name="T15" fmla="*/ 0 h 2507"/>
              <a:gd name="T16" fmla="*/ 2507 w 2507"/>
              <a:gd name="T17" fmla="*/ 1253 h 2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7" h="2507">
                <a:moveTo>
                  <a:pt x="2507" y="1253"/>
                </a:moveTo>
                <a:cubicBezTo>
                  <a:pt x="2507" y="1396"/>
                  <a:pt x="2483" y="1532"/>
                  <a:pt x="2440" y="1660"/>
                </a:cubicBezTo>
                <a:cubicBezTo>
                  <a:pt x="2436" y="1670"/>
                  <a:pt x="2432" y="1680"/>
                  <a:pt x="2429" y="1691"/>
                </a:cubicBezTo>
                <a:cubicBezTo>
                  <a:pt x="2251" y="2167"/>
                  <a:pt x="1792" y="2507"/>
                  <a:pt x="1254" y="2507"/>
                </a:cubicBezTo>
                <a:cubicBezTo>
                  <a:pt x="715" y="2507"/>
                  <a:pt x="256" y="2167"/>
                  <a:pt x="79" y="1691"/>
                </a:cubicBezTo>
                <a:cubicBezTo>
                  <a:pt x="75" y="1680"/>
                  <a:pt x="71" y="1670"/>
                  <a:pt x="68" y="1660"/>
                </a:cubicBezTo>
                <a:cubicBezTo>
                  <a:pt x="24" y="1532"/>
                  <a:pt x="0" y="1396"/>
                  <a:pt x="0" y="1253"/>
                </a:cubicBezTo>
                <a:cubicBezTo>
                  <a:pt x="0" y="561"/>
                  <a:pt x="562" y="0"/>
                  <a:pt x="1254" y="0"/>
                </a:cubicBezTo>
                <a:cubicBezTo>
                  <a:pt x="1946" y="0"/>
                  <a:pt x="2507" y="561"/>
                  <a:pt x="2507" y="1253"/>
                </a:cubicBezTo>
                <a:close/>
              </a:path>
            </a:pathLst>
          </a:custGeom>
          <a:solidFill>
            <a:srgbClr val="FFDA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Business Skills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3502783" y="1992272"/>
            <a:ext cx="2000870" cy="2315514"/>
            <a:chOff x="806451" y="1512888"/>
            <a:chExt cx="2220913" cy="2570163"/>
          </a:xfrm>
        </p:grpSpPr>
        <p:sp>
          <p:nvSpPr>
            <p:cNvPr id="83" name="Freeform 18"/>
            <p:cNvSpPr>
              <a:spLocks/>
            </p:cNvSpPr>
            <p:nvPr userDrawn="1"/>
          </p:nvSpPr>
          <p:spPr bwMode="auto">
            <a:xfrm>
              <a:off x="1106489" y="2327276"/>
              <a:ext cx="1357313" cy="423863"/>
            </a:xfrm>
            <a:custGeom>
              <a:avLst/>
              <a:gdLst>
                <a:gd name="T0" fmla="*/ 1484 w 1484"/>
                <a:gd name="T1" fmla="*/ 0 h 462"/>
                <a:gd name="T2" fmla="*/ 1316 w 1484"/>
                <a:gd name="T3" fmla="*/ 207 h 462"/>
                <a:gd name="T4" fmla="*/ 361 w 1484"/>
                <a:gd name="T5" fmla="*/ 435 h 462"/>
                <a:gd name="T6" fmla="*/ 0 w 1484"/>
                <a:gd name="T7" fmla="*/ 372 h 462"/>
                <a:gd name="T8" fmla="*/ 333 w 1484"/>
                <a:gd name="T9" fmla="*/ 138 h 462"/>
                <a:gd name="T10" fmla="*/ 1484 w 1484"/>
                <a:gd name="T1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4" h="462">
                  <a:moveTo>
                    <a:pt x="1484" y="0"/>
                  </a:moveTo>
                  <a:cubicBezTo>
                    <a:pt x="1316" y="207"/>
                    <a:pt x="1316" y="207"/>
                    <a:pt x="1316" y="207"/>
                  </a:cubicBezTo>
                  <a:cubicBezTo>
                    <a:pt x="1316" y="207"/>
                    <a:pt x="520" y="414"/>
                    <a:pt x="361" y="435"/>
                  </a:cubicBezTo>
                  <a:cubicBezTo>
                    <a:pt x="149" y="462"/>
                    <a:pt x="0" y="372"/>
                    <a:pt x="0" y="372"/>
                  </a:cubicBezTo>
                  <a:cubicBezTo>
                    <a:pt x="94" y="209"/>
                    <a:pt x="333" y="138"/>
                    <a:pt x="333" y="138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9"/>
            <p:cNvSpPr>
              <a:spLocks/>
            </p:cNvSpPr>
            <p:nvPr userDrawn="1"/>
          </p:nvSpPr>
          <p:spPr bwMode="auto">
            <a:xfrm>
              <a:off x="1106489" y="2505076"/>
              <a:ext cx="1203325" cy="246063"/>
            </a:xfrm>
            <a:custGeom>
              <a:avLst/>
              <a:gdLst>
                <a:gd name="T0" fmla="*/ 1316 w 1316"/>
                <a:gd name="T1" fmla="*/ 13 h 269"/>
                <a:gd name="T2" fmla="*/ 1316 w 1316"/>
                <a:gd name="T3" fmla="*/ 14 h 269"/>
                <a:gd name="T4" fmla="*/ 361 w 1316"/>
                <a:gd name="T5" fmla="*/ 242 h 269"/>
                <a:gd name="T6" fmla="*/ 0 w 1316"/>
                <a:gd name="T7" fmla="*/ 179 h 269"/>
                <a:gd name="T8" fmla="*/ 7 w 1316"/>
                <a:gd name="T9" fmla="*/ 167 h 269"/>
                <a:gd name="T10" fmla="*/ 353 w 1316"/>
                <a:gd name="T11" fmla="*/ 221 h 269"/>
                <a:gd name="T12" fmla="*/ 1282 w 1316"/>
                <a:gd name="T13" fmla="*/ 0 h 269"/>
                <a:gd name="T14" fmla="*/ 1316 w 1316"/>
                <a:gd name="T15" fmla="*/ 1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6" h="269">
                  <a:moveTo>
                    <a:pt x="1316" y="13"/>
                  </a:moveTo>
                  <a:cubicBezTo>
                    <a:pt x="1316" y="14"/>
                    <a:pt x="1316" y="14"/>
                    <a:pt x="1316" y="14"/>
                  </a:cubicBezTo>
                  <a:cubicBezTo>
                    <a:pt x="1316" y="14"/>
                    <a:pt x="520" y="221"/>
                    <a:pt x="361" y="242"/>
                  </a:cubicBezTo>
                  <a:cubicBezTo>
                    <a:pt x="149" y="269"/>
                    <a:pt x="0" y="179"/>
                    <a:pt x="0" y="179"/>
                  </a:cubicBezTo>
                  <a:cubicBezTo>
                    <a:pt x="2" y="175"/>
                    <a:pt x="5" y="171"/>
                    <a:pt x="7" y="167"/>
                  </a:cubicBezTo>
                  <a:cubicBezTo>
                    <a:pt x="51" y="189"/>
                    <a:pt x="181" y="243"/>
                    <a:pt x="353" y="221"/>
                  </a:cubicBezTo>
                  <a:cubicBezTo>
                    <a:pt x="495" y="203"/>
                    <a:pt x="1146" y="35"/>
                    <a:pt x="1282" y="0"/>
                  </a:cubicBezTo>
                  <a:cubicBezTo>
                    <a:pt x="1294" y="4"/>
                    <a:pt x="1306" y="9"/>
                    <a:pt x="1316" y="13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0"/>
            <p:cNvSpPr>
              <a:spLocks/>
            </p:cNvSpPr>
            <p:nvPr userDrawn="1"/>
          </p:nvSpPr>
          <p:spPr bwMode="auto">
            <a:xfrm>
              <a:off x="1408114" y="2451101"/>
              <a:ext cx="250825" cy="71438"/>
            </a:xfrm>
            <a:custGeom>
              <a:avLst/>
              <a:gdLst>
                <a:gd name="T0" fmla="*/ 274 w 274"/>
                <a:gd name="T1" fmla="*/ 0 h 77"/>
                <a:gd name="T2" fmla="*/ 0 w 274"/>
                <a:gd name="T3" fmla="*/ 41 h 77"/>
                <a:gd name="T4" fmla="*/ 274 w 274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4" h="77">
                  <a:moveTo>
                    <a:pt x="274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68" y="77"/>
                    <a:pt x="273" y="0"/>
                    <a:pt x="274" y="0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1"/>
            <p:cNvSpPr>
              <a:spLocks/>
            </p:cNvSpPr>
            <p:nvPr userDrawn="1"/>
          </p:nvSpPr>
          <p:spPr bwMode="auto">
            <a:xfrm>
              <a:off x="1090614" y="2841626"/>
              <a:ext cx="614363" cy="852488"/>
            </a:xfrm>
            <a:custGeom>
              <a:avLst/>
              <a:gdLst>
                <a:gd name="T0" fmla="*/ 518 w 671"/>
                <a:gd name="T1" fmla="*/ 932 h 932"/>
                <a:gd name="T2" fmla="*/ 671 w 671"/>
                <a:gd name="T3" fmla="*/ 765 h 932"/>
                <a:gd name="T4" fmla="*/ 270 w 671"/>
                <a:gd name="T5" fmla="*/ 144 h 932"/>
                <a:gd name="T6" fmla="*/ 49 w 671"/>
                <a:gd name="T7" fmla="*/ 0 h 932"/>
                <a:gd name="T8" fmla="*/ 80 w 671"/>
                <a:gd name="T9" fmla="*/ 279 h 932"/>
                <a:gd name="T10" fmla="*/ 518 w 671"/>
                <a:gd name="T11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1" h="932">
                  <a:moveTo>
                    <a:pt x="518" y="932"/>
                  </a:moveTo>
                  <a:cubicBezTo>
                    <a:pt x="671" y="765"/>
                    <a:pt x="671" y="765"/>
                    <a:pt x="671" y="765"/>
                  </a:cubicBezTo>
                  <a:cubicBezTo>
                    <a:pt x="671" y="765"/>
                    <a:pt x="339" y="249"/>
                    <a:pt x="270" y="144"/>
                  </a:cubicBezTo>
                  <a:cubicBezTo>
                    <a:pt x="178" y="5"/>
                    <a:pt x="49" y="0"/>
                    <a:pt x="49" y="0"/>
                  </a:cubicBezTo>
                  <a:cubicBezTo>
                    <a:pt x="0" y="139"/>
                    <a:pt x="80" y="279"/>
                    <a:pt x="80" y="279"/>
                  </a:cubicBezTo>
                  <a:lnTo>
                    <a:pt x="518" y="932"/>
                  </a:ln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22"/>
            <p:cNvSpPr>
              <a:spLocks/>
            </p:cNvSpPr>
            <p:nvPr userDrawn="1"/>
          </p:nvSpPr>
          <p:spPr bwMode="auto">
            <a:xfrm>
              <a:off x="1135064" y="2841626"/>
              <a:ext cx="569913" cy="706438"/>
            </a:xfrm>
            <a:custGeom>
              <a:avLst/>
              <a:gdLst>
                <a:gd name="T0" fmla="*/ 222 w 623"/>
                <a:gd name="T1" fmla="*/ 144 h 772"/>
                <a:gd name="T2" fmla="*/ 623 w 623"/>
                <a:gd name="T3" fmla="*/ 765 h 772"/>
                <a:gd name="T4" fmla="*/ 617 w 623"/>
                <a:gd name="T5" fmla="*/ 772 h 772"/>
                <a:gd name="T6" fmla="*/ 216 w 623"/>
                <a:gd name="T7" fmla="*/ 153 h 772"/>
                <a:gd name="T8" fmla="*/ 1 w 623"/>
                <a:gd name="T9" fmla="*/ 0 h 772"/>
                <a:gd name="T10" fmla="*/ 222 w 623"/>
                <a:gd name="T11" fmla="*/ 144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3" h="772">
                  <a:moveTo>
                    <a:pt x="222" y="144"/>
                  </a:moveTo>
                  <a:cubicBezTo>
                    <a:pt x="291" y="249"/>
                    <a:pt x="623" y="765"/>
                    <a:pt x="623" y="765"/>
                  </a:cubicBezTo>
                  <a:cubicBezTo>
                    <a:pt x="617" y="772"/>
                    <a:pt x="617" y="772"/>
                    <a:pt x="617" y="772"/>
                  </a:cubicBezTo>
                  <a:cubicBezTo>
                    <a:pt x="602" y="750"/>
                    <a:pt x="283" y="255"/>
                    <a:pt x="216" y="153"/>
                  </a:cubicBezTo>
                  <a:cubicBezTo>
                    <a:pt x="133" y="26"/>
                    <a:pt x="0" y="3"/>
                    <a:pt x="1" y="0"/>
                  </a:cubicBezTo>
                  <a:cubicBezTo>
                    <a:pt x="1" y="0"/>
                    <a:pt x="130" y="5"/>
                    <a:pt x="222" y="144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3"/>
            <p:cNvSpPr>
              <a:spLocks/>
            </p:cNvSpPr>
            <p:nvPr userDrawn="1"/>
          </p:nvSpPr>
          <p:spPr bwMode="auto">
            <a:xfrm>
              <a:off x="2251076" y="3132138"/>
              <a:ext cx="295275" cy="950913"/>
            </a:xfrm>
            <a:custGeom>
              <a:avLst/>
              <a:gdLst>
                <a:gd name="T0" fmla="*/ 102 w 323"/>
                <a:gd name="T1" fmla="*/ 0 h 1041"/>
                <a:gd name="T2" fmla="*/ 156 w 323"/>
                <a:gd name="T3" fmla="*/ 1011 h 1041"/>
                <a:gd name="T4" fmla="*/ 0 w 323"/>
                <a:gd name="T5" fmla="*/ 71 h 1041"/>
                <a:gd name="T6" fmla="*/ 102 w 323"/>
                <a:gd name="T7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1041">
                  <a:moveTo>
                    <a:pt x="102" y="0"/>
                  </a:moveTo>
                  <a:cubicBezTo>
                    <a:pt x="102" y="0"/>
                    <a:pt x="323" y="795"/>
                    <a:pt x="156" y="1011"/>
                  </a:cubicBezTo>
                  <a:cubicBezTo>
                    <a:pt x="133" y="1041"/>
                    <a:pt x="0" y="71"/>
                    <a:pt x="0" y="71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4"/>
            <p:cNvSpPr>
              <a:spLocks/>
            </p:cNvSpPr>
            <p:nvPr userDrawn="1"/>
          </p:nvSpPr>
          <p:spPr bwMode="auto">
            <a:xfrm>
              <a:off x="2274889" y="3370263"/>
              <a:ext cx="117475" cy="687388"/>
            </a:xfrm>
            <a:custGeom>
              <a:avLst/>
              <a:gdLst>
                <a:gd name="T0" fmla="*/ 0 w 128"/>
                <a:gd name="T1" fmla="*/ 0 h 752"/>
                <a:gd name="T2" fmla="*/ 70 w 128"/>
                <a:gd name="T3" fmla="*/ 343 h 752"/>
                <a:gd name="T4" fmla="*/ 128 w 128"/>
                <a:gd name="T5" fmla="*/ 752 h 752"/>
                <a:gd name="T6" fmla="*/ 0 w 128"/>
                <a:gd name="T7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752">
                  <a:moveTo>
                    <a:pt x="0" y="0"/>
                  </a:moveTo>
                  <a:cubicBezTo>
                    <a:pt x="1" y="3"/>
                    <a:pt x="51" y="140"/>
                    <a:pt x="70" y="343"/>
                  </a:cubicBezTo>
                  <a:cubicBezTo>
                    <a:pt x="81" y="462"/>
                    <a:pt x="128" y="752"/>
                    <a:pt x="128" y="752"/>
                  </a:cubicBezTo>
                  <a:cubicBezTo>
                    <a:pt x="110" y="748"/>
                    <a:pt x="39" y="274"/>
                    <a:pt x="0" y="0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5"/>
            <p:cNvSpPr>
              <a:spLocks/>
            </p:cNvSpPr>
            <p:nvPr userDrawn="1"/>
          </p:nvSpPr>
          <p:spPr bwMode="auto">
            <a:xfrm>
              <a:off x="2363789" y="3541713"/>
              <a:ext cx="49213" cy="85725"/>
            </a:xfrm>
            <a:custGeom>
              <a:avLst/>
              <a:gdLst>
                <a:gd name="T0" fmla="*/ 19 w 53"/>
                <a:gd name="T1" fmla="*/ 2 h 94"/>
                <a:gd name="T2" fmla="*/ 42 w 53"/>
                <a:gd name="T3" fmla="*/ 18 h 94"/>
                <a:gd name="T4" fmla="*/ 51 w 53"/>
                <a:gd name="T5" fmla="*/ 69 h 94"/>
                <a:gd name="T6" fmla="*/ 34 w 53"/>
                <a:gd name="T7" fmla="*/ 92 h 94"/>
                <a:gd name="T8" fmla="*/ 34 w 53"/>
                <a:gd name="T9" fmla="*/ 92 h 94"/>
                <a:gd name="T10" fmla="*/ 11 w 53"/>
                <a:gd name="T11" fmla="*/ 75 h 94"/>
                <a:gd name="T12" fmla="*/ 2 w 53"/>
                <a:gd name="T13" fmla="*/ 25 h 94"/>
                <a:gd name="T14" fmla="*/ 19 w 53"/>
                <a:gd name="T15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94">
                  <a:moveTo>
                    <a:pt x="19" y="2"/>
                  </a:moveTo>
                  <a:cubicBezTo>
                    <a:pt x="30" y="0"/>
                    <a:pt x="41" y="7"/>
                    <a:pt x="42" y="18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3" y="80"/>
                    <a:pt x="45" y="90"/>
                    <a:pt x="34" y="92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23" y="94"/>
                    <a:pt x="13" y="87"/>
                    <a:pt x="11" y="7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14"/>
                    <a:pt x="8" y="4"/>
                    <a:pt x="1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6"/>
            <p:cNvSpPr>
              <a:spLocks/>
            </p:cNvSpPr>
            <p:nvPr userDrawn="1"/>
          </p:nvSpPr>
          <p:spPr bwMode="auto">
            <a:xfrm>
              <a:off x="2363789" y="3541713"/>
              <a:ext cx="39688" cy="30163"/>
            </a:xfrm>
            <a:custGeom>
              <a:avLst/>
              <a:gdLst>
                <a:gd name="T0" fmla="*/ 42 w 44"/>
                <a:gd name="T1" fmla="*/ 18 h 33"/>
                <a:gd name="T2" fmla="*/ 44 w 44"/>
                <a:gd name="T3" fmla="*/ 30 h 33"/>
                <a:gd name="T4" fmla="*/ 20 w 44"/>
                <a:gd name="T5" fmla="*/ 13 h 33"/>
                <a:gd name="T6" fmla="*/ 3 w 44"/>
                <a:gd name="T7" fmla="*/ 33 h 33"/>
                <a:gd name="T8" fmla="*/ 2 w 44"/>
                <a:gd name="T9" fmla="*/ 25 h 33"/>
                <a:gd name="T10" fmla="*/ 19 w 44"/>
                <a:gd name="T11" fmla="*/ 2 h 33"/>
                <a:gd name="T12" fmla="*/ 42 w 44"/>
                <a:gd name="T13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3">
                  <a:moveTo>
                    <a:pt x="42" y="18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2" y="19"/>
                    <a:pt x="31" y="11"/>
                    <a:pt x="20" y="13"/>
                  </a:cubicBezTo>
                  <a:cubicBezTo>
                    <a:pt x="11" y="15"/>
                    <a:pt x="4" y="23"/>
                    <a:pt x="3" y="33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14"/>
                    <a:pt x="8" y="4"/>
                    <a:pt x="19" y="2"/>
                  </a:cubicBezTo>
                  <a:cubicBezTo>
                    <a:pt x="30" y="0"/>
                    <a:pt x="41" y="7"/>
                    <a:pt x="42" y="18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7"/>
            <p:cNvSpPr>
              <a:spLocks/>
            </p:cNvSpPr>
            <p:nvPr userDrawn="1"/>
          </p:nvSpPr>
          <p:spPr bwMode="auto">
            <a:xfrm>
              <a:off x="2489201" y="3195638"/>
              <a:ext cx="538163" cy="541338"/>
            </a:xfrm>
            <a:custGeom>
              <a:avLst/>
              <a:gdLst>
                <a:gd name="T0" fmla="*/ 48 w 587"/>
                <a:gd name="T1" fmla="*/ 40 h 592"/>
                <a:gd name="T2" fmla="*/ 41 w 587"/>
                <a:gd name="T3" fmla="*/ 75 h 592"/>
                <a:gd name="T4" fmla="*/ 30 w 587"/>
                <a:gd name="T5" fmla="*/ 235 h 592"/>
                <a:gd name="T6" fmla="*/ 186 w 587"/>
                <a:gd name="T7" fmla="*/ 178 h 592"/>
                <a:gd name="T8" fmla="*/ 217 w 587"/>
                <a:gd name="T9" fmla="*/ 168 h 592"/>
                <a:gd name="T10" fmla="*/ 214 w 587"/>
                <a:gd name="T11" fmla="*/ 206 h 592"/>
                <a:gd name="T12" fmla="*/ 186 w 587"/>
                <a:gd name="T13" fmla="*/ 298 h 592"/>
                <a:gd name="T14" fmla="*/ 249 w 587"/>
                <a:gd name="T15" fmla="*/ 364 h 592"/>
                <a:gd name="T16" fmla="*/ 356 w 587"/>
                <a:gd name="T17" fmla="*/ 298 h 592"/>
                <a:gd name="T18" fmla="*/ 391 w 587"/>
                <a:gd name="T19" fmla="*/ 322 h 592"/>
                <a:gd name="T20" fmla="*/ 364 w 587"/>
                <a:gd name="T21" fmla="*/ 410 h 592"/>
                <a:gd name="T22" fmla="*/ 412 w 587"/>
                <a:gd name="T23" fmla="*/ 488 h 592"/>
                <a:gd name="T24" fmla="*/ 521 w 587"/>
                <a:gd name="T25" fmla="*/ 421 h 592"/>
                <a:gd name="T26" fmla="*/ 565 w 587"/>
                <a:gd name="T27" fmla="*/ 448 h 592"/>
                <a:gd name="T28" fmla="*/ 544 w 587"/>
                <a:gd name="T29" fmla="*/ 518 h 592"/>
                <a:gd name="T30" fmla="*/ 526 w 587"/>
                <a:gd name="T31" fmla="*/ 587 h 592"/>
                <a:gd name="T32" fmla="*/ 530 w 587"/>
                <a:gd name="T33" fmla="*/ 586 h 592"/>
                <a:gd name="T34" fmla="*/ 577 w 587"/>
                <a:gd name="T35" fmla="*/ 467 h 592"/>
                <a:gd name="T36" fmla="*/ 535 w 587"/>
                <a:gd name="T37" fmla="*/ 395 h 592"/>
                <a:gd name="T38" fmla="*/ 427 w 587"/>
                <a:gd name="T39" fmla="*/ 457 h 592"/>
                <a:gd name="T40" fmla="*/ 387 w 587"/>
                <a:gd name="T41" fmla="*/ 425 h 592"/>
                <a:gd name="T42" fmla="*/ 417 w 587"/>
                <a:gd name="T43" fmla="*/ 338 h 592"/>
                <a:gd name="T44" fmla="*/ 377 w 587"/>
                <a:gd name="T45" fmla="*/ 259 h 592"/>
                <a:gd name="T46" fmla="*/ 269 w 587"/>
                <a:gd name="T47" fmla="*/ 316 h 592"/>
                <a:gd name="T48" fmla="*/ 225 w 587"/>
                <a:gd name="T49" fmla="*/ 296 h 592"/>
                <a:gd name="T50" fmla="*/ 256 w 587"/>
                <a:gd name="T51" fmla="*/ 206 h 592"/>
                <a:gd name="T52" fmla="*/ 208 w 587"/>
                <a:gd name="T53" fmla="*/ 124 h 592"/>
                <a:gd name="T54" fmla="*/ 93 w 587"/>
                <a:gd name="T55" fmla="*/ 184 h 592"/>
                <a:gd name="T56" fmla="*/ 60 w 587"/>
                <a:gd name="T57" fmla="*/ 197 h 592"/>
                <a:gd name="T58" fmla="*/ 61 w 587"/>
                <a:gd name="T59" fmla="*/ 197 h 592"/>
                <a:gd name="T60" fmla="*/ 61 w 587"/>
                <a:gd name="T61" fmla="*/ 182 h 592"/>
                <a:gd name="T62" fmla="*/ 88 w 587"/>
                <a:gd name="T63" fmla="*/ 100 h 592"/>
                <a:gd name="T64" fmla="*/ 78 w 587"/>
                <a:gd name="T65" fmla="*/ 1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7" h="592">
                  <a:moveTo>
                    <a:pt x="78" y="1"/>
                  </a:moveTo>
                  <a:cubicBezTo>
                    <a:pt x="68" y="14"/>
                    <a:pt x="58" y="27"/>
                    <a:pt x="48" y="40"/>
                  </a:cubicBezTo>
                  <a:cubicBezTo>
                    <a:pt x="47" y="41"/>
                    <a:pt x="44" y="44"/>
                    <a:pt x="44" y="45"/>
                  </a:cubicBezTo>
                  <a:cubicBezTo>
                    <a:pt x="44" y="56"/>
                    <a:pt x="43" y="65"/>
                    <a:pt x="41" y="75"/>
                  </a:cubicBezTo>
                  <a:cubicBezTo>
                    <a:pt x="35" y="95"/>
                    <a:pt x="27" y="115"/>
                    <a:pt x="21" y="135"/>
                  </a:cubicBezTo>
                  <a:cubicBezTo>
                    <a:pt x="11" y="166"/>
                    <a:pt x="0" y="211"/>
                    <a:pt x="30" y="235"/>
                  </a:cubicBezTo>
                  <a:cubicBezTo>
                    <a:pt x="64" y="261"/>
                    <a:pt x="107" y="232"/>
                    <a:pt x="136" y="212"/>
                  </a:cubicBezTo>
                  <a:cubicBezTo>
                    <a:pt x="152" y="201"/>
                    <a:pt x="168" y="189"/>
                    <a:pt x="186" y="178"/>
                  </a:cubicBezTo>
                  <a:cubicBezTo>
                    <a:pt x="193" y="174"/>
                    <a:pt x="201" y="170"/>
                    <a:pt x="209" y="167"/>
                  </a:cubicBezTo>
                  <a:cubicBezTo>
                    <a:pt x="211" y="167"/>
                    <a:pt x="216" y="166"/>
                    <a:pt x="217" y="168"/>
                  </a:cubicBezTo>
                  <a:cubicBezTo>
                    <a:pt x="220" y="170"/>
                    <a:pt x="219" y="176"/>
                    <a:pt x="219" y="179"/>
                  </a:cubicBezTo>
                  <a:cubicBezTo>
                    <a:pt x="219" y="188"/>
                    <a:pt x="216" y="197"/>
                    <a:pt x="214" y="206"/>
                  </a:cubicBezTo>
                  <a:cubicBezTo>
                    <a:pt x="211" y="216"/>
                    <a:pt x="208" y="227"/>
                    <a:pt x="204" y="237"/>
                  </a:cubicBezTo>
                  <a:cubicBezTo>
                    <a:pt x="197" y="257"/>
                    <a:pt x="190" y="277"/>
                    <a:pt x="186" y="298"/>
                  </a:cubicBezTo>
                  <a:cubicBezTo>
                    <a:pt x="183" y="317"/>
                    <a:pt x="182" y="338"/>
                    <a:pt x="196" y="354"/>
                  </a:cubicBezTo>
                  <a:cubicBezTo>
                    <a:pt x="210" y="369"/>
                    <a:pt x="231" y="370"/>
                    <a:pt x="249" y="364"/>
                  </a:cubicBezTo>
                  <a:cubicBezTo>
                    <a:pt x="270" y="357"/>
                    <a:pt x="288" y="345"/>
                    <a:pt x="305" y="332"/>
                  </a:cubicBezTo>
                  <a:cubicBezTo>
                    <a:pt x="322" y="320"/>
                    <a:pt x="338" y="308"/>
                    <a:pt x="356" y="298"/>
                  </a:cubicBezTo>
                  <a:cubicBezTo>
                    <a:pt x="365" y="293"/>
                    <a:pt x="386" y="282"/>
                    <a:pt x="391" y="297"/>
                  </a:cubicBezTo>
                  <a:cubicBezTo>
                    <a:pt x="394" y="304"/>
                    <a:pt x="393" y="315"/>
                    <a:pt x="391" y="322"/>
                  </a:cubicBezTo>
                  <a:cubicBezTo>
                    <a:pt x="389" y="332"/>
                    <a:pt x="386" y="341"/>
                    <a:pt x="383" y="350"/>
                  </a:cubicBezTo>
                  <a:cubicBezTo>
                    <a:pt x="376" y="370"/>
                    <a:pt x="369" y="390"/>
                    <a:pt x="364" y="410"/>
                  </a:cubicBezTo>
                  <a:cubicBezTo>
                    <a:pt x="358" y="429"/>
                    <a:pt x="353" y="451"/>
                    <a:pt x="362" y="470"/>
                  </a:cubicBezTo>
                  <a:cubicBezTo>
                    <a:pt x="372" y="489"/>
                    <a:pt x="393" y="494"/>
                    <a:pt x="412" y="488"/>
                  </a:cubicBezTo>
                  <a:cubicBezTo>
                    <a:pt x="432" y="482"/>
                    <a:pt x="450" y="469"/>
                    <a:pt x="467" y="457"/>
                  </a:cubicBezTo>
                  <a:cubicBezTo>
                    <a:pt x="485" y="445"/>
                    <a:pt x="502" y="432"/>
                    <a:pt x="521" y="421"/>
                  </a:cubicBezTo>
                  <a:cubicBezTo>
                    <a:pt x="533" y="415"/>
                    <a:pt x="556" y="404"/>
                    <a:pt x="564" y="422"/>
                  </a:cubicBezTo>
                  <a:cubicBezTo>
                    <a:pt x="567" y="430"/>
                    <a:pt x="566" y="440"/>
                    <a:pt x="565" y="448"/>
                  </a:cubicBezTo>
                  <a:cubicBezTo>
                    <a:pt x="563" y="459"/>
                    <a:pt x="560" y="469"/>
                    <a:pt x="557" y="479"/>
                  </a:cubicBezTo>
                  <a:cubicBezTo>
                    <a:pt x="553" y="492"/>
                    <a:pt x="548" y="505"/>
                    <a:pt x="544" y="518"/>
                  </a:cubicBezTo>
                  <a:cubicBezTo>
                    <a:pt x="540" y="531"/>
                    <a:pt x="537" y="543"/>
                    <a:pt x="533" y="556"/>
                  </a:cubicBezTo>
                  <a:cubicBezTo>
                    <a:pt x="530" y="566"/>
                    <a:pt x="527" y="576"/>
                    <a:pt x="526" y="587"/>
                  </a:cubicBezTo>
                  <a:cubicBezTo>
                    <a:pt x="526" y="587"/>
                    <a:pt x="526" y="592"/>
                    <a:pt x="527" y="591"/>
                  </a:cubicBezTo>
                  <a:cubicBezTo>
                    <a:pt x="528" y="590"/>
                    <a:pt x="529" y="587"/>
                    <a:pt x="530" y="586"/>
                  </a:cubicBezTo>
                  <a:cubicBezTo>
                    <a:pt x="535" y="575"/>
                    <a:pt x="540" y="565"/>
                    <a:pt x="544" y="554"/>
                  </a:cubicBezTo>
                  <a:cubicBezTo>
                    <a:pt x="556" y="526"/>
                    <a:pt x="569" y="497"/>
                    <a:pt x="577" y="467"/>
                  </a:cubicBezTo>
                  <a:cubicBezTo>
                    <a:pt x="582" y="450"/>
                    <a:pt x="587" y="429"/>
                    <a:pt x="579" y="412"/>
                  </a:cubicBezTo>
                  <a:cubicBezTo>
                    <a:pt x="571" y="395"/>
                    <a:pt x="552" y="391"/>
                    <a:pt x="535" y="395"/>
                  </a:cubicBezTo>
                  <a:cubicBezTo>
                    <a:pt x="515" y="400"/>
                    <a:pt x="497" y="412"/>
                    <a:pt x="480" y="423"/>
                  </a:cubicBezTo>
                  <a:cubicBezTo>
                    <a:pt x="463" y="434"/>
                    <a:pt x="445" y="447"/>
                    <a:pt x="427" y="457"/>
                  </a:cubicBezTo>
                  <a:cubicBezTo>
                    <a:pt x="414" y="463"/>
                    <a:pt x="386" y="477"/>
                    <a:pt x="383" y="453"/>
                  </a:cubicBezTo>
                  <a:cubicBezTo>
                    <a:pt x="382" y="444"/>
                    <a:pt x="384" y="434"/>
                    <a:pt x="387" y="425"/>
                  </a:cubicBezTo>
                  <a:cubicBezTo>
                    <a:pt x="389" y="414"/>
                    <a:pt x="393" y="404"/>
                    <a:pt x="396" y="395"/>
                  </a:cubicBezTo>
                  <a:cubicBezTo>
                    <a:pt x="403" y="376"/>
                    <a:pt x="411" y="357"/>
                    <a:pt x="417" y="338"/>
                  </a:cubicBezTo>
                  <a:cubicBezTo>
                    <a:pt x="422" y="319"/>
                    <a:pt x="426" y="297"/>
                    <a:pt x="417" y="280"/>
                  </a:cubicBezTo>
                  <a:cubicBezTo>
                    <a:pt x="409" y="265"/>
                    <a:pt x="393" y="257"/>
                    <a:pt x="377" y="259"/>
                  </a:cubicBezTo>
                  <a:cubicBezTo>
                    <a:pt x="357" y="260"/>
                    <a:pt x="339" y="270"/>
                    <a:pt x="323" y="280"/>
                  </a:cubicBezTo>
                  <a:cubicBezTo>
                    <a:pt x="305" y="292"/>
                    <a:pt x="287" y="304"/>
                    <a:pt x="269" y="316"/>
                  </a:cubicBezTo>
                  <a:cubicBezTo>
                    <a:pt x="261" y="320"/>
                    <a:pt x="226" y="343"/>
                    <a:pt x="222" y="325"/>
                  </a:cubicBezTo>
                  <a:cubicBezTo>
                    <a:pt x="220" y="316"/>
                    <a:pt x="223" y="305"/>
                    <a:pt x="225" y="296"/>
                  </a:cubicBezTo>
                  <a:cubicBezTo>
                    <a:pt x="228" y="286"/>
                    <a:pt x="232" y="276"/>
                    <a:pt x="235" y="266"/>
                  </a:cubicBezTo>
                  <a:cubicBezTo>
                    <a:pt x="243" y="246"/>
                    <a:pt x="251" y="226"/>
                    <a:pt x="256" y="206"/>
                  </a:cubicBezTo>
                  <a:cubicBezTo>
                    <a:pt x="261" y="188"/>
                    <a:pt x="264" y="168"/>
                    <a:pt x="256" y="150"/>
                  </a:cubicBezTo>
                  <a:cubicBezTo>
                    <a:pt x="247" y="132"/>
                    <a:pt x="228" y="122"/>
                    <a:pt x="208" y="124"/>
                  </a:cubicBezTo>
                  <a:cubicBezTo>
                    <a:pt x="180" y="126"/>
                    <a:pt x="155" y="145"/>
                    <a:pt x="132" y="160"/>
                  </a:cubicBezTo>
                  <a:cubicBezTo>
                    <a:pt x="119" y="168"/>
                    <a:pt x="106" y="177"/>
                    <a:pt x="93" y="184"/>
                  </a:cubicBezTo>
                  <a:cubicBezTo>
                    <a:pt x="87" y="188"/>
                    <a:pt x="81" y="191"/>
                    <a:pt x="75" y="194"/>
                  </a:cubicBezTo>
                  <a:cubicBezTo>
                    <a:pt x="74" y="194"/>
                    <a:pt x="61" y="199"/>
                    <a:pt x="60" y="197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60" y="196"/>
                    <a:pt x="60" y="194"/>
                    <a:pt x="60" y="193"/>
                  </a:cubicBezTo>
                  <a:cubicBezTo>
                    <a:pt x="60" y="189"/>
                    <a:pt x="60" y="186"/>
                    <a:pt x="61" y="182"/>
                  </a:cubicBezTo>
                  <a:cubicBezTo>
                    <a:pt x="62" y="173"/>
                    <a:pt x="65" y="164"/>
                    <a:pt x="68" y="155"/>
                  </a:cubicBezTo>
                  <a:cubicBezTo>
                    <a:pt x="74" y="137"/>
                    <a:pt x="82" y="119"/>
                    <a:pt x="88" y="100"/>
                  </a:cubicBezTo>
                  <a:cubicBezTo>
                    <a:pt x="99" y="68"/>
                    <a:pt x="110" y="24"/>
                    <a:pt x="79" y="0"/>
                  </a:cubicBezTo>
                  <a:cubicBezTo>
                    <a:pt x="79" y="0"/>
                    <a:pt x="78" y="0"/>
                    <a:pt x="78" y="1"/>
                  </a:cubicBez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>
              <a:off x="2519364" y="3195638"/>
              <a:ext cx="63500" cy="122238"/>
            </a:xfrm>
            <a:custGeom>
              <a:avLst/>
              <a:gdLst>
                <a:gd name="T0" fmla="*/ 47 w 70"/>
                <a:gd name="T1" fmla="*/ 0 h 134"/>
                <a:gd name="T2" fmla="*/ 66 w 70"/>
                <a:gd name="T3" fmla="*/ 63 h 134"/>
                <a:gd name="T4" fmla="*/ 44 w 70"/>
                <a:gd name="T5" fmla="*/ 134 h 134"/>
                <a:gd name="T6" fmla="*/ 4 w 70"/>
                <a:gd name="T7" fmla="*/ 103 h 134"/>
                <a:gd name="T8" fmla="*/ 1 w 70"/>
                <a:gd name="T9" fmla="*/ 101 h 134"/>
                <a:gd name="T10" fmla="*/ 3 w 70"/>
                <a:gd name="T11" fmla="*/ 94 h 134"/>
                <a:gd name="T12" fmla="*/ 11 w 70"/>
                <a:gd name="T13" fmla="*/ 64 h 134"/>
                <a:gd name="T14" fmla="*/ 12 w 70"/>
                <a:gd name="T15" fmla="*/ 50 h 134"/>
                <a:gd name="T16" fmla="*/ 13 w 70"/>
                <a:gd name="T17" fmla="*/ 44 h 134"/>
                <a:gd name="T18" fmla="*/ 18 w 70"/>
                <a:gd name="T19" fmla="*/ 37 h 134"/>
                <a:gd name="T20" fmla="*/ 47 w 70"/>
                <a:gd name="T21" fmla="*/ 0 h 134"/>
                <a:gd name="T22" fmla="*/ 47 w 70"/>
                <a:gd name="T2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34">
                  <a:moveTo>
                    <a:pt x="47" y="0"/>
                  </a:moveTo>
                  <a:cubicBezTo>
                    <a:pt x="66" y="15"/>
                    <a:pt x="70" y="40"/>
                    <a:pt x="66" y="63"/>
                  </a:cubicBezTo>
                  <a:cubicBezTo>
                    <a:pt x="62" y="87"/>
                    <a:pt x="52" y="111"/>
                    <a:pt x="44" y="134"/>
                  </a:cubicBezTo>
                  <a:cubicBezTo>
                    <a:pt x="31" y="123"/>
                    <a:pt x="17" y="113"/>
                    <a:pt x="4" y="103"/>
                  </a:cubicBezTo>
                  <a:cubicBezTo>
                    <a:pt x="3" y="102"/>
                    <a:pt x="2" y="102"/>
                    <a:pt x="1" y="101"/>
                  </a:cubicBezTo>
                  <a:cubicBezTo>
                    <a:pt x="0" y="100"/>
                    <a:pt x="2" y="96"/>
                    <a:pt x="3" y="94"/>
                  </a:cubicBezTo>
                  <a:cubicBezTo>
                    <a:pt x="6" y="85"/>
                    <a:pt x="10" y="75"/>
                    <a:pt x="11" y="64"/>
                  </a:cubicBezTo>
                  <a:cubicBezTo>
                    <a:pt x="12" y="60"/>
                    <a:pt x="12" y="55"/>
                    <a:pt x="12" y="50"/>
                  </a:cubicBezTo>
                  <a:cubicBezTo>
                    <a:pt x="12" y="48"/>
                    <a:pt x="11" y="46"/>
                    <a:pt x="13" y="44"/>
                  </a:cubicBezTo>
                  <a:cubicBezTo>
                    <a:pt x="14" y="42"/>
                    <a:pt x="16" y="40"/>
                    <a:pt x="18" y="37"/>
                  </a:cubicBezTo>
                  <a:cubicBezTo>
                    <a:pt x="27" y="25"/>
                    <a:pt x="37" y="12"/>
                    <a:pt x="47" y="0"/>
                  </a:cubicBezTo>
                  <a:cubicBezTo>
                    <a:pt x="51" y="3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>
              <a:off x="2600326" y="3306763"/>
              <a:ext cx="130175" cy="125413"/>
            </a:xfrm>
            <a:custGeom>
              <a:avLst/>
              <a:gdLst>
                <a:gd name="T0" fmla="*/ 133 w 143"/>
                <a:gd name="T1" fmla="*/ 22 h 137"/>
                <a:gd name="T2" fmla="*/ 138 w 143"/>
                <a:gd name="T3" fmla="*/ 76 h 137"/>
                <a:gd name="T4" fmla="*/ 118 w 143"/>
                <a:gd name="T5" fmla="*/ 137 h 137"/>
                <a:gd name="T6" fmla="*/ 100 w 143"/>
                <a:gd name="T7" fmla="*/ 122 h 137"/>
                <a:gd name="T8" fmla="*/ 88 w 143"/>
                <a:gd name="T9" fmla="*/ 114 h 137"/>
                <a:gd name="T10" fmla="*/ 86 w 143"/>
                <a:gd name="T11" fmla="*/ 111 h 137"/>
                <a:gd name="T12" fmla="*/ 89 w 143"/>
                <a:gd name="T13" fmla="*/ 101 h 137"/>
                <a:gd name="T14" fmla="*/ 97 w 143"/>
                <a:gd name="T15" fmla="*/ 72 h 137"/>
                <a:gd name="T16" fmla="*/ 99 w 143"/>
                <a:gd name="T17" fmla="*/ 58 h 137"/>
                <a:gd name="T18" fmla="*/ 97 w 143"/>
                <a:gd name="T19" fmla="*/ 46 h 137"/>
                <a:gd name="T20" fmla="*/ 89 w 143"/>
                <a:gd name="T21" fmla="*/ 45 h 137"/>
                <a:gd name="T22" fmla="*/ 75 w 143"/>
                <a:gd name="T23" fmla="*/ 51 h 137"/>
                <a:gd name="T24" fmla="*/ 48 w 143"/>
                <a:gd name="T25" fmla="*/ 67 h 137"/>
                <a:gd name="T26" fmla="*/ 38 w 143"/>
                <a:gd name="T27" fmla="*/ 75 h 137"/>
                <a:gd name="T28" fmla="*/ 35 w 143"/>
                <a:gd name="T29" fmla="*/ 72 h 137"/>
                <a:gd name="T30" fmla="*/ 22 w 143"/>
                <a:gd name="T31" fmla="*/ 62 h 137"/>
                <a:gd name="T32" fmla="*/ 0 w 143"/>
                <a:gd name="T33" fmla="*/ 46 h 137"/>
                <a:gd name="T34" fmla="*/ 68 w 143"/>
                <a:gd name="T35" fmla="*/ 6 h 137"/>
                <a:gd name="T36" fmla="*/ 102 w 143"/>
                <a:gd name="T37" fmla="*/ 2 h 137"/>
                <a:gd name="T38" fmla="*/ 133 w 143"/>
                <a:gd name="T39" fmla="*/ 22 h 137"/>
                <a:gd name="T40" fmla="*/ 133 w 143"/>
                <a:gd name="T41" fmla="*/ 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3" h="137">
                  <a:moveTo>
                    <a:pt x="133" y="22"/>
                  </a:moveTo>
                  <a:cubicBezTo>
                    <a:pt x="143" y="38"/>
                    <a:pt x="142" y="59"/>
                    <a:pt x="138" y="76"/>
                  </a:cubicBezTo>
                  <a:cubicBezTo>
                    <a:pt x="134" y="97"/>
                    <a:pt x="125" y="117"/>
                    <a:pt x="118" y="137"/>
                  </a:cubicBezTo>
                  <a:cubicBezTo>
                    <a:pt x="112" y="132"/>
                    <a:pt x="106" y="127"/>
                    <a:pt x="100" y="122"/>
                  </a:cubicBezTo>
                  <a:cubicBezTo>
                    <a:pt x="96" y="119"/>
                    <a:pt x="92" y="116"/>
                    <a:pt x="88" y="114"/>
                  </a:cubicBezTo>
                  <a:cubicBezTo>
                    <a:pt x="87" y="113"/>
                    <a:pt x="86" y="112"/>
                    <a:pt x="86" y="111"/>
                  </a:cubicBezTo>
                  <a:cubicBezTo>
                    <a:pt x="85" y="111"/>
                    <a:pt x="88" y="103"/>
                    <a:pt x="89" y="101"/>
                  </a:cubicBezTo>
                  <a:cubicBezTo>
                    <a:pt x="92" y="92"/>
                    <a:pt x="95" y="82"/>
                    <a:pt x="97" y="72"/>
                  </a:cubicBezTo>
                  <a:cubicBezTo>
                    <a:pt x="98" y="67"/>
                    <a:pt x="99" y="62"/>
                    <a:pt x="99" y="58"/>
                  </a:cubicBezTo>
                  <a:cubicBezTo>
                    <a:pt x="99" y="54"/>
                    <a:pt x="100" y="49"/>
                    <a:pt x="97" y="46"/>
                  </a:cubicBezTo>
                  <a:cubicBezTo>
                    <a:pt x="96" y="44"/>
                    <a:pt x="91" y="45"/>
                    <a:pt x="89" y="45"/>
                  </a:cubicBezTo>
                  <a:cubicBezTo>
                    <a:pt x="84" y="47"/>
                    <a:pt x="79" y="49"/>
                    <a:pt x="75" y="51"/>
                  </a:cubicBezTo>
                  <a:cubicBezTo>
                    <a:pt x="66" y="56"/>
                    <a:pt x="57" y="61"/>
                    <a:pt x="48" y="67"/>
                  </a:cubicBezTo>
                  <a:cubicBezTo>
                    <a:pt x="47" y="68"/>
                    <a:pt x="38" y="75"/>
                    <a:pt x="38" y="75"/>
                  </a:cubicBezTo>
                  <a:cubicBezTo>
                    <a:pt x="37" y="74"/>
                    <a:pt x="36" y="73"/>
                    <a:pt x="35" y="72"/>
                  </a:cubicBezTo>
                  <a:cubicBezTo>
                    <a:pt x="30" y="69"/>
                    <a:pt x="26" y="66"/>
                    <a:pt x="22" y="62"/>
                  </a:cubicBezTo>
                  <a:cubicBezTo>
                    <a:pt x="14" y="57"/>
                    <a:pt x="7" y="51"/>
                    <a:pt x="0" y="46"/>
                  </a:cubicBezTo>
                  <a:cubicBezTo>
                    <a:pt x="22" y="31"/>
                    <a:pt x="43" y="15"/>
                    <a:pt x="68" y="6"/>
                  </a:cubicBezTo>
                  <a:cubicBezTo>
                    <a:pt x="79" y="3"/>
                    <a:pt x="91" y="0"/>
                    <a:pt x="102" y="2"/>
                  </a:cubicBezTo>
                  <a:cubicBezTo>
                    <a:pt x="114" y="5"/>
                    <a:pt x="126" y="12"/>
                    <a:pt x="133" y="22"/>
                  </a:cubicBezTo>
                  <a:cubicBezTo>
                    <a:pt x="137" y="30"/>
                    <a:pt x="128" y="15"/>
                    <a:pt x="133" y="22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30"/>
            <p:cNvSpPr>
              <a:spLocks/>
            </p:cNvSpPr>
            <p:nvPr userDrawn="1"/>
          </p:nvSpPr>
          <p:spPr bwMode="auto">
            <a:xfrm>
              <a:off x="2757489" y="3427413"/>
              <a:ext cx="120650" cy="119063"/>
            </a:xfrm>
            <a:custGeom>
              <a:avLst/>
              <a:gdLst>
                <a:gd name="T0" fmla="*/ 113 w 132"/>
                <a:gd name="T1" fmla="*/ 12 h 130"/>
                <a:gd name="T2" fmla="*/ 129 w 132"/>
                <a:gd name="T3" fmla="*/ 63 h 130"/>
                <a:gd name="T4" fmla="*/ 109 w 132"/>
                <a:gd name="T5" fmla="*/ 130 h 130"/>
                <a:gd name="T6" fmla="*/ 89 w 132"/>
                <a:gd name="T7" fmla="*/ 114 h 130"/>
                <a:gd name="T8" fmla="*/ 86 w 132"/>
                <a:gd name="T9" fmla="*/ 112 h 130"/>
                <a:gd name="T10" fmla="*/ 90 w 132"/>
                <a:gd name="T11" fmla="*/ 99 h 130"/>
                <a:gd name="T12" fmla="*/ 98 w 132"/>
                <a:gd name="T13" fmla="*/ 69 h 130"/>
                <a:gd name="T14" fmla="*/ 99 w 132"/>
                <a:gd name="T15" fmla="*/ 41 h 130"/>
                <a:gd name="T16" fmla="*/ 84 w 132"/>
                <a:gd name="T17" fmla="*/ 36 h 130"/>
                <a:gd name="T18" fmla="*/ 57 w 132"/>
                <a:gd name="T19" fmla="*/ 48 h 130"/>
                <a:gd name="T20" fmla="*/ 30 w 132"/>
                <a:gd name="T21" fmla="*/ 66 h 130"/>
                <a:gd name="T22" fmla="*/ 27 w 132"/>
                <a:gd name="T23" fmla="*/ 67 h 130"/>
                <a:gd name="T24" fmla="*/ 25 w 132"/>
                <a:gd name="T25" fmla="*/ 65 h 130"/>
                <a:gd name="T26" fmla="*/ 15 w 132"/>
                <a:gd name="T27" fmla="*/ 58 h 130"/>
                <a:gd name="T28" fmla="*/ 0 w 132"/>
                <a:gd name="T29" fmla="*/ 46 h 130"/>
                <a:gd name="T30" fmla="*/ 57 w 132"/>
                <a:gd name="T31" fmla="*/ 12 h 130"/>
                <a:gd name="T32" fmla="*/ 113 w 132"/>
                <a:gd name="T3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0">
                  <a:moveTo>
                    <a:pt x="113" y="12"/>
                  </a:moveTo>
                  <a:cubicBezTo>
                    <a:pt x="129" y="24"/>
                    <a:pt x="132" y="44"/>
                    <a:pt x="129" y="63"/>
                  </a:cubicBezTo>
                  <a:cubicBezTo>
                    <a:pt x="126" y="86"/>
                    <a:pt x="117" y="108"/>
                    <a:pt x="109" y="130"/>
                  </a:cubicBezTo>
                  <a:cubicBezTo>
                    <a:pt x="102" y="124"/>
                    <a:pt x="95" y="119"/>
                    <a:pt x="89" y="114"/>
                  </a:cubicBezTo>
                  <a:cubicBezTo>
                    <a:pt x="88" y="113"/>
                    <a:pt x="87" y="113"/>
                    <a:pt x="86" y="112"/>
                  </a:cubicBezTo>
                  <a:cubicBezTo>
                    <a:pt x="85" y="112"/>
                    <a:pt x="90" y="100"/>
                    <a:pt x="90" y="99"/>
                  </a:cubicBezTo>
                  <a:cubicBezTo>
                    <a:pt x="93" y="89"/>
                    <a:pt x="96" y="79"/>
                    <a:pt x="98" y="69"/>
                  </a:cubicBezTo>
                  <a:cubicBezTo>
                    <a:pt x="100" y="60"/>
                    <a:pt x="102" y="50"/>
                    <a:pt x="99" y="41"/>
                  </a:cubicBezTo>
                  <a:cubicBezTo>
                    <a:pt x="96" y="35"/>
                    <a:pt x="90" y="35"/>
                    <a:pt x="84" y="36"/>
                  </a:cubicBezTo>
                  <a:cubicBezTo>
                    <a:pt x="75" y="38"/>
                    <a:pt x="66" y="43"/>
                    <a:pt x="57" y="48"/>
                  </a:cubicBezTo>
                  <a:cubicBezTo>
                    <a:pt x="48" y="54"/>
                    <a:pt x="39" y="60"/>
                    <a:pt x="30" y="66"/>
                  </a:cubicBezTo>
                  <a:cubicBezTo>
                    <a:pt x="29" y="67"/>
                    <a:pt x="29" y="68"/>
                    <a:pt x="27" y="67"/>
                  </a:cubicBezTo>
                  <a:cubicBezTo>
                    <a:pt x="27" y="66"/>
                    <a:pt x="26" y="66"/>
                    <a:pt x="25" y="65"/>
                  </a:cubicBezTo>
                  <a:cubicBezTo>
                    <a:pt x="21" y="62"/>
                    <a:pt x="18" y="60"/>
                    <a:pt x="15" y="58"/>
                  </a:cubicBezTo>
                  <a:cubicBezTo>
                    <a:pt x="10" y="54"/>
                    <a:pt x="5" y="50"/>
                    <a:pt x="0" y="46"/>
                  </a:cubicBezTo>
                  <a:cubicBezTo>
                    <a:pt x="19" y="34"/>
                    <a:pt x="37" y="21"/>
                    <a:pt x="57" y="12"/>
                  </a:cubicBezTo>
                  <a:cubicBezTo>
                    <a:pt x="75" y="4"/>
                    <a:pt x="96" y="0"/>
                    <a:pt x="113" y="12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31"/>
            <p:cNvSpPr>
              <a:spLocks/>
            </p:cNvSpPr>
            <p:nvPr userDrawn="1"/>
          </p:nvSpPr>
          <p:spPr bwMode="auto">
            <a:xfrm>
              <a:off x="2914651" y="3551238"/>
              <a:ext cx="109538" cy="109538"/>
            </a:xfrm>
            <a:custGeom>
              <a:avLst/>
              <a:gdLst>
                <a:gd name="T0" fmla="*/ 104 w 120"/>
                <a:gd name="T1" fmla="*/ 11 h 119"/>
                <a:gd name="T2" fmla="*/ 117 w 120"/>
                <a:gd name="T3" fmla="*/ 61 h 119"/>
                <a:gd name="T4" fmla="*/ 98 w 120"/>
                <a:gd name="T5" fmla="*/ 119 h 119"/>
                <a:gd name="T6" fmla="*/ 88 w 120"/>
                <a:gd name="T7" fmla="*/ 112 h 119"/>
                <a:gd name="T8" fmla="*/ 86 w 120"/>
                <a:gd name="T9" fmla="*/ 107 h 119"/>
                <a:gd name="T10" fmla="*/ 91 w 120"/>
                <a:gd name="T11" fmla="*/ 91 h 119"/>
                <a:gd name="T12" fmla="*/ 99 w 120"/>
                <a:gd name="T13" fmla="*/ 61 h 119"/>
                <a:gd name="T14" fmla="*/ 99 w 120"/>
                <a:gd name="T15" fmla="*/ 32 h 119"/>
                <a:gd name="T16" fmla="*/ 54 w 120"/>
                <a:gd name="T17" fmla="*/ 34 h 119"/>
                <a:gd name="T18" fmla="*/ 27 w 120"/>
                <a:gd name="T19" fmla="*/ 51 h 119"/>
                <a:gd name="T20" fmla="*/ 17 w 120"/>
                <a:gd name="T21" fmla="*/ 57 h 119"/>
                <a:gd name="T22" fmla="*/ 13 w 120"/>
                <a:gd name="T23" fmla="*/ 54 h 119"/>
                <a:gd name="T24" fmla="*/ 0 w 120"/>
                <a:gd name="T25" fmla="*/ 44 h 119"/>
                <a:gd name="T26" fmla="*/ 53 w 120"/>
                <a:gd name="T27" fmla="*/ 12 h 119"/>
                <a:gd name="T28" fmla="*/ 104 w 120"/>
                <a:gd name="T29" fmla="*/ 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19">
                  <a:moveTo>
                    <a:pt x="104" y="11"/>
                  </a:moveTo>
                  <a:cubicBezTo>
                    <a:pt x="120" y="23"/>
                    <a:pt x="120" y="43"/>
                    <a:pt x="117" y="61"/>
                  </a:cubicBezTo>
                  <a:cubicBezTo>
                    <a:pt x="113" y="81"/>
                    <a:pt x="105" y="100"/>
                    <a:pt x="98" y="119"/>
                  </a:cubicBezTo>
                  <a:cubicBezTo>
                    <a:pt x="94" y="117"/>
                    <a:pt x="91" y="114"/>
                    <a:pt x="88" y="112"/>
                  </a:cubicBezTo>
                  <a:cubicBezTo>
                    <a:pt x="86" y="110"/>
                    <a:pt x="85" y="110"/>
                    <a:pt x="86" y="107"/>
                  </a:cubicBezTo>
                  <a:cubicBezTo>
                    <a:pt x="88" y="102"/>
                    <a:pt x="90" y="97"/>
                    <a:pt x="91" y="91"/>
                  </a:cubicBezTo>
                  <a:cubicBezTo>
                    <a:pt x="95" y="81"/>
                    <a:pt x="98" y="71"/>
                    <a:pt x="99" y="61"/>
                  </a:cubicBezTo>
                  <a:cubicBezTo>
                    <a:pt x="101" y="52"/>
                    <a:pt x="103" y="41"/>
                    <a:pt x="99" y="32"/>
                  </a:cubicBezTo>
                  <a:cubicBezTo>
                    <a:pt x="90" y="14"/>
                    <a:pt x="65" y="27"/>
                    <a:pt x="54" y="34"/>
                  </a:cubicBezTo>
                  <a:cubicBezTo>
                    <a:pt x="44" y="39"/>
                    <a:pt x="36" y="45"/>
                    <a:pt x="27" y="51"/>
                  </a:cubicBezTo>
                  <a:cubicBezTo>
                    <a:pt x="26" y="52"/>
                    <a:pt x="18" y="58"/>
                    <a:pt x="17" y="57"/>
                  </a:cubicBezTo>
                  <a:cubicBezTo>
                    <a:pt x="16" y="56"/>
                    <a:pt x="14" y="55"/>
                    <a:pt x="13" y="54"/>
                  </a:cubicBezTo>
                  <a:cubicBezTo>
                    <a:pt x="9" y="51"/>
                    <a:pt x="4" y="47"/>
                    <a:pt x="0" y="44"/>
                  </a:cubicBezTo>
                  <a:cubicBezTo>
                    <a:pt x="17" y="33"/>
                    <a:pt x="34" y="20"/>
                    <a:pt x="53" y="12"/>
                  </a:cubicBezTo>
                  <a:cubicBezTo>
                    <a:pt x="69" y="5"/>
                    <a:pt x="89" y="0"/>
                    <a:pt x="104" y="11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32"/>
            <p:cNvSpPr>
              <a:spLocks/>
            </p:cNvSpPr>
            <p:nvPr userDrawn="1"/>
          </p:nvSpPr>
          <p:spPr bwMode="auto">
            <a:xfrm>
              <a:off x="2327276" y="3073401"/>
              <a:ext cx="234950" cy="198438"/>
            </a:xfrm>
            <a:custGeom>
              <a:avLst/>
              <a:gdLst>
                <a:gd name="T0" fmla="*/ 0 w 257"/>
                <a:gd name="T1" fmla="*/ 109 h 218"/>
                <a:gd name="T2" fmla="*/ 73 w 257"/>
                <a:gd name="T3" fmla="*/ 165 h 218"/>
                <a:gd name="T4" fmla="*/ 122 w 257"/>
                <a:gd name="T5" fmla="*/ 202 h 218"/>
                <a:gd name="T6" fmla="*/ 137 w 257"/>
                <a:gd name="T7" fmla="*/ 214 h 218"/>
                <a:gd name="T8" fmla="*/ 142 w 257"/>
                <a:gd name="T9" fmla="*/ 218 h 218"/>
                <a:gd name="T10" fmla="*/ 159 w 257"/>
                <a:gd name="T11" fmla="*/ 196 h 218"/>
                <a:gd name="T12" fmla="*/ 180 w 257"/>
                <a:gd name="T13" fmla="*/ 175 h 218"/>
                <a:gd name="T14" fmla="*/ 201 w 257"/>
                <a:gd name="T15" fmla="*/ 171 h 218"/>
                <a:gd name="T16" fmla="*/ 212 w 257"/>
                <a:gd name="T17" fmla="*/ 174 h 218"/>
                <a:gd name="T18" fmla="*/ 222 w 257"/>
                <a:gd name="T19" fmla="*/ 179 h 218"/>
                <a:gd name="T20" fmla="*/ 234 w 257"/>
                <a:gd name="T21" fmla="*/ 163 h 218"/>
                <a:gd name="T22" fmla="*/ 253 w 257"/>
                <a:gd name="T23" fmla="*/ 139 h 218"/>
                <a:gd name="T24" fmla="*/ 257 w 257"/>
                <a:gd name="T25" fmla="*/ 134 h 218"/>
                <a:gd name="T26" fmla="*/ 255 w 257"/>
                <a:gd name="T27" fmla="*/ 133 h 218"/>
                <a:gd name="T28" fmla="*/ 228 w 257"/>
                <a:gd name="T29" fmla="*/ 112 h 218"/>
                <a:gd name="T30" fmla="*/ 126 w 257"/>
                <a:gd name="T31" fmla="*/ 34 h 218"/>
                <a:gd name="T32" fmla="*/ 90 w 257"/>
                <a:gd name="T33" fmla="*/ 5 h 218"/>
                <a:gd name="T34" fmla="*/ 83 w 257"/>
                <a:gd name="T35" fmla="*/ 0 h 218"/>
                <a:gd name="T36" fmla="*/ 79 w 257"/>
                <a:gd name="T37" fmla="*/ 7 h 218"/>
                <a:gd name="T38" fmla="*/ 8 w 257"/>
                <a:gd name="T39" fmla="*/ 99 h 218"/>
                <a:gd name="T40" fmla="*/ 0 w 257"/>
                <a:gd name="T41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218">
                  <a:moveTo>
                    <a:pt x="0" y="109"/>
                  </a:moveTo>
                  <a:cubicBezTo>
                    <a:pt x="24" y="127"/>
                    <a:pt x="48" y="146"/>
                    <a:pt x="73" y="165"/>
                  </a:cubicBezTo>
                  <a:cubicBezTo>
                    <a:pt x="89" y="177"/>
                    <a:pt x="105" y="190"/>
                    <a:pt x="122" y="202"/>
                  </a:cubicBezTo>
                  <a:cubicBezTo>
                    <a:pt x="127" y="206"/>
                    <a:pt x="132" y="210"/>
                    <a:pt x="137" y="214"/>
                  </a:cubicBezTo>
                  <a:cubicBezTo>
                    <a:pt x="138" y="215"/>
                    <a:pt x="142" y="218"/>
                    <a:pt x="142" y="218"/>
                  </a:cubicBezTo>
                  <a:cubicBezTo>
                    <a:pt x="148" y="210"/>
                    <a:pt x="153" y="203"/>
                    <a:pt x="159" y="196"/>
                  </a:cubicBezTo>
                  <a:cubicBezTo>
                    <a:pt x="165" y="188"/>
                    <a:pt x="171" y="180"/>
                    <a:pt x="180" y="175"/>
                  </a:cubicBezTo>
                  <a:cubicBezTo>
                    <a:pt x="186" y="172"/>
                    <a:pt x="194" y="171"/>
                    <a:pt x="201" y="171"/>
                  </a:cubicBezTo>
                  <a:cubicBezTo>
                    <a:pt x="205" y="172"/>
                    <a:pt x="208" y="172"/>
                    <a:pt x="212" y="174"/>
                  </a:cubicBezTo>
                  <a:cubicBezTo>
                    <a:pt x="213" y="174"/>
                    <a:pt x="222" y="179"/>
                    <a:pt x="222" y="179"/>
                  </a:cubicBezTo>
                  <a:cubicBezTo>
                    <a:pt x="226" y="174"/>
                    <a:pt x="230" y="169"/>
                    <a:pt x="234" y="163"/>
                  </a:cubicBezTo>
                  <a:cubicBezTo>
                    <a:pt x="240" y="155"/>
                    <a:pt x="247" y="147"/>
                    <a:pt x="253" y="139"/>
                  </a:cubicBezTo>
                  <a:cubicBezTo>
                    <a:pt x="254" y="137"/>
                    <a:pt x="255" y="135"/>
                    <a:pt x="257" y="134"/>
                  </a:cubicBezTo>
                  <a:cubicBezTo>
                    <a:pt x="257" y="134"/>
                    <a:pt x="256" y="133"/>
                    <a:pt x="255" y="133"/>
                  </a:cubicBezTo>
                  <a:cubicBezTo>
                    <a:pt x="246" y="126"/>
                    <a:pt x="237" y="119"/>
                    <a:pt x="228" y="112"/>
                  </a:cubicBezTo>
                  <a:cubicBezTo>
                    <a:pt x="194" y="86"/>
                    <a:pt x="160" y="60"/>
                    <a:pt x="126" y="34"/>
                  </a:cubicBezTo>
                  <a:cubicBezTo>
                    <a:pt x="114" y="24"/>
                    <a:pt x="102" y="15"/>
                    <a:pt x="90" y="5"/>
                  </a:cubicBezTo>
                  <a:cubicBezTo>
                    <a:pt x="88" y="4"/>
                    <a:pt x="86" y="2"/>
                    <a:pt x="83" y="0"/>
                  </a:cubicBezTo>
                  <a:cubicBezTo>
                    <a:pt x="83" y="0"/>
                    <a:pt x="79" y="6"/>
                    <a:pt x="79" y="7"/>
                  </a:cubicBezTo>
                  <a:cubicBezTo>
                    <a:pt x="55" y="37"/>
                    <a:pt x="31" y="68"/>
                    <a:pt x="8" y="99"/>
                  </a:cubicBezTo>
                  <a:cubicBezTo>
                    <a:pt x="5" y="102"/>
                    <a:pt x="3" y="105"/>
                    <a:pt x="0" y="109"/>
                  </a:cubicBez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33"/>
            <p:cNvSpPr>
              <a:spLocks/>
            </p:cNvSpPr>
            <p:nvPr userDrawn="1"/>
          </p:nvSpPr>
          <p:spPr bwMode="auto">
            <a:xfrm>
              <a:off x="2436814" y="1512888"/>
              <a:ext cx="365125" cy="739775"/>
            </a:xfrm>
            <a:custGeom>
              <a:avLst/>
              <a:gdLst>
                <a:gd name="T0" fmla="*/ 337 w 400"/>
                <a:gd name="T1" fmla="*/ 287 h 809"/>
                <a:gd name="T2" fmla="*/ 400 w 400"/>
                <a:gd name="T3" fmla="*/ 768 h 809"/>
                <a:gd name="T4" fmla="*/ 83 w 400"/>
                <a:gd name="T5" fmla="*/ 809 h 809"/>
                <a:gd name="T6" fmla="*/ 44 w 400"/>
                <a:gd name="T7" fmla="*/ 553 h 809"/>
                <a:gd name="T8" fmla="*/ 70 w 400"/>
                <a:gd name="T9" fmla="*/ 481 h 809"/>
                <a:gd name="T10" fmla="*/ 144 w 400"/>
                <a:gd name="T11" fmla="*/ 585 h 809"/>
                <a:gd name="T12" fmla="*/ 221 w 400"/>
                <a:gd name="T13" fmla="*/ 485 h 809"/>
                <a:gd name="T14" fmla="*/ 188 w 400"/>
                <a:gd name="T15" fmla="*/ 232 h 809"/>
                <a:gd name="T16" fmla="*/ 11 w 400"/>
                <a:gd name="T17" fmla="*/ 255 h 809"/>
                <a:gd name="T18" fmla="*/ 84 w 400"/>
                <a:gd name="T19" fmla="*/ 45 h 809"/>
                <a:gd name="T20" fmla="*/ 83 w 400"/>
                <a:gd name="T21" fmla="*/ 35 h 809"/>
                <a:gd name="T22" fmla="*/ 102 w 400"/>
                <a:gd name="T23" fmla="*/ 10 h 809"/>
                <a:gd name="T24" fmla="*/ 172 w 400"/>
                <a:gd name="T25" fmla="*/ 1 h 809"/>
                <a:gd name="T26" fmla="*/ 197 w 400"/>
                <a:gd name="T27" fmla="*/ 18 h 809"/>
                <a:gd name="T28" fmla="*/ 337 w 400"/>
                <a:gd name="T29" fmla="*/ 287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809">
                  <a:moveTo>
                    <a:pt x="337" y="287"/>
                  </a:moveTo>
                  <a:cubicBezTo>
                    <a:pt x="400" y="768"/>
                    <a:pt x="400" y="768"/>
                    <a:pt x="400" y="768"/>
                  </a:cubicBezTo>
                  <a:cubicBezTo>
                    <a:pt x="83" y="809"/>
                    <a:pt x="83" y="809"/>
                    <a:pt x="83" y="809"/>
                  </a:cubicBezTo>
                  <a:cubicBezTo>
                    <a:pt x="83" y="809"/>
                    <a:pt x="53" y="637"/>
                    <a:pt x="44" y="553"/>
                  </a:cubicBezTo>
                  <a:cubicBezTo>
                    <a:pt x="41" y="526"/>
                    <a:pt x="66" y="481"/>
                    <a:pt x="70" y="481"/>
                  </a:cubicBezTo>
                  <a:cubicBezTo>
                    <a:pt x="84" y="479"/>
                    <a:pt x="68" y="588"/>
                    <a:pt x="144" y="585"/>
                  </a:cubicBezTo>
                  <a:cubicBezTo>
                    <a:pt x="193" y="583"/>
                    <a:pt x="227" y="534"/>
                    <a:pt x="221" y="485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1" y="255"/>
                    <a:pt x="11" y="255"/>
                    <a:pt x="11" y="255"/>
                  </a:cubicBezTo>
                  <a:cubicBezTo>
                    <a:pt x="0" y="166"/>
                    <a:pt x="36" y="84"/>
                    <a:pt x="84" y="45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23"/>
                    <a:pt x="90" y="12"/>
                    <a:pt x="102" y="10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84" y="0"/>
                    <a:pt x="194" y="7"/>
                    <a:pt x="197" y="18"/>
                  </a:cubicBezTo>
                  <a:cubicBezTo>
                    <a:pt x="208" y="32"/>
                    <a:pt x="322" y="169"/>
                    <a:pt x="337" y="287"/>
                  </a:cubicBez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34"/>
            <p:cNvSpPr>
              <a:spLocks/>
            </p:cNvSpPr>
            <p:nvPr userDrawn="1"/>
          </p:nvSpPr>
          <p:spPr bwMode="auto">
            <a:xfrm>
              <a:off x="2641601" y="1671638"/>
              <a:ext cx="90488" cy="330200"/>
            </a:xfrm>
            <a:custGeom>
              <a:avLst/>
              <a:gdLst>
                <a:gd name="T0" fmla="*/ 98 w 98"/>
                <a:gd name="T1" fmla="*/ 362 h 362"/>
                <a:gd name="T2" fmla="*/ 53 w 98"/>
                <a:gd name="T3" fmla="*/ 0 h 362"/>
                <a:gd name="T4" fmla="*/ 98 w 98"/>
                <a:gd name="T5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362">
                  <a:moveTo>
                    <a:pt x="98" y="362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220"/>
                    <a:pt x="97" y="360"/>
                    <a:pt x="98" y="362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35"/>
            <p:cNvSpPr>
              <a:spLocks/>
            </p:cNvSpPr>
            <p:nvPr userDrawn="1"/>
          </p:nvSpPr>
          <p:spPr bwMode="auto">
            <a:xfrm>
              <a:off x="806451" y="3592513"/>
              <a:ext cx="741363" cy="360363"/>
            </a:xfrm>
            <a:custGeom>
              <a:avLst/>
              <a:gdLst>
                <a:gd name="T0" fmla="*/ 331 w 812"/>
                <a:gd name="T1" fmla="*/ 379 h 394"/>
                <a:gd name="T2" fmla="*/ 812 w 812"/>
                <a:gd name="T3" fmla="*/ 316 h 394"/>
                <a:gd name="T4" fmla="*/ 770 w 812"/>
                <a:gd name="T5" fmla="*/ 0 h 394"/>
                <a:gd name="T6" fmla="*/ 513 w 812"/>
                <a:gd name="T7" fmla="*/ 28 h 394"/>
                <a:gd name="T8" fmla="*/ 469 w 812"/>
                <a:gd name="T9" fmla="*/ 75 h 394"/>
                <a:gd name="T10" fmla="*/ 570 w 812"/>
                <a:gd name="T11" fmla="*/ 116 h 394"/>
                <a:gd name="T12" fmla="*/ 493 w 812"/>
                <a:gd name="T13" fmla="*/ 216 h 394"/>
                <a:gd name="T14" fmla="*/ 255 w 812"/>
                <a:gd name="T15" fmla="*/ 108 h 394"/>
                <a:gd name="T16" fmla="*/ 150 w 812"/>
                <a:gd name="T17" fmla="*/ 94 h 394"/>
                <a:gd name="T18" fmla="*/ 1 w 812"/>
                <a:gd name="T19" fmla="*/ 205 h 394"/>
                <a:gd name="T20" fmla="*/ 12 w 812"/>
                <a:gd name="T21" fmla="*/ 293 h 394"/>
                <a:gd name="T22" fmla="*/ 331 w 812"/>
                <a:gd name="T23" fmla="*/ 37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2" h="394">
                  <a:moveTo>
                    <a:pt x="331" y="379"/>
                  </a:moveTo>
                  <a:cubicBezTo>
                    <a:pt x="812" y="316"/>
                    <a:pt x="812" y="316"/>
                    <a:pt x="812" y="316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0" y="0"/>
                    <a:pt x="596" y="14"/>
                    <a:pt x="513" y="28"/>
                  </a:cubicBezTo>
                  <a:cubicBezTo>
                    <a:pt x="487" y="32"/>
                    <a:pt x="469" y="72"/>
                    <a:pt x="469" y="75"/>
                  </a:cubicBezTo>
                  <a:cubicBezTo>
                    <a:pt x="471" y="89"/>
                    <a:pt x="553" y="42"/>
                    <a:pt x="570" y="116"/>
                  </a:cubicBezTo>
                  <a:cubicBezTo>
                    <a:pt x="580" y="164"/>
                    <a:pt x="551" y="208"/>
                    <a:pt x="493" y="216"/>
                  </a:cubicBezTo>
                  <a:cubicBezTo>
                    <a:pt x="407" y="227"/>
                    <a:pt x="309" y="155"/>
                    <a:pt x="255" y="108"/>
                  </a:cubicBezTo>
                  <a:cubicBezTo>
                    <a:pt x="226" y="83"/>
                    <a:pt x="185" y="77"/>
                    <a:pt x="150" y="94"/>
                  </a:cubicBezTo>
                  <a:cubicBezTo>
                    <a:pt x="75" y="131"/>
                    <a:pt x="0" y="198"/>
                    <a:pt x="1" y="205"/>
                  </a:cubicBezTo>
                  <a:cubicBezTo>
                    <a:pt x="12" y="293"/>
                    <a:pt x="12" y="293"/>
                    <a:pt x="12" y="293"/>
                  </a:cubicBezTo>
                  <a:cubicBezTo>
                    <a:pt x="14" y="304"/>
                    <a:pt x="213" y="394"/>
                    <a:pt x="331" y="379"/>
                  </a:cubicBezTo>
                  <a:close/>
                </a:path>
              </a:pathLst>
            </a:custGeom>
            <a:solidFill>
              <a:srgbClr val="E5E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36"/>
            <p:cNvSpPr>
              <a:spLocks/>
            </p:cNvSpPr>
            <p:nvPr userDrawn="1"/>
          </p:nvSpPr>
          <p:spPr bwMode="auto">
            <a:xfrm>
              <a:off x="995364" y="3814763"/>
              <a:ext cx="330200" cy="98425"/>
            </a:xfrm>
            <a:custGeom>
              <a:avLst/>
              <a:gdLst>
                <a:gd name="T0" fmla="*/ 361 w 361"/>
                <a:gd name="T1" fmla="*/ 59 h 108"/>
                <a:gd name="T2" fmla="*/ 0 w 361"/>
                <a:gd name="T3" fmla="*/ 108 h 108"/>
                <a:gd name="T4" fmla="*/ 361 w 361"/>
                <a:gd name="T5" fmla="*/ 5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108">
                  <a:moveTo>
                    <a:pt x="361" y="59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99" y="0"/>
                    <a:pt x="359" y="59"/>
                    <a:pt x="361" y="59"/>
                  </a:cubicBezTo>
                  <a:close/>
                </a:path>
              </a:pathLst>
            </a:custGeom>
            <a:solidFill>
              <a:srgbClr val="A0C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37"/>
            <p:cNvSpPr>
              <a:spLocks/>
            </p:cNvSpPr>
            <p:nvPr userDrawn="1"/>
          </p:nvSpPr>
          <p:spPr bwMode="auto">
            <a:xfrm>
              <a:off x="1412876" y="2132013"/>
              <a:ext cx="1517650" cy="1816100"/>
            </a:xfrm>
            <a:custGeom>
              <a:avLst/>
              <a:gdLst>
                <a:gd name="T0" fmla="*/ 1529 w 1661"/>
                <a:gd name="T1" fmla="*/ 85 h 1987"/>
                <a:gd name="T2" fmla="*/ 1576 w 1661"/>
                <a:gd name="T3" fmla="*/ 440 h 1987"/>
                <a:gd name="T4" fmla="*/ 486 w 1661"/>
                <a:gd name="T5" fmla="*/ 1856 h 1987"/>
                <a:gd name="T6" fmla="*/ 131 w 1661"/>
                <a:gd name="T7" fmla="*/ 1902 h 1987"/>
                <a:gd name="T8" fmla="*/ 131 w 1661"/>
                <a:gd name="T9" fmla="*/ 1902 h 1987"/>
                <a:gd name="T10" fmla="*/ 85 w 1661"/>
                <a:gd name="T11" fmla="*/ 1547 h 1987"/>
                <a:gd name="T12" fmla="*/ 1175 w 1661"/>
                <a:gd name="T13" fmla="*/ 131 h 1987"/>
                <a:gd name="T14" fmla="*/ 1529 w 1661"/>
                <a:gd name="T15" fmla="*/ 85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1" h="1987">
                  <a:moveTo>
                    <a:pt x="1529" y="85"/>
                  </a:moveTo>
                  <a:cubicBezTo>
                    <a:pt x="1640" y="170"/>
                    <a:pt x="1661" y="329"/>
                    <a:pt x="1576" y="440"/>
                  </a:cubicBezTo>
                  <a:cubicBezTo>
                    <a:pt x="486" y="1856"/>
                    <a:pt x="486" y="1856"/>
                    <a:pt x="486" y="1856"/>
                  </a:cubicBezTo>
                  <a:cubicBezTo>
                    <a:pt x="401" y="1967"/>
                    <a:pt x="242" y="1987"/>
                    <a:pt x="131" y="1902"/>
                  </a:cubicBezTo>
                  <a:cubicBezTo>
                    <a:pt x="131" y="1902"/>
                    <a:pt x="131" y="1902"/>
                    <a:pt x="131" y="1902"/>
                  </a:cubicBezTo>
                  <a:cubicBezTo>
                    <a:pt x="20" y="1817"/>
                    <a:pt x="0" y="1658"/>
                    <a:pt x="85" y="1547"/>
                  </a:cubicBezTo>
                  <a:cubicBezTo>
                    <a:pt x="1175" y="131"/>
                    <a:pt x="1175" y="131"/>
                    <a:pt x="1175" y="131"/>
                  </a:cubicBezTo>
                  <a:cubicBezTo>
                    <a:pt x="1260" y="21"/>
                    <a:pt x="1419" y="0"/>
                    <a:pt x="1529" y="85"/>
                  </a:cubicBezTo>
                  <a:close/>
                </a:path>
              </a:pathLst>
            </a:custGeom>
            <a:solidFill>
              <a:srgbClr val="C22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38"/>
            <p:cNvSpPr>
              <a:spLocks/>
            </p:cNvSpPr>
            <p:nvPr userDrawn="1"/>
          </p:nvSpPr>
          <p:spPr bwMode="auto">
            <a:xfrm>
              <a:off x="1412876" y="2132013"/>
              <a:ext cx="1517650" cy="1816100"/>
            </a:xfrm>
            <a:custGeom>
              <a:avLst/>
              <a:gdLst>
                <a:gd name="T0" fmla="*/ 1529 w 1661"/>
                <a:gd name="T1" fmla="*/ 85 h 1987"/>
                <a:gd name="T2" fmla="*/ 1576 w 1661"/>
                <a:gd name="T3" fmla="*/ 440 h 1987"/>
                <a:gd name="T4" fmla="*/ 486 w 1661"/>
                <a:gd name="T5" fmla="*/ 1856 h 1987"/>
                <a:gd name="T6" fmla="*/ 131 w 1661"/>
                <a:gd name="T7" fmla="*/ 1902 h 1987"/>
                <a:gd name="T8" fmla="*/ 131 w 1661"/>
                <a:gd name="T9" fmla="*/ 1902 h 1987"/>
                <a:gd name="T10" fmla="*/ 85 w 1661"/>
                <a:gd name="T11" fmla="*/ 1547 h 1987"/>
                <a:gd name="T12" fmla="*/ 1175 w 1661"/>
                <a:gd name="T13" fmla="*/ 131 h 1987"/>
                <a:gd name="T14" fmla="*/ 1529 w 1661"/>
                <a:gd name="T15" fmla="*/ 85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1" h="1987">
                  <a:moveTo>
                    <a:pt x="1529" y="85"/>
                  </a:moveTo>
                  <a:cubicBezTo>
                    <a:pt x="1640" y="170"/>
                    <a:pt x="1661" y="329"/>
                    <a:pt x="1576" y="440"/>
                  </a:cubicBezTo>
                  <a:cubicBezTo>
                    <a:pt x="486" y="1856"/>
                    <a:pt x="486" y="1856"/>
                    <a:pt x="486" y="1856"/>
                  </a:cubicBezTo>
                  <a:cubicBezTo>
                    <a:pt x="401" y="1967"/>
                    <a:pt x="242" y="1987"/>
                    <a:pt x="131" y="1902"/>
                  </a:cubicBezTo>
                  <a:cubicBezTo>
                    <a:pt x="131" y="1902"/>
                    <a:pt x="131" y="1902"/>
                    <a:pt x="131" y="1902"/>
                  </a:cubicBezTo>
                  <a:cubicBezTo>
                    <a:pt x="20" y="1817"/>
                    <a:pt x="0" y="1658"/>
                    <a:pt x="85" y="1547"/>
                  </a:cubicBezTo>
                  <a:cubicBezTo>
                    <a:pt x="1175" y="131"/>
                    <a:pt x="1175" y="131"/>
                    <a:pt x="1175" y="131"/>
                  </a:cubicBezTo>
                  <a:cubicBezTo>
                    <a:pt x="1260" y="21"/>
                    <a:pt x="1419" y="0"/>
                    <a:pt x="1529" y="85"/>
                  </a:cubicBezTo>
                  <a:close/>
                </a:path>
              </a:pathLst>
            </a:custGeom>
            <a:solidFill>
              <a:srgbClr val="EC6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39"/>
            <p:cNvSpPr>
              <a:spLocks/>
            </p:cNvSpPr>
            <p:nvPr userDrawn="1"/>
          </p:nvSpPr>
          <p:spPr bwMode="auto">
            <a:xfrm>
              <a:off x="1531939" y="2209801"/>
              <a:ext cx="1398588" cy="1738313"/>
            </a:xfrm>
            <a:custGeom>
              <a:avLst/>
              <a:gdLst>
                <a:gd name="T0" fmla="*/ 1398 w 1530"/>
                <a:gd name="T1" fmla="*/ 0 h 1902"/>
                <a:gd name="T2" fmla="*/ 1445 w 1530"/>
                <a:gd name="T3" fmla="*/ 355 h 1902"/>
                <a:gd name="T4" fmla="*/ 355 w 1530"/>
                <a:gd name="T5" fmla="*/ 1771 h 1902"/>
                <a:gd name="T6" fmla="*/ 0 w 1530"/>
                <a:gd name="T7" fmla="*/ 1817 h 1902"/>
                <a:gd name="T8" fmla="*/ 1398 w 1530"/>
                <a:gd name="T9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0" h="1902">
                  <a:moveTo>
                    <a:pt x="1398" y="0"/>
                  </a:moveTo>
                  <a:cubicBezTo>
                    <a:pt x="1509" y="85"/>
                    <a:pt x="1530" y="244"/>
                    <a:pt x="1445" y="355"/>
                  </a:cubicBezTo>
                  <a:cubicBezTo>
                    <a:pt x="355" y="1771"/>
                    <a:pt x="355" y="1771"/>
                    <a:pt x="355" y="1771"/>
                  </a:cubicBezTo>
                  <a:cubicBezTo>
                    <a:pt x="270" y="1882"/>
                    <a:pt x="111" y="1902"/>
                    <a:pt x="0" y="1817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rgbClr val="D85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6" name="Freeform 7"/>
          <p:cNvSpPr>
            <a:spLocks/>
          </p:cNvSpPr>
          <p:nvPr userDrawn="1"/>
        </p:nvSpPr>
        <p:spPr bwMode="auto">
          <a:xfrm>
            <a:off x="5319714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1140 h 1140"/>
              <a:gd name="T4" fmla="*/ 723 w 3218"/>
              <a:gd name="T5" fmla="*/ 1140 h 1140"/>
              <a:gd name="T6" fmla="*/ 0 w 3218"/>
              <a:gd name="T7" fmla="*/ 225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1140"/>
                  <a:pt x="3218" y="1140"/>
                  <a:pt x="3218" y="1140"/>
                </a:cubicBezTo>
                <a:cubicBezTo>
                  <a:pt x="723" y="1140"/>
                  <a:pt x="723" y="1140"/>
                  <a:pt x="723" y="1140"/>
                </a:cubicBezTo>
                <a:cubicBezTo>
                  <a:pt x="602" y="753"/>
                  <a:pt x="341" y="428"/>
                  <a:pt x="0" y="225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7" name="Freeform 26"/>
          <p:cNvSpPr>
            <a:spLocks/>
          </p:cNvSpPr>
          <p:nvPr userDrawn="1"/>
        </p:nvSpPr>
        <p:spPr bwMode="auto">
          <a:xfrm>
            <a:off x="882651" y="1703388"/>
            <a:ext cx="2941638" cy="1042988"/>
          </a:xfrm>
          <a:custGeom>
            <a:avLst/>
            <a:gdLst>
              <a:gd name="T0" fmla="*/ 3218 w 3218"/>
              <a:gd name="T1" fmla="*/ 0 h 1140"/>
              <a:gd name="T2" fmla="*/ 3218 w 3218"/>
              <a:gd name="T3" fmla="*/ 225 h 1140"/>
              <a:gd name="T4" fmla="*/ 2495 w 3218"/>
              <a:gd name="T5" fmla="*/ 1140 h 1140"/>
              <a:gd name="T6" fmla="*/ 0 w 3218"/>
              <a:gd name="T7" fmla="*/ 1140 h 1140"/>
              <a:gd name="T8" fmla="*/ 0 w 3218"/>
              <a:gd name="T9" fmla="*/ 0 h 1140"/>
              <a:gd name="T10" fmla="*/ 3218 w 3218"/>
              <a:gd name="T11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40">
                <a:moveTo>
                  <a:pt x="3218" y="0"/>
                </a:moveTo>
                <a:cubicBezTo>
                  <a:pt x="3218" y="225"/>
                  <a:pt x="3218" y="225"/>
                  <a:pt x="3218" y="225"/>
                </a:cubicBezTo>
                <a:cubicBezTo>
                  <a:pt x="2877" y="428"/>
                  <a:pt x="2616" y="753"/>
                  <a:pt x="2495" y="1140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0"/>
                  <a:pt x="0" y="0"/>
                  <a:pt x="0" y="0"/>
                </a:cubicBezTo>
                <a:lnTo>
                  <a:pt x="3218" y="0"/>
                </a:lnTo>
                <a:close/>
              </a:path>
            </a:pathLst>
          </a:custGeom>
          <a:solidFill>
            <a:srgbClr val="EC67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8" name="Freeform 27"/>
          <p:cNvSpPr>
            <a:spLocks/>
          </p:cNvSpPr>
          <p:nvPr userDrawn="1"/>
        </p:nvSpPr>
        <p:spPr bwMode="auto">
          <a:xfrm>
            <a:off x="882651" y="3673475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0 h 1139"/>
              <a:gd name="T4" fmla="*/ 2495 w 3218"/>
              <a:gd name="T5" fmla="*/ 0 h 1139"/>
              <a:gd name="T6" fmla="*/ 3218 w 3218"/>
              <a:gd name="T7" fmla="*/ 915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0"/>
                  <a:pt x="0" y="0"/>
                  <a:pt x="0" y="0"/>
                </a:cubicBezTo>
                <a:cubicBezTo>
                  <a:pt x="2495" y="0"/>
                  <a:pt x="2495" y="0"/>
                  <a:pt x="2495" y="0"/>
                </a:cubicBezTo>
                <a:cubicBezTo>
                  <a:pt x="2616" y="387"/>
                  <a:pt x="2877" y="712"/>
                  <a:pt x="3218" y="915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3C8E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28"/>
          <p:cNvSpPr>
            <a:spLocks/>
          </p:cNvSpPr>
          <p:nvPr userDrawn="1"/>
        </p:nvSpPr>
        <p:spPr bwMode="auto">
          <a:xfrm>
            <a:off x="5319714" y="3678238"/>
            <a:ext cx="2941638" cy="1041400"/>
          </a:xfrm>
          <a:custGeom>
            <a:avLst/>
            <a:gdLst>
              <a:gd name="T0" fmla="*/ 0 w 3218"/>
              <a:gd name="T1" fmla="*/ 1139 h 1139"/>
              <a:gd name="T2" fmla="*/ 0 w 3218"/>
              <a:gd name="T3" fmla="*/ 915 h 1139"/>
              <a:gd name="T4" fmla="*/ 723 w 3218"/>
              <a:gd name="T5" fmla="*/ 0 h 1139"/>
              <a:gd name="T6" fmla="*/ 3218 w 3218"/>
              <a:gd name="T7" fmla="*/ 0 h 1139"/>
              <a:gd name="T8" fmla="*/ 3218 w 3218"/>
              <a:gd name="T9" fmla="*/ 1139 h 1139"/>
              <a:gd name="T10" fmla="*/ 0 w 3218"/>
              <a:gd name="T11" fmla="*/ 113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8" h="1139">
                <a:moveTo>
                  <a:pt x="0" y="1139"/>
                </a:moveTo>
                <a:cubicBezTo>
                  <a:pt x="0" y="915"/>
                  <a:pt x="0" y="915"/>
                  <a:pt x="0" y="915"/>
                </a:cubicBezTo>
                <a:cubicBezTo>
                  <a:pt x="341" y="711"/>
                  <a:pt x="602" y="387"/>
                  <a:pt x="723" y="0"/>
                </a:cubicBezTo>
                <a:cubicBezTo>
                  <a:pt x="3218" y="0"/>
                  <a:pt x="3218" y="0"/>
                  <a:pt x="3218" y="0"/>
                </a:cubicBezTo>
                <a:cubicBezTo>
                  <a:pt x="3218" y="1139"/>
                  <a:pt x="3218" y="1139"/>
                  <a:pt x="3218" y="1139"/>
                </a:cubicBezTo>
                <a:lnTo>
                  <a:pt x="0" y="1139"/>
                </a:ln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82651" y="1703388"/>
            <a:ext cx="737021" cy="1042988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619672" y="170338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14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882651" y="3684498"/>
            <a:ext cx="737021" cy="1042988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48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619672" y="3684498"/>
            <a:ext cx="1596851" cy="1042988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14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524331" y="1703388"/>
            <a:ext cx="737021" cy="1042988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5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7524331" y="3684498"/>
            <a:ext cx="737021" cy="1042988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5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940152" y="1703388"/>
            <a:ext cx="1596851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sp>
        <p:nvSpPr>
          <p:cNvPr id="15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5940152" y="3684498"/>
            <a:ext cx="1596851" cy="1042988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58218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 Holding Tablet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/>
          <p:nvPr userDrawn="1"/>
        </p:nvGrpSpPr>
        <p:grpSpPr>
          <a:xfrm>
            <a:off x="1588" y="2535238"/>
            <a:ext cx="3617913" cy="2606675"/>
            <a:chOff x="1588" y="2535238"/>
            <a:chExt cx="3617913" cy="2606675"/>
          </a:xfrm>
        </p:grpSpPr>
        <p:sp>
          <p:nvSpPr>
            <p:cNvPr id="147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8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Hands Holding Tablet PC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noProof="0" smtClean="0"/>
              <a:t>1/9/2020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This is a sample text. Insert your desired text here.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763588" y="1754188"/>
            <a:ext cx="4433888" cy="3387725"/>
            <a:chOff x="481" y="1105"/>
            <a:chExt cx="2793" cy="2134"/>
          </a:xfrm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866" y="1105"/>
              <a:ext cx="2019" cy="1541"/>
            </a:xfrm>
            <a:custGeom>
              <a:avLst/>
              <a:gdLst>
                <a:gd name="T0" fmla="*/ 3506 w 3506"/>
                <a:gd name="T1" fmla="*/ 2437 h 2675"/>
                <a:gd name="T2" fmla="*/ 3269 w 3506"/>
                <a:gd name="T3" fmla="*/ 2675 h 2675"/>
                <a:gd name="T4" fmla="*/ 238 w 3506"/>
                <a:gd name="T5" fmla="*/ 2675 h 2675"/>
                <a:gd name="T6" fmla="*/ 0 w 3506"/>
                <a:gd name="T7" fmla="*/ 2437 h 2675"/>
                <a:gd name="T8" fmla="*/ 0 w 3506"/>
                <a:gd name="T9" fmla="*/ 237 h 2675"/>
                <a:gd name="T10" fmla="*/ 238 w 3506"/>
                <a:gd name="T11" fmla="*/ 0 h 2675"/>
                <a:gd name="T12" fmla="*/ 3269 w 3506"/>
                <a:gd name="T13" fmla="*/ 0 h 2675"/>
                <a:gd name="T14" fmla="*/ 3506 w 3506"/>
                <a:gd name="T15" fmla="*/ 237 h 2675"/>
                <a:gd name="T16" fmla="*/ 3506 w 3506"/>
                <a:gd name="T17" fmla="*/ 2437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6" h="2675">
                  <a:moveTo>
                    <a:pt x="3506" y="2437"/>
                  </a:moveTo>
                  <a:cubicBezTo>
                    <a:pt x="3506" y="2568"/>
                    <a:pt x="3400" y="2675"/>
                    <a:pt x="3269" y="2675"/>
                  </a:cubicBezTo>
                  <a:cubicBezTo>
                    <a:pt x="238" y="2675"/>
                    <a:pt x="238" y="2675"/>
                    <a:pt x="238" y="2675"/>
                  </a:cubicBezTo>
                  <a:cubicBezTo>
                    <a:pt x="107" y="2675"/>
                    <a:pt x="0" y="2568"/>
                    <a:pt x="0" y="24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106"/>
                    <a:pt x="107" y="0"/>
                    <a:pt x="238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400" y="0"/>
                    <a:pt x="3506" y="106"/>
                    <a:pt x="3506" y="237"/>
                  </a:cubicBezTo>
                  <a:lnTo>
                    <a:pt x="3506" y="2437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1035" y="1276"/>
              <a:ext cx="1681" cy="1198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81" y="1715"/>
              <a:ext cx="520" cy="1524"/>
            </a:xfrm>
            <a:custGeom>
              <a:avLst/>
              <a:gdLst>
                <a:gd name="T0" fmla="*/ 862 w 903"/>
                <a:gd name="T1" fmla="*/ 1795 h 2646"/>
                <a:gd name="T2" fmla="*/ 719 w 903"/>
                <a:gd name="T3" fmla="*/ 2056 h 2646"/>
                <a:gd name="T4" fmla="*/ 671 w 903"/>
                <a:gd name="T5" fmla="*/ 2557 h 2646"/>
                <a:gd name="T6" fmla="*/ 667 w 903"/>
                <a:gd name="T7" fmla="*/ 2646 h 2646"/>
                <a:gd name="T8" fmla="*/ 0 w 903"/>
                <a:gd name="T9" fmla="*/ 2646 h 2646"/>
                <a:gd name="T10" fmla="*/ 108 w 903"/>
                <a:gd name="T11" fmla="*/ 1884 h 2646"/>
                <a:gd name="T12" fmla="*/ 149 w 903"/>
                <a:gd name="T13" fmla="*/ 1300 h 2646"/>
                <a:gd name="T14" fmla="*/ 89 w 903"/>
                <a:gd name="T15" fmla="*/ 638 h 2646"/>
                <a:gd name="T16" fmla="*/ 187 w 903"/>
                <a:gd name="T17" fmla="*/ 441 h 2646"/>
                <a:gd name="T18" fmla="*/ 503 w 903"/>
                <a:gd name="T19" fmla="*/ 137 h 2646"/>
                <a:gd name="T20" fmla="*/ 521 w 903"/>
                <a:gd name="T21" fmla="*/ 118 h 2646"/>
                <a:gd name="T22" fmla="*/ 548 w 903"/>
                <a:gd name="T23" fmla="*/ 55 h 2646"/>
                <a:gd name="T24" fmla="*/ 641 w 903"/>
                <a:gd name="T25" fmla="*/ 0 h 2646"/>
                <a:gd name="T26" fmla="*/ 668 w 903"/>
                <a:gd name="T27" fmla="*/ 4 h 2646"/>
                <a:gd name="T28" fmla="*/ 753 w 903"/>
                <a:gd name="T29" fmla="*/ 71 h 2646"/>
                <a:gd name="T30" fmla="*/ 784 w 903"/>
                <a:gd name="T31" fmla="*/ 498 h 2646"/>
                <a:gd name="T32" fmla="*/ 751 w 903"/>
                <a:gd name="T33" fmla="*/ 644 h 2646"/>
                <a:gd name="T34" fmla="*/ 749 w 903"/>
                <a:gd name="T35" fmla="*/ 685 h 2646"/>
                <a:gd name="T36" fmla="*/ 833 w 903"/>
                <a:gd name="T37" fmla="*/ 1039 h 2646"/>
                <a:gd name="T38" fmla="*/ 856 w 903"/>
                <a:gd name="T39" fmla="*/ 1471 h 2646"/>
                <a:gd name="T40" fmla="*/ 898 w 903"/>
                <a:gd name="T41" fmla="*/ 1614 h 2646"/>
                <a:gd name="T42" fmla="*/ 898 w 903"/>
                <a:gd name="T43" fmla="*/ 1614 h 2646"/>
                <a:gd name="T44" fmla="*/ 862 w 903"/>
                <a:gd name="T45" fmla="*/ 1795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3" h="2646">
                  <a:moveTo>
                    <a:pt x="862" y="1795"/>
                  </a:moveTo>
                  <a:cubicBezTo>
                    <a:pt x="833" y="1904"/>
                    <a:pt x="759" y="1968"/>
                    <a:pt x="719" y="2056"/>
                  </a:cubicBezTo>
                  <a:cubicBezTo>
                    <a:pt x="679" y="2144"/>
                    <a:pt x="671" y="2557"/>
                    <a:pt x="671" y="2557"/>
                  </a:cubicBezTo>
                  <a:cubicBezTo>
                    <a:pt x="669" y="2584"/>
                    <a:pt x="668" y="2614"/>
                    <a:pt x="667" y="2646"/>
                  </a:cubicBezTo>
                  <a:cubicBezTo>
                    <a:pt x="0" y="2646"/>
                    <a:pt x="0" y="2646"/>
                    <a:pt x="0" y="2646"/>
                  </a:cubicBezTo>
                  <a:cubicBezTo>
                    <a:pt x="37" y="2354"/>
                    <a:pt x="84" y="2010"/>
                    <a:pt x="108" y="1884"/>
                  </a:cubicBezTo>
                  <a:cubicBezTo>
                    <a:pt x="149" y="1676"/>
                    <a:pt x="142" y="1424"/>
                    <a:pt x="149" y="1300"/>
                  </a:cubicBezTo>
                  <a:cubicBezTo>
                    <a:pt x="156" y="1175"/>
                    <a:pt x="108" y="759"/>
                    <a:pt x="89" y="638"/>
                  </a:cubicBezTo>
                  <a:cubicBezTo>
                    <a:pt x="70" y="517"/>
                    <a:pt x="146" y="485"/>
                    <a:pt x="187" y="441"/>
                  </a:cubicBezTo>
                  <a:cubicBezTo>
                    <a:pt x="227" y="397"/>
                    <a:pt x="466" y="170"/>
                    <a:pt x="503" y="137"/>
                  </a:cubicBezTo>
                  <a:cubicBezTo>
                    <a:pt x="511" y="129"/>
                    <a:pt x="517" y="123"/>
                    <a:pt x="521" y="118"/>
                  </a:cubicBezTo>
                  <a:cubicBezTo>
                    <a:pt x="535" y="99"/>
                    <a:pt x="531" y="88"/>
                    <a:pt x="548" y="55"/>
                  </a:cubicBezTo>
                  <a:cubicBezTo>
                    <a:pt x="569" y="12"/>
                    <a:pt x="617" y="0"/>
                    <a:pt x="641" y="0"/>
                  </a:cubicBezTo>
                  <a:cubicBezTo>
                    <a:pt x="648" y="0"/>
                    <a:pt x="657" y="1"/>
                    <a:pt x="668" y="4"/>
                  </a:cubicBezTo>
                  <a:cubicBezTo>
                    <a:pt x="691" y="11"/>
                    <a:pt x="721" y="29"/>
                    <a:pt x="753" y="71"/>
                  </a:cubicBezTo>
                  <a:cubicBezTo>
                    <a:pt x="801" y="133"/>
                    <a:pt x="788" y="430"/>
                    <a:pt x="784" y="498"/>
                  </a:cubicBezTo>
                  <a:cubicBezTo>
                    <a:pt x="781" y="557"/>
                    <a:pt x="759" y="560"/>
                    <a:pt x="751" y="644"/>
                  </a:cubicBezTo>
                  <a:cubicBezTo>
                    <a:pt x="750" y="656"/>
                    <a:pt x="749" y="670"/>
                    <a:pt x="749" y="685"/>
                  </a:cubicBezTo>
                  <a:cubicBezTo>
                    <a:pt x="745" y="811"/>
                    <a:pt x="799" y="903"/>
                    <a:pt x="833" y="1039"/>
                  </a:cubicBezTo>
                  <a:cubicBezTo>
                    <a:pt x="867" y="1176"/>
                    <a:pt x="856" y="1383"/>
                    <a:pt x="856" y="1471"/>
                  </a:cubicBezTo>
                  <a:cubicBezTo>
                    <a:pt x="856" y="1618"/>
                    <a:pt x="866" y="1614"/>
                    <a:pt x="898" y="1614"/>
                  </a:cubicBezTo>
                  <a:cubicBezTo>
                    <a:pt x="898" y="1614"/>
                    <a:pt x="898" y="1614"/>
                    <a:pt x="898" y="1614"/>
                  </a:cubicBezTo>
                  <a:cubicBezTo>
                    <a:pt x="903" y="1626"/>
                    <a:pt x="862" y="1795"/>
                    <a:pt x="862" y="1795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481" y="1715"/>
              <a:ext cx="520" cy="1524"/>
            </a:xfrm>
            <a:custGeom>
              <a:avLst/>
              <a:gdLst>
                <a:gd name="T0" fmla="*/ 862 w 903"/>
                <a:gd name="T1" fmla="*/ 1795 h 2646"/>
                <a:gd name="T2" fmla="*/ 719 w 903"/>
                <a:gd name="T3" fmla="*/ 2056 h 2646"/>
                <a:gd name="T4" fmla="*/ 671 w 903"/>
                <a:gd name="T5" fmla="*/ 2557 h 2646"/>
                <a:gd name="T6" fmla="*/ 667 w 903"/>
                <a:gd name="T7" fmla="*/ 2646 h 2646"/>
                <a:gd name="T8" fmla="*/ 0 w 903"/>
                <a:gd name="T9" fmla="*/ 2646 h 2646"/>
                <a:gd name="T10" fmla="*/ 108 w 903"/>
                <a:gd name="T11" fmla="*/ 1884 h 2646"/>
                <a:gd name="T12" fmla="*/ 149 w 903"/>
                <a:gd name="T13" fmla="*/ 1300 h 2646"/>
                <a:gd name="T14" fmla="*/ 89 w 903"/>
                <a:gd name="T15" fmla="*/ 638 h 2646"/>
                <a:gd name="T16" fmla="*/ 187 w 903"/>
                <a:gd name="T17" fmla="*/ 441 h 2646"/>
                <a:gd name="T18" fmla="*/ 503 w 903"/>
                <a:gd name="T19" fmla="*/ 137 h 2646"/>
                <a:gd name="T20" fmla="*/ 521 w 903"/>
                <a:gd name="T21" fmla="*/ 118 h 2646"/>
                <a:gd name="T22" fmla="*/ 548 w 903"/>
                <a:gd name="T23" fmla="*/ 55 h 2646"/>
                <a:gd name="T24" fmla="*/ 641 w 903"/>
                <a:gd name="T25" fmla="*/ 0 h 2646"/>
                <a:gd name="T26" fmla="*/ 668 w 903"/>
                <a:gd name="T27" fmla="*/ 4 h 2646"/>
                <a:gd name="T28" fmla="*/ 753 w 903"/>
                <a:gd name="T29" fmla="*/ 71 h 2646"/>
                <a:gd name="T30" fmla="*/ 784 w 903"/>
                <a:gd name="T31" fmla="*/ 498 h 2646"/>
                <a:gd name="T32" fmla="*/ 751 w 903"/>
                <a:gd name="T33" fmla="*/ 644 h 2646"/>
                <a:gd name="T34" fmla="*/ 749 w 903"/>
                <a:gd name="T35" fmla="*/ 685 h 2646"/>
                <a:gd name="T36" fmla="*/ 833 w 903"/>
                <a:gd name="T37" fmla="*/ 1039 h 2646"/>
                <a:gd name="T38" fmla="*/ 856 w 903"/>
                <a:gd name="T39" fmla="*/ 1471 h 2646"/>
                <a:gd name="T40" fmla="*/ 898 w 903"/>
                <a:gd name="T41" fmla="*/ 1614 h 2646"/>
                <a:gd name="T42" fmla="*/ 898 w 903"/>
                <a:gd name="T43" fmla="*/ 1614 h 2646"/>
                <a:gd name="T44" fmla="*/ 862 w 903"/>
                <a:gd name="T45" fmla="*/ 1795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3" h="2646">
                  <a:moveTo>
                    <a:pt x="862" y="1795"/>
                  </a:moveTo>
                  <a:cubicBezTo>
                    <a:pt x="833" y="1904"/>
                    <a:pt x="759" y="1968"/>
                    <a:pt x="719" y="2056"/>
                  </a:cubicBezTo>
                  <a:cubicBezTo>
                    <a:pt x="679" y="2144"/>
                    <a:pt x="671" y="2557"/>
                    <a:pt x="671" y="2557"/>
                  </a:cubicBezTo>
                  <a:cubicBezTo>
                    <a:pt x="669" y="2584"/>
                    <a:pt x="668" y="2614"/>
                    <a:pt x="667" y="2646"/>
                  </a:cubicBezTo>
                  <a:cubicBezTo>
                    <a:pt x="0" y="2646"/>
                    <a:pt x="0" y="2646"/>
                    <a:pt x="0" y="2646"/>
                  </a:cubicBezTo>
                  <a:cubicBezTo>
                    <a:pt x="37" y="2354"/>
                    <a:pt x="84" y="2010"/>
                    <a:pt x="108" y="1884"/>
                  </a:cubicBezTo>
                  <a:cubicBezTo>
                    <a:pt x="149" y="1676"/>
                    <a:pt x="142" y="1424"/>
                    <a:pt x="149" y="1300"/>
                  </a:cubicBezTo>
                  <a:cubicBezTo>
                    <a:pt x="156" y="1175"/>
                    <a:pt x="108" y="759"/>
                    <a:pt x="89" y="638"/>
                  </a:cubicBezTo>
                  <a:cubicBezTo>
                    <a:pt x="70" y="517"/>
                    <a:pt x="146" y="485"/>
                    <a:pt x="187" y="441"/>
                  </a:cubicBezTo>
                  <a:cubicBezTo>
                    <a:pt x="227" y="397"/>
                    <a:pt x="466" y="170"/>
                    <a:pt x="503" y="137"/>
                  </a:cubicBezTo>
                  <a:cubicBezTo>
                    <a:pt x="511" y="129"/>
                    <a:pt x="517" y="123"/>
                    <a:pt x="521" y="118"/>
                  </a:cubicBezTo>
                  <a:cubicBezTo>
                    <a:pt x="535" y="99"/>
                    <a:pt x="531" y="88"/>
                    <a:pt x="548" y="55"/>
                  </a:cubicBezTo>
                  <a:cubicBezTo>
                    <a:pt x="569" y="12"/>
                    <a:pt x="617" y="0"/>
                    <a:pt x="641" y="0"/>
                  </a:cubicBezTo>
                  <a:cubicBezTo>
                    <a:pt x="648" y="0"/>
                    <a:pt x="657" y="1"/>
                    <a:pt x="668" y="4"/>
                  </a:cubicBezTo>
                  <a:cubicBezTo>
                    <a:pt x="691" y="11"/>
                    <a:pt x="721" y="29"/>
                    <a:pt x="753" y="71"/>
                  </a:cubicBezTo>
                  <a:cubicBezTo>
                    <a:pt x="801" y="133"/>
                    <a:pt x="788" y="430"/>
                    <a:pt x="784" y="498"/>
                  </a:cubicBezTo>
                  <a:cubicBezTo>
                    <a:pt x="781" y="557"/>
                    <a:pt x="759" y="560"/>
                    <a:pt x="751" y="644"/>
                  </a:cubicBezTo>
                  <a:cubicBezTo>
                    <a:pt x="750" y="656"/>
                    <a:pt x="749" y="670"/>
                    <a:pt x="749" y="685"/>
                  </a:cubicBezTo>
                  <a:cubicBezTo>
                    <a:pt x="745" y="811"/>
                    <a:pt x="799" y="903"/>
                    <a:pt x="833" y="1039"/>
                  </a:cubicBezTo>
                  <a:cubicBezTo>
                    <a:pt x="867" y="1176"/>
                    <a:pt x="856" y="1383"/>
                    <a:pt x="856" y="1471"/>
                  </a:cubicBezTo>
                  <a:cubicBezTo>
                    <a:pt x="856" y="1618"/>
                    <a:pt x="866" y="1614"/>
                    <a:pt x="898" y="1614"/>
                  </a:cubicBezTo>
                  <a:cubicBezTo>
                    <a:pt x="898" y="1614"/>
                    <a:pt x="898" y="1614"/>
                    <a:pt x="898" y="1614"/>
                  </a:cubicBezTo>
                  <a:cubicBezTo>
                    <a:pt x="903" y="1626"/>
                    <a:pt x="862" y="1795"/>
                    <a:pt x="862" y="1795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97" y="1734"/>
              <a:ext cx="98" cy="133"/>
            </a:xfrm>
            <a:custGeom>
              <a:avLst/>
              <a:gdLst>
                <a:gd name="T0" fmla="*/ 0 w 170"/>
                <a:gd name="T1" fmla="*/ 122 h 232"/>
                <a:gd name="T2" fmla="*/ 11 w 170"/>
                <a:gd name="T3" fmla="*/ 218 h 232"/>
                <a:gd name="T4" fmla="*/ 152 w 170"/>
                <a:gd name="T5" fmla="*/ 217 h 232"/>
                <a:gd name="T6" fmla="*/ 169 w 170"/>
                <a:gd name="T7" fmla="*/ 99 h 232"/>
                <a:gd name="T8" fmla="*/ 139 w 170"/>
                <a:gd name="T9" fmla="*/ 13 h 232"/>
                <a:gd name="T10" fmla="*/ 18 w 170"/>
                <a:gd name="T11" fmla="*/ 34 h 232"/>
                <a:gd name="T12" fmla="*/ 0 w 170"/>
                <a:gd name="T13" fmla="*/ 12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32">
                  <a:moveTo>
                    <a:pt x="0" y="122"/>
                  </a:moveTo>
                  <a:cubicBezTo>
                    <a:pt x="0" y="122"/>
                    <a:pt x="0" y="205"/>
                    <a:pt x="11" y="218"/>
                  </a:cubicBezTo>
                  <a:cubicBezTo>
                    <a:pt x="22" y="231"/>
                    <a:pt x="145" y="232"/>
                    <a:pt x="152" y="217"/>
                  </a:cubicBezTo>
                  <a:cubicBezTo>
                    <a:pt x="163" y="192"/>
                    <a:pt x="167" y="129"/>
                    <a:pt x="169" y="99"/>
                  </a:cubicBezTo>
                  <a:cubicBezTo>
                    <a:pt x="170" y="69"/>
                    <a:pt x="159" y="26"/>
                    <a:pt x="139" y="13"/>
                  </a:cubicBezTo>
                  <a:cubicBezTo>
                    <a:pt x="118" y="0"/>
                    <a:pt x="31" y="4"/>
                    <a:pt x="18" y="34"/>
                  </a:cubicBezTo>
                  <a:cubicBezTo>
                    <a:pt x="4" y="65"/>
                    <a:pt x="0" y="89"/>
                    <a:pt x="0" y="122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5" name="Freeform 11"/>
            <p:cNvSpPr>
              <a:spLocks/>
            </p:cNvSpPr>
            <p:nvPr userDrawn="1"/>
          </p:nvSpPr>
          <p:spPr bwMode="auto">
            <a:xfrm>
              <a:off x="675" y="1783"/>
              <a:ext cx="107" cy="594"/>
            </a:xfrm>
            <a:custGeom>
              <a:avLst/>
              <a:gdLst>
                <a:gd name="T0" fmla="*/ 185 w 185"/>
                <a:gd name="T1" fmla="*/ 0 h 1030"/>
                <a:gd name="T2" fmla="*/ 166 w 185"/>
                <a:gd name="T3" fmla="*/ 131 h 1030"/>
                <a:gd name="T4" fmla="*/ 152 w 185"/>
                <a:gd name="T5" fmla="*/ 262 h 1030"/>
                <a:gd name="T6" fmla="*/ 152 w 185"/>
                <a:gd name="T7" fmla="*/ 393 h 1030"/>
                <a:gd name="T8" fmla="*/ 154 w 185"/>
                <a:gd name="T9" fmla="*/ 409 h 1030"/>
                <a:gd name="T10" fmla="*/ 155 w 185"/>
                <a:gd name="T11" fmla="*/ 426 h 1030"/>
                <a:gd name="T12" fmla="*/ 156 w 185"/>
                <a:gd name="T13" fmla="*/ 460 h 1030"/>
                <a:gd name="T14" fmla="*/ 145 w 185"/>
                <a:gd name="T15" fmla="*/ 526 h 1030"/>
                <a:gd name="T16" fmla="*/ 121 w 185"/>
                <a:gd name="T17" fmla="*/ 589 h 1030"/>
                <a:gd name="T18" fmla="*/ 93 w 185"/>
                <a:gd name="T19" fmla="*/ 649 h 1030"/>
                <a:gd name="T20" fmla="*/ 45 w 185"/>
                <a:gd name="T21" fmla="*/ 771 h 1030"/>
                <a:gd name="T22" fmla="*/ 12 w 185"/>
                <a:gd name="T23" fmla="*/ 899 h 1030"/>
                <a:gd name="T24" fmla="*/ 5 w 185"/>
                <a:gd name="T25" fmla="*/ 1030 h 1030"/>
                <a:gd name="T26" fmla="*/ 1 w 185"/>
                <a:gd name="T27" fmla="*/ 997 h 1030"/>
                <a:gd name="T28" fmla="*/ 1 w 185"/>
                <a:gd name="T29" fmla="*/ 964 h 1030"/>
                <a:gd name="T30" fmla="*/ 6 w 185"/>
                <a:gd name="T31" fmla="*/ 898 h 1030"/>
                <a:gd name="T32" fmla="*/ 36 w 185"/>
                <a:gd name="T33" fmla="*/ 768 h 1030"/>
                <a:gd name="T34" fmla="*/ 83 w 185"/>
                <a:gd name="T35" fmla="*/ 644 h 1030"/>
                <a:gd name="T36" fmla="*/ 110 w 185"/>
                <a:gd name="T37" fmla="*/ 584 h 1030"/>
                <a:gd name="T38" fmla="*/ 134 w 185"/>
                <a:gd name="T39" fmla="*/ 523 h 1030"/>
                <a:gd name="T40" fmla="*/ 145 w 185"/>
                <a:gd name="T41" fmla="*/ 459 h 1030"/>
                <a:gd name="T42" fmla="*/ 144 w 185"/>
                <a:gd name="T43" fmla="*/ 427 h 1030"/>
                <a:gd name="T44" fmla="*/ 142 w 185"/>
                <a:gd name="T45" fmla="*/ 411 h 1030"/>
                <a:gd name="T46" fmla="*/ 140 w 185"/>
                <a:gd name="T47" fmla="*/ 394 h 1030"/>
                <a:gd name="T48" fmla="*/ 139 w 185"/>
                <a:gd name="T49" fmla="*/ 328 h 1030"/>
                <a:gd name="T50" fmla="*/ 143 w 185"/>
                <a:gd name="T51" fmla="*/ 261 h 1030"/>
                <a:gd name="T52" fmla="*/ 160 w 185"/>
                <a:gd name="T53" fmla="*/ 130 h 1030"/>
                <a:gd name="T54" fmla="*/ 172 w 185"/>
                <a:gd name="T55" fmla="*/ 65 h 1030"/>
                <a:gd name="T56" fmla="*/ 185 w 185"/>
                <a:gd name="T5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5" h="1030">
                  <a:moveTo>
                    <a:pt x="185" y="0"/>
                  </a:moveTo>
                  <a:cubicBezTo>
                    <a:pt x="178" y="44"/>
                    <a:pt x="171" y="87"/>
                    <a:pt x="166" y="131"/>
                  </a:cubicBezTo>
                  <a:cubicBezTo>
                    <a:pt x="160" y="174"/>
                    <a:pt x="155" y="218"/>
                    <a:pt x="152" y="262"/>
                  </a:cubicBezTo>
                  <a:cubicBezTo>
                    <a:pt x="150" y="306"/>
                    <a:pt x="147" y="350"/>
                    <a:pt x="152" y="393"/>
                  </a:cubicBezTo>
                  <a:cubicBezTo>
                    <a:pt x="152" y="399"/>
                    <a:pt x="153" y="404"/>
                    <a:pt x="154" y="409"/>
                  </a:cubicBezTo>
                  <a:cubicBezTo>
                    <a:pt x="154" y="415"/>
                    <a:pt x="155" y="421"/>
                    <a:pt x="155" y="426"/>
                  </a:cubicBezTo>
                  <a:cubicBezTo>
                    <a:pt x="156" y="437"/>
                    <a:pt x="157" y="449"/>
                    <a:pt x="156" y="460"/>
                  </a:cubicBezTo>
                  <a:cubicBezTo>
                    <a:pt x="156" y="482"/>
                    <a:pt x="152" y="505"/>
                    <a:pt x="145" y="526"/>
                  </a:cubicBezTo>
                  <a:cubicBezTo>
                    <a:pt x="138" y="548"/>
                    <a:pt x="130" y="568"/>
                    <a:pt x="121" y="589"/>
                  </a:cubicBezTo>
                  <a:cubicBezTo>
                    <a:pt x="93" y="649"/>
                    <a:pt x="93" y="649"/>
                    <a:pt x="93" y="649"/>
                  </a:cubicBezTo>
                  <a:cubicBezTo>
                    <a:pt x="75" y="689"/>
                    <a:pt x="59" y="730"/>
                    <a:pt x="45" y="771"/>
                  </a:cubicBezTo>
                  <a:cubicBezTo>
                    <a:pt x="31" y="813"/>
                    <a:pt x="19" y="855"/>
                    <a:pt x="12" y="899"/>
                  </a:cubicBezTo>
                  <a:cubicBezTo>
                    <a:pt x="4" y="942"/>
                    <a:pt x="0" y="986"/>
                    <a:pt x="5" y="1030"/>
                  </a:cubicBezTo>
                  <a:cubicBezTo>
                    <a:pt x="3" y="1019"/>
                    <a:pt x="2" y="1008"/>
                    <a:pt x="1" y="997"/>
                  </a:cubicBezTo>
                  <a:cubicBezTo>
                    <a:pt x="1" y="986"/>
                    <a:pt x="0" y="975"/>
                    <a:pt x="1" y="964"/>
                  </a:cubicBezTo>
                  <a:cubicBezTo>
                    <a:pt x="1" y="942"/>
                    <a:pt x="3" y="920"/>
                    <a:pt x="6" y="898"/>
                  </a:cubicBezTo>
                  <a:cubicBezTo>
                    <a:pt x="12" y="854"/>
                    <a:pt x="23" y="811"/>
                    <a:pt x="36" y="768"/>
                  </a:cubicBezTo>
                  <a:cubicBezTo>
                    <a:pt x="49" y="726"/>
                    <a:pt x="65" y="685"/>
                    <a:pt x="83" y="644"/>
                  </a:cubicBezTo>
                  <a:cubicBezTo>
                    <a:pt x="92" y="624"/>
                    <a:pt x="101" y="604"/>
                    <a:pt x="110" y="584"/>
                  </a:cubicBezTo>
                  <a:cubicBezTo>
                    <a:pt x="119" y="564"/>
                    <a:pt x="127" y="544"/>
                    <a:pt x="134" y="523"/>
                  </a:cubicBezTo>
                  <a:cubicBezTo>
                    <a:pt x="140" y="502"/>
                    <a:pt x="144" y="481"/>
                    <a:pt x="145" y="459"/>
                  </a:cubicBezTo>
                  <a:cubicBezTo>
                    <a:pt x="145" y="449"/>
                    <a:pt x="145" y="438"/>
                    <a:pt x="144" y="427"/>
                  </a:cubicBezTo>
                  <a:cubicBezTo>
                    <a:pt x="143" y="422"/>
                    <a:pt x="143" y="416"/>
                    <a:pt x="142" y="411"/>
                  </a:cubicBezTo>
                  <a:cubicBezTo>
                    <a:pt x="142" y="406"/>
                    <a:pt x="141" y="400"/>
                    <a:pt x="140" y="394"/>
                  </a:cubicBezTo>
                  <a:cubicBezTo>
                    <a:pt x="138" y="372"/>
                    <a:pt x="138" y="350"/>
                    <a:pt x="139" y="328"/>
                  </a:cubicBezTo>
                  <a:cubicBezTo>
                    <a:pt x="139" y="305"/>
                    <a:pt x="141" y="283"/>
                    <a:pt x="143" y="261"/>
                  </a:cubicBezTo>
                  <a:cubicBezTo>
                    <a:pt x="147" y="217"/>
                    <a:pt x="153" y="174"/>
                    <a:pt x="160" y="130"/>
                  </a:cubicBezTo>
                  <a:cubicBezTo>
                    <a:pt x="164" y="108"/>
                    <a:pt x="168" y="87"/>
                    <a:pt x="172" y="65"/>
                  </a:cubicBezTo>
                  <a:cubicBezTo>
                    <a:pt x="176" y="43"/>
                    <a:pt x="180" y="22"/>
                    <a:pt x="185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6" name="Freeform 12"/>
            <p:cNvSpPr>
              <a:spLocks/>
            </p:cNvSpPr>
            <p:nvPr userDrawn="1"/>
          </p:nvSpPr>
          <p:spPr bwMode="auto">
            <a:xfrm>
              <a:off x="811" y="2068"/>
              <a:ext cx="54" cy="4"/>
            </a:xfrm>
            <a:custGeom>
              <a:avLst/>
              <a:gdLst>
                <a:gd name="T0" fmla="*/ 0 w 94"/>
                <a:gd name="T1" fmla="*/ 0 h 8"/>
                <a:gd name="T2" fmla="*/ 47 w 94"/>
                <a:gd name="T3" fmla="*/ 0 h 8"/>
                <a:gd name="T4" fmla="*/ 70 w 94"/>
                <a:gd name="T5" fmla="*/ 0 h 8"/>
                <a:gd name="T6" fmla="*/ 94 w 94"/>
                <a:gd name="T7" fmla="*/ 0 h 8"/>
                <a:gd name="T8" fmla="*/ 71 w 94"/>
                <a:gd name="T9" fmla="*/ 6 h 8"/>
                <a:gd name="T10" fmla="*/ 47 w 94"/>
                <a:gd name="T11" fmla="*/ 8 h 8"/>
                <a:gd name="T12" fmla="*/ 23 w 94"/>
                <a:gd name="T13" fmla="*/ 6 h 8"/>
                <a:gd name="T14" fmla="*/ 0 w 9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">
                  <a:moveTo>
                    <a:pt x="0" y="0"/>
                  </a:moveTo>
                  <a:cubicBezTo>
                    <a:pt x="16" y="0"/>
                    <a:pt x="31" y="0"/>
                    <a:pt x="47" y="0"/>
                  </a:cubicBezTo>
                  <a:cubicBezTo>
                    <a:pt x="54" y="0"/>
                    <a:pt x="62" y="0"/>
                    <a:pt x="70" y="0"/>
                  </a:cubicBezTo>
                  <a:cubicBezTo>
                    <a:pt x="78" y="0"/>
                    <a:pt x="85" y="0"/>
                    <a:pt x="94" y="0"/>
                  </a:cubicBezTo>
                  <a:cubicBezTo>
                    <a:pt x="86" y="3"/>
                    <a:pt x="78" y="5"/>
                    <a:pt x="71" y="6"/>
                  </a:cubicBezTo>
                  <a:cubicBezTo>
                    <a:pt x="63" y="8"/>
                    <a:pt x="55" y="8"/>
                    <a:pt x="47" y="8"/>
                  </a:cubicBezTo>
                  <a:cubicBezTo>
                    <a:pt x="39" y="8"/>
                    <a:pt x="31" y="8"/>
                    <a:pt x="23" y="6"/>
                  </a:cubicBezTo>
                  <a:cubicBezTo>
                    <a:pt x="15" y="5"/>
                    <a:pt x="7" y="3"/>
                    <a:pt x="0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7" name="Freeform 13"/>
            <p:cNvSpPr>
              <a:spLocks/>
            </p:cNvSpPr>
            <p:nvPr userDrawn="1"/>
          </p:nvSpPr>
          <p:spPr bwMode="auto">
            <a:xfrm>
              <a:off x="781" y="2086"/>
              <a:ext cx="113" cy="14"/>
            </a:xfrm>
            <a:custGeom>
              <a:avLst/>
              <a:gdLst>
                <a:gd name="T0" fmla="*/ 0 w 196"/>
                <a:gd name="T1" fmla="*/ 0 h 24"/>
                <a:gd name="T2" fmla="*/ 48 w 196"/>
                <a:gd name="T3" fmla="*/ 12 h 24"/>
                <a:gd name="T4" fmla="*/ 98 w 196"/>
                <a:gd name="T5" fmla="*/ 16 h 24"/>
                <a:gd name="T6" fmla="*/ 147 w 196"/>
                <a:gd name="T7" fmla="*/ 12 h 24"/>
                <a:gd name="T8" fmla="*/ 196 w 196"/>
                <a:gd name="T9" fmla="*/ 0 h 24"/>
                <a:gd name="T10" fmla="*/ 148 w 196"/>
                <a:gd name="T11" fmla="*/ 18 h 24"/>
                <a:gd name="T12" fmla="*/ 98 w 196"/>
                <a:gd name="T13" fmla="*/ 24 h 24"/>
                <a:gd name="T14" fmla="*/ 47 w 196"/>
                <a:gd name="T15" fmla="*/ 18 h 24"/>
                <a:gd name="T16" fmla="*/ 0 w 19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24">
                  <a:moveTo>
                    <a:pt x="0" y="0"/>
                  </a:moveTo>
                  <a:cubicBezTo>
                    <a:pt x="15" y="6"/>
                    <a:pt x="32" y="10"/>
                    <a:pt x="48" y="12"/>
                  </a:cubicBezTo>
                  <a:cubicBezTo>
                    <a:pt x="64" y="15"/>
                    <a:pt x="81" y="16"/>
                    <a:pt x="98" y="16"/>
                  </a:cubicBezTo>
                  <a:cubicBezTo>
                    <a:pt x="114" y="16"/>
                    <a:pt x="131" y="15"/>
                    <a:pt x="147" y="12"/>
                  </a:cubicBezTo>
                  <a:cubicBezTo>
                    <a:pt x="163" y="9"/>
                    <a:pt x="180" y="5"/>
                    <a:pt x="196" y="0"/>
                  </a:cubicBezTo>
                  <a:cubicBezTo>
                    <a:pt x="181" y="8"/>
                    <a:pt x="165" y="14"/>
                    <a:pt x="148" y="18"/>
                  </a:cubicBezTo>
                  <a:cubicBezTo>
                    <a:pt x="132" y="22"/>
                    <a:pt x="115" y="24"/>
                    <a:pt x="98" y="24"/>
                  </a:cubicBezTo>
                  <a:cubicBezTo>
                    <a:pt x="80" y="24"/>
                    <a:pt x="63" y="22"/>
                    <a:pt x="47" y="18"/>
                  </a:cubicBezTo>
                  <a:cubicBezTo>
                    <a:pt x="30" y="15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799" y="2040"/>
              <a:ext cx="77" cy="9"/>
            </a:xfrm>
            <a:custGeom>
              <a:avLst/>
              <a:gdLst>
                <a:gd name="T0" fmla="*/ 133 w 133"/>
                <a:gd name="T1" fmla="*/ 17 h 17"/>
                <a:gd name="T2" fmla="*/ 100 w 133"/>
                <a:gd name="T3" fmla="*/ 10 h 17"/>
                <a:gd name="T4" fmla="*/ 67 w 133"/>
                <a:gd name="T5" fmla="*/ 8 h 17"/>
                <a:gd name="T6" fmla="*/ 33 w 133"/>
                <a:gd name="T7" fmla="*/ 10 h 17"/>
                <a:gd name="T8" fmla="*/ 0 w 133"/>
                <a:gd name="T9" fmla="*/ 17 h 17"/>
                <a:gd name="T10" fmla="*/ 32 w 133"/>
                <a:gd name="T11" fmla="*/ 4 h 17"/>
                <a:gd name="T12" fmla="*/ 67 w 133"/>
                <a:gd name="T13" fmla="*/ 0 h 17"/>
                <a:gd name="T14" fmla="*/ 101 w 133"/>
                <a:gd name="T15" fmla="*/ 4 h 17"/>
                <a:gd name="T16" fmla="*/ 133 w 13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7">
                  <a:moveTo>
                    <a:pt x="133" y="17"/>
                  </a:moveTo>
                  <a:cubicBezTo>
                    <a:pt x="122" y="14"/>
                    <a:pt x="111" y="11"/>
                    <a:pt x="100" y="10"/>
                  </a:cubicBezTo>
                  <a:cubicBezTo>
                    <a:pt x="89" y="8"/>
                    <a:pt x="78" y="7"/>
                    <a:pt x="67" y="8"/>
                  </a:cubicBezTo>
                  <a:cubicBezTo>
                    <a:pt x="55" y="8"/>
                    <a:pt x="44" y="9"/>
                    <a:pt x="33" y="10"/>
                  </a:cubicBezTo>
                  <a:cubicBezTo>
                    <a:pt x="22" y="12"/>
                    <a:pt x="11" y="14"/>
                    <a:pt x="0" y="17"/>
                  </a:cubicBezTo>
                  <a:cubicBezTo>
                    <a:pt x="10" y="11"/>
                    <a:pt x="21" y="7"/>
                    <a:pt x="32" y="4"/>
                  </a:cubicBezTo>
                  <a:cubicBezTo>
                    <a:pt x="43" y="1"/>
                    <a:pt x="55" y="0"/>
                    <a:pt x="67" y="0"/>
                  </a:cubicBezTo>
                  <a:cubicBezTo>
                    <a:pt x="78" y="0"/>
                    <a:pt x="90" y="1"/>
                    <a:pt x="101" y="4"/>
                  </a:cubicBezTo>
                  <a:cubicBezTo>
                    <a:pt x="112" y="7"/>
                    <a:pt x="124" y="11"/>
                    <a:pt x="133" y="17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659" y="2036"/>
              <a:ext cx="102" cy="42"/>
            </a:xfrm>
            <a:custGeom>
              <a:avLst/>
              <a:gdLst>
                <a:gd name="T0" fmla="*/ 177 w 177"/>
                <a:gd name="T1" fmla="*/ 73 h 73"/>
                <a:gd name="T2" fmla="*/ 139 w 177"/>
                <a:gd name="T3" fmla="*/ 40 h 73"/>
                <a:gd name="T4" fmla="*/ 96 w 177"/>
                <a:gd name="T5" fmla="*/ 17 h 73"/>
                <a:gd name="T6" fmla="*/ 49 w 177"/>
                <a:gd name="T7" fmla="*/ 8 h 73"/>
                <a:gd name="T8" fmla="*/ 0 w 177"/>
                <a:gd name="T9" fmla="*/ 17 h 73"/>
                <a:gd name="T10" fmla="*/ 48 w 177"/>
                <a:gd name="T11" fmla="*/ 2 h 73"/>
                <a:gd name="T12" fmla="*/ 99 w 177"/>
                <a:gd name="T13" fmla="*/ 9 h 73"/>
                <a:gd name="T14" fmla="*/ 143 w 177"/>
                <a:gd name="T15" fmla="*/ 35 h 73"/>
                <a:gd name="T16" fmla="*/ 177 w 177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73">
                  <a:moveTo>
                    <a:pt x="177" y="73"/>
                  </a:moveTo>
                  <a:cubicBezTo>
                    <a:pt x="165" y="61"/>
                    <a:pt x="153" y="50"/>
                    <a:pt x="139" y="40"/>
                  </a:cubicBezTo>
                  <a:cubicBezTo>
                    <a:pt x="126" y="30"/>
                    <a:pt x="112" y="22"/>
                    <a:pt x="96" y="17"/>
                  </a:cubicBezTo>
                  <a:cubicBezTo>
                    <a:pt x="81" y="11"/>
                    <a:pt x="65" y="8"/>
                    <a:pt x="49" y="8"/>
                  </a:cubicBezTo>
                  <a:cubicBezTo>
                    <a:pt x="32" y="8"/>
                    <a:pt x="16" y="11"/>
                    <a:pt x="0" y="17"/>
                  </a:cubicBezTo>
                  <a:cubicBezTo>
                    <a:pt x="15" y="8"/>
                    <a:pt x="31" y="3"/>
                    <a:pt x="48" y="2"/>
                  </a:cubicBezTo>
                  <a:cubicBezTo>
                    <a:pt x="66" y="0"/>
                    <a:pt x="83" y="3"/>
                    <a:pt x="99" y="9"/>
                  </a:cubicBezTo>
                  <a:cubicBezTo>
                    <a:pt x="115" y="15"/>
                    <a:pt x="130" y="24"/>
                    <a:pt x="143" y="35"/>
                  </a:cubicBezTo>
                  <a:cubicBezTo>
                    <a:pt x="156" y="46"/>
                    <a:pt x="168" y="58"/>
                    <a:pt x="177" y="73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16"/>
            <p:cNvSpPr>
              <a:spLocks/>
            </p:cNvSpPr>
            <p:nvPr userDrawn="1"/>
          </p:nvSpPr>
          <p:spPr bwMode="auto">
            <a:xfrm>
              <a:off x="899" y="2645"/>
              <a:ext cx="99" cy="100"/>
            </a:xfrm>
            <a:custGeom>
              <a:avLst/>
              <a:gdLst>
                <a:gd name="T0" fmla="*/ 172 w 172"/>
                <a:gd name="T1" fmla="*/ 0 h 173"/>
                <a:gd name="T2" fmla="*/ 163 w 172"/>
                <a:gd name="T3" fmla="*/ 30 h 173"/>
                <a:gd name="T4" fmla="*/ 149 w 172"/>
                <a:gd name="T5" fmla="*/ 59 h 173"/>
                <a:gd name="T6" fmla="*/ 109 w 172"/>
                <a:gd name="T7" fmla="*/ 108 h 173"/>
                <a:gd name="T8" fmla="*/ 58 w 172"/>
                <a:gd name="T9" fmla="*/ 147 h 173"/>
                <a:gd name="T10" fmla="*/ 0 w 172"/>
                <a:gd name="T11" fmla="*/ 173 h 173"/>
                <a:gd name="T12" fmla="*/ 54 w 172"/>
                <a:gd name="T13" fmla="*/ 141 h 173"/>
                <a:gd name="T14" fmla="*/ 103 w 172"/>
                <a:gd name="T15" fmla="*/ 103 h 173"/>
                <a:gd name="T16" fmla="*/ 143 w 172"/>
                <a:gd name="T17" fmla="*/ 55 h 173"/>
                <a:gd name="T18" fmla="*/ 172 w 172"/>
                <a:gd name="T1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3">
                  <a:moveTo>
                    <a:pt x="172" y="0"/>
                  </a:moveTo>
                  <a:cubicBezTo>
                    <a:pt x="170" y="10"/>
                    <a:pt x="167" y="20"/>
                    <a:pt x="163" y="30"/>
                  </a:cubicBezTo>
                  <a:cubicBezTo>
                    <a:pt x="159" y="40"/>
                    <a:pt x="154" y="50"/>
                    <a:pt x="149" y="59"/>
                  </a:cubicBezTo>
                  <a:cubicBezTo>
                    <a:pt x="138" y="77"/>
                    <a:pt x="124" y="94"/>
                    <a:pt x="109" y="108"/>
                  </a:cubicBezTo>
                  <a:cubicBezTo>
                    <a:pt x="93" y="123"/>
                    <a:pt x="76" y="136"/>
                    <a:pt x="58" y="147"/>
                  </a:cubicBezTo>
                  <a:cubicBezTo>
                    <a:pt x="39" y="157"/>
                    <a:pt x="20" y="166"/>
                    <a:pt x="0" y="173"/>
                  </a:cubicBezTo>
                  <a:cubicBezTo>
                    <a:pt x="19" y="163"/>
                    <a:pt x="37" y="153"/>
                    <a:pt x="54" y="141"/>
                  </a:cubicBezTo>
                  <a:cubicBezTo>
                    <a:pt x="72" y="130"/>
                    <a:pt x="88" y="117"/>
                    <a:pt x="103" y="103"/>
                  </a:cubicBezTo>
                  <a:cubicBezTo>
                    <a:pt x="118" y="88"/>
                    <a:pt x="132" y="73"/>
                    <a:pt x="143" y="55"/>
                  </a:cubicBezTo>
                  <a:cubicBezTo>
                    <a:pt x="155" y="38"/>
                    <a:pt x="165" y="20"/>
                    <a:pt x="172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17"/>
            <p:cNvSpPr>
              <a:spLocks/>
            </p:cNvSpPr>
            <p:nvPr userDrawn="1"/>
          </p:nvSpPr>
          <p:spPr bwMode="auto">
            <a:xfrm>
              <a:off x="2751" y="1716"/>
              <a:ext cx="523" cy="1523"/>
            </a:xfrm>
            <a:custGeom>
              <a:avLst/>
              <a:gdLst>
                <a:gd name="T0" fmla="*/ 907 w 907"/>
                <a:gd name="T1" fmla="*/ 2645 h 2645"/>
                <a:gd name="T2" fmla="*/ 239 w 907"/>
                <a:gd name="T3" fmla="*/ 2645 h 2645"/>
                <a:gd name="T4" fmla="*/ 235 w 907"/>
                <a:gd name="T5" fmla="*/ 2557 h 2645"/>
                <a:gd name="T6" fmla="*/ 187 w 907"/>
                <a:gd name="T7" fmla="*/ 2056 h 2645"/>
                <a:gd name="T8" fmla="*/ 45 w 907"/>
                <a:gd name="T9" fmla="*/ 1795 h 2645"/>
                <a:gd name="T10" fmla="*/ 9 w 907"/>
                <a:gd name="T11" fmla="*/ 1614 h 2645"/>
                <a:gd name="T12" fmla="*/ 31 w 907"/>
                <a:gd name="T13" fmla="*/ 1611 h 2645"/>
                <a:gd name="T14" fmla="*/ 51 w 907"/>
                <a:gd name="T15" fmla="*/ 1470 h 2645"/>
                <a:gd name="T16" fmla="*/ 73 w 907"/>
                <a:gd name="T17" fmla="*/ 1039 h 2645"/>
                <a:gd name="T18" fmla="*/ 158 w 907"/>
                <a:gd name="T19" fmla="*/ 685 h 2645"/>
                <a:gd name="T20" fmla="*/ 155 w 907"/>
                <a:gd name="T21" fmla="*/ 644 h 2645"/>
                <a:gd name="T22" fmla="*/ 122 w 907"/>
                <a:gd name="T23" fmla="*/ 498 h 2645"/>
                <a:gd name="T24" fmla="*/ 153 w 907"/>
                <a:gd name="T25" fmla="*/ 71 h 2645"/>
                <a:gd name="T26" fmla="*/ 232 w 907"/>
                <a:gd name="T27" fmla="*/ 6 h 2645"/>
                <a:gd name="T28" fmla="*/ 266 w 907"/>
                <a:gd name="T29" fmla="*/ 0 h 2645"/>
                <a:gd name="T30" fmla="*/ 358 w 907"/>
                <a:gd name="T31" fmla="*/ 54 h 2645"/>
                <a:gd name="T32" fmla="*/ 385 w 907"/>
                <a:gd name="T33" fmla="*/ 117 h 2645"/>
                <a:gd name="T34" fmla="*/ 404 w 907"/>
                <a:gd name="T35" fmla="*/ 136 h 2645"/>
                <a:gd name="T36" fmla="*/ 719 w 907"/>
                <a:gd name="T37" fmla="*/ 441 h 2645"/>
                <a:gd name="T38" fmla="*/ 817 w 907"/>
                <a:gd name="T39" fmla="*/ 638 h 2645"/>
                <a:gd name="T40" fmla="*/ 757 w 907"/>
                <a:gd name="T41" fmla="*/ 1299 h 2645"/>
                <a:gd name="T42" fmla="*/ 798 w 907"/>
                <a:gd name="T43" fmla="*/ 1884 h 2645"/>
                <a:gd name="T44" fmla="*/ 907 w 907"/>
                <a:gd name="T45" fmla="*/ 2645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7" h="2645">
                  <a:moveTo>
                    <a:pt x="907" y="2645"/>
                  </a:moveTo>
                  <a:cubicBezTo>
                    <a:pt x="239" y="2645"/>
                    <a:pt x="239" y="2645"/>
                    <a:pt x="239" y="2645"/>
                  </a:cubicBezTo>
                  <a:cubicBezTo>
                    <a:pt x="239" y="2613"/>
                    <a:pt x="237" y="2584"/>
                    <a:pt x="235" y="2557"/>
                  </a:cubicBezTo>
                  <a:cubicBezTo>
                    <a:pt x="235" y="2557"/>
                    <a:pt x="228" y="2144"/>
                    <a:pt x="187" y="2056"/>
                  </a:cubicBezTo>
                  <a:cubicBezTo>
                    <a:pt x="147" y="1968"/>
                    <a:pt x="73" y="1904"/>
                    <a:pt x="45" y="1795"/>
                  </a:cubicBezTo>
                  <a:cubicBezTo>
                    <a:pt x="45" y="1795"/>
                    <a:pt x="0" y="1614"/>
                    <a:pt x="9" y="1614"/>
                  </a:cubicBezTo>
                  <a:cubicBezTo>
                    <a:pt x="18" y="1614"/>
                    <a:pt x="25" y="1614"/>
                    <a:pt x="31" y="1611"/>
                  </a:cubicBezTo>
                  <a:cubicBezTo>
                    <a:pt x="46" y="1603"/>
                    <a:pt x="51" y="1575"/>
                    <a:pt x="51" y="1470"/>
                  </a:cubicBezTo>
                  <a:cubicBezTo>
                    <a:pt x="51" y="1382"/>
                    <a:pt x="39" y="1176"/>
                    <a:pt x="73" y="1039"/>
                  </a:cubicBezTo>
                  <a:cubicBezTo>
                    <a:pt x="108" y="903"/>
                    <a:pt x="161" y="811"/>
                    <a:pt x="158" y="685"/>
                  </a:cubicBezTo>
                  <a:cubicBezTo>
                    <a:pt x="157" y="669"/>
                    <a:pt x="156" y="656"/>
                    <a:pt x="155" y="644"/>
                  </a:cubicBezTo>
                  <a:cubicBezTo>
                    <a:pt x="147" y="560"/>
                    <a:pt x="126" y="557"/>
                    <a:pt x="122" y="498"/>
                  </a:cubicBezTo>
                  <a:cubicBezTo>
                    <a:pt x="118" y="430"/>
                    <a:pt x="105" y="133"/>
                    <a:pt x="153" y="71"/>
                  </a:cubicBezTo>
                  <a:cubicBezTo>
                    <a:pt x="183" y="32"/>
                    <a:pt x="210" y="14"/>
                    <a:pt x="232" y="6"/>
                  </a:cubicBezTo>
                  <a:cubicBezTo>
                    <a:pt x="246" y="1"/>
                    <a:pt x="257" y="0"/>
                    <a:pt x="266" y="0"/>
                  </a:cubicBezTo>
                  <a:cubicBezTo>
                    <a:pt x="289" y="0"/>
                    <a:pt x="337" y="12"/>
                    <a:pt x="358" y="54"/>
                  </a:cubicBezTo>
                  <a:cubicBezTo>
                    <a:pt x="375" y="88"/>
                    <a:pt x="371" y="99"/>
                    <a:pt x="385" y="117"/>
                  </a:cubicBezTo>
                  <a:cubicBezTo>
                    <a:pt x="389" y="123"/>
                    <a:pt x="395" y="129"/>
                    <a:pt x="404" y="136"/>
                  </a:cubicBezTo>
                  <a:cubicBezTo>
                    <a:pt x="440" y="170"/>
                    <a:pt x="679" y="397"/>
                    <a:pt x="719" y="441"/>
                  </a:cubicBezTo>
                  <a:cubicBezTo>
                    <a:pt x="760" y="484"/>
                    <a:pt x="836" y="517"/>
                    <a:pt x="817" y="638"/>
                  </a:cubicBezTo>
                  <a:cubicBezTo>
                    <a:pt x="798" y="759"/>
                    <a:pt x="750" y="1175"/>
                    <a:pt x="757" y="1299"/>
                  </a:cubicBezTo>
                  <a:cubicBezTo>
                    <a:pt x="765" y="1424"/>
                    <a:pt x="757" y="1676"/>
                    <a:pt x="798" y="1884"/>
                  </a:cubicBezTo>
                  <a:cubicBezTo>
                    <a:pt x="822" y="2010"/>
                    <a:pt x="870" y="2354"/>
                    <a:pt x="907" y="2645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18"/>
            <p:cNvSpPr>
              <a:spLocks/>
            </p:cNvSpPr>
            <p:nvPr userDrawn="1"/>
          </p:nvSpPr>
          <p:spPr bwMode="auto">
            <a:xfrm>
              <a:off x="2751" y="1716"/>
              <a:ext cx="523" cy="1523"/>
            </a:xfrm>
            <a:custGeom>
              <a:avLst/>
              <a:gdLst>
                <a:gd name="T0" fmla="*/ 907 w 907"/>
                <a:gd name="T1" fmla="*/ 2645 h 2645"/>
                <a:gd name="T2" fmla="*/ 239 w 907"/>
                <a:gd name="T3" fmla="*/ 2645 h 2645"/>
                <a:gd name="T4" fmla="*/ 235 w 907"/>
                <a:gd name="T5" fmla="*/ 2557 h 2645"/>
                <a:gd name="T6" fmla="*/ 187 w 907"/>
                <a:gd name="T7" fmla="*/ 2056 h 2645"/>
                <a:gd name="T8" fmla="*/ 45 w 907"/>
                <a:gd name="T9" fmla="*/ 1795 h 2645"/>
                <a:gd name="T10" fmla="*/ 9 w 907"/>
                <a:gd name="T11" fmla="*/ 1614 h 2645"/>
                <a:gd name="T12" fmla="*/ 31 w 907"/>
                <a:gd name="T13" fmla="*/ 1611 h 2645"/>
                <a:gd name="T14" fmla="*/ 51 w 907"/>
                <a:gd name="T15" fmla="*/ 1470 h 2645"/>
                <a:gd name="T16" fmla="*/ 73 w 907"/>
                <a:gd name="T17" fmla="*/ 1039 h 2645"/>
                <a:gd name="T18" fmla="*/ 158 w 907"/>
                <a:gd name="T19" fmla="*/ 685 h 2645"/>
                <a:gd name="T20" fmla="*/ 155 w 907"/>
                <a:gd name="T21" fmla="*/ 644 h 2645"/>
                <a:gd name="T22" fmla="*/ 122 w 907"/>
                <a:gd name="T23" fmla="*/ 498 h 2645"/>
                <a:gd name="T24" fmla="*/ 153 w 907"/>
                <a:gd name="T25" fmla="*/ 71 h 2645"/>
                <a:gd name="T26" fmla="*/ 232 w 907"/>
                <a:gd name="T27" fmla="*/ 6 h 2645"/>
                <a:gd name="T28" fmla="*/ 266 w 907"/>
                <a:gd name="T29" fmla="*/ 0 h 2645"/>
                <a:gd name="T30" fmla="*/ 358 w 907"/>
                <a:gd name="T31" fmla="*/ 54 h 2645"/>
                <a:gd name="T32" fmla="*/ 385 w 907"/>
                <a:gd name="T33" fmla="*/ 117 h 2645"/>
                <a:gd name="T34" fmla="*/ 404 w 907"/>
                <a:gd name="T35" fmla="*/ 136 h 2645"/>
                <a:gd name="T36" fmla="*/ 719 w 907"/>
                <a:gd name="T37" fmla="*/ 441 h 2645"/>
                <a:gd name="T38" fmla="*/ 817 w 907"/>
                <a:gd name="T39" fmla="*/ 638 h 2645"/>
                <a:gd name="T40" fmla="*/ 757 w 907"/>
                <a:gd name="T41" fmla="*/ 1299 h 2645"/>
                <a:gd name="T42" fmla="*/ 798 w 907"/>
                <a:gd name="T43" fmla="*/ 1884 h 2645"/>
                <a:gd name="T44" fmla="*/ 907 w 907"/>
                <a:gd name="T45" fmla="*/ 2645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7" h="2645">
                  <a:moveTo>
                    <a:pt x="907" y="2645"/>
                  </a:moveTo>
                  <a:cubicBezTo>
                    <a:pt x="239" y="2645"/>
                    <a:pt x="239" y="2645"/>
                    <a:pt x="239" y="2645"/>
                  </a:cubicBezTo>
                  <a:cubicBezTo>
                    <a:pt x="239" y="2613"/>
                    <a:pt x="237" y="2584"/>
                    <a:pt x="235" y="2557"/>
                  </a:cubicBezTo>
                  <a:cubicBezTo>
                    <a:pt x="235" y="2557"/>
                    <a:pt x="228" y="2144"/>
                    <a:pt x="187" y="2056"/>
                  </a:cubicBezTo>
                  <a:cubicBezTo>
                    <a:pt x="147" y="1968"/>
                    <a:pt x="73" y="1904"/>
                    <a:pt x="45" y="1795"/>
                  </a:cubicBezTo>
                  <a:cubicBezTo>
                    <a:pt x="45" y="1795"/>
                    <a:pt x="0" y="1614"/>
                    <a:pt x="9" y="1614"/>
                  </a:cubicBezTo>
                  <a:cubicBezTo>
                    <a:pt x="18" y="1614"/>
                    <a:pt x="25" y="1614"/>
                    <a:pt x="31" y="1611"/>
                  </a:cubicBezTo>
                  <a:cubicBezTo>
                    <a:pt x="46" y="1603"/>
                    <a:pt x="51" y="1575"/>
                    <a:pt x="51" y="1470"/>
                  </a:cubicBezTo>
                  <a:cubicBezTo>
                    <a:pt x="51" y="1382"/>
                    <a:pt x="39" y="1176"/>
                    <a:pt x="73" y="1039"/>
                  </a:cubicBezTo>
                  <a:cubicBezTo>
                    <a:pt x="108" y="903"/>
                    <a:pt x="161" y="811"/>
                    <a:pt x="158" y="685"/>
                  </a:cubicBezTo>
                  <a:cubicBezTo>
                    <a:pt x="157" y="669"/>
                    <a:pt x="156" y="656"/>
                    <a:pt x="155" y="644"/>
                  </a:cubicBezTo>
                  <a:cubicBezTo>
                    <a:pt x="147" y="560"/>
                    <a:pt x="126" y="557"/>
                    <a:pt x="122" y="498"/>
                  </a:cubicBezTo>
                  <a:cubicBezTo>
                    <a:pt x="118" y="430"/>
                    <a:pt x="105" y="133"/>
                    <a:pt x="153" y="71"/>
                  </a:cubicBezTo>
                  <a:cubicBezTo>
                    <a:pt x="183" y="32"/>
                    <a:pt x="210" y="14"/>
                    <a:pt x="232" y="6"/>
                  </a:cubicBezTo>
                  <a:cubicBezTo>
                    <a:pt x="246" y="1"/>
                    <a:pt x="257" y="0"/>
                    <a:pt x="266" y="0"/>
                  </a:cubicBezTo>
                  <a:cubicBezTo>
                    <a:pt x="289" y="0"/>
                    <a:pt x="337" y="12"/>
                    <a:pt x="358" y="54"/>
                  </a:cubicBezTo>
                  <a:cubicBezTo>
                    <a:pt x="375" y="88"/>
                    <a:pt x="371" y="99"/>
                    <a:pt x="385" y="117"/>
                  </a:cubicBezTo>
                  <a:cubicBezTo>
                    <a:pt x="389" y="123"/>
                    <a:pt x="395" y="129"/>
                    <a:pt x="404" y="136"/>
                  </a:cubicBezTo>
                  <a:cubicBezTo>
                    <a:pt x="440" y="170"/>
                    <a:pt x="679" y="397"/>
                    <a:pt x="719" y="441"/>
                  </a:cubicBezTo>
                  <a:cubicBezTo>
                    <a:pt x="760" y="484"/>
                    <a:pt x="836" y="517"/>
                    <a:pt x="817" y="638"/>
                  </a:cubicBezTo>
                  <a:cubicBezTo>
                    <a:pt x="798" y="759"/>
                    <a:pt x="750" y="1175"/>
                    <a:pt x="757" y="1299"/>
                  </a:cubicBezTo>
                  <a:cubicBezTo>
                    <a:pt x="765" y="1424"/>
                    <a:pt x="757" y="1676"/>
                    <a:pt x="798" y="1884"/>
                  </a:cubicBezTo>
                  <a:cubicBezTo>
                    <a:pt x="822" y="2010"/>
                    <a:pt x="870" y="2354"/>
                    <a:pt x="907" y="2645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19"/>
            <p:cNvSpPr>
              <a:spLocks/>
            </p:cNvSpPr>
            <p:nvPr userDrawn="1"/>
          </p:nvSpPr>
          <p:spPr bwMode="auto">
            <a:xfrm>
              <a:off x="2860" y="1734"/>
              <a:ext cx="97" cy="134"/>
            </a:xfrm>
            <a:custGeom>
              <a:avLst/>
              <a:gdLst>
                <a:gd name="T0" fmla="*/ 169 w 169"/>
                <a:gd name="T1" fmla="*/ 122 h 232"/>
                <a:gd name="T2" fmla="*/ 159 w 169"/>
                <a:gd name="T3" fmla="*/ 218 h 232"/>
                <a:gd name="T4" fmla="*/ 17 w 169"/>
                <a:gd name="T5" fmla="*/ 216 h 232"/>
                <a:gd name="T6" fmla="*/ 1 w 169"/>
                <a:gd name="T7" fmla="*/ 99 h 232"/>
                <a:gd name="T8" fmla="*/ 31 w 169"/>
                <a:gd name="T9" fmla="*/ 13 h 232"/>
                <a:gd name="T10" fmla="*/ 152 w 169"/>
                <a:gd name="T11" fmla="*/ 34 h 232"/>
                <a:gd name="T12" fmla="*/ 169 w 169"/>
                <a:gd name="T13" fmla="*/ 12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32">
                  <a:moveTo>
                    <a:pt x="169" y="122"/>
                  </a:moveTo>
                  <a:cubicBezTo>
                    <a:pt x="169" y="122"/>
                    <a:pt x="169" y="205"/>
                    <a:pt x="159" y="218"/>
                  </a:cubicBezTo>
                  <a:cubicBezTo>
                    <a:pt x="148" y="231"/>
                    <a:pt x="24" y="232"/>
                    <a:pt x="17" y="216"/>
                  </a:cubicBezTo>
                  <a:cubicBezTo>
                    <a:pt x="6" y="192"/>
                    <a:pt x="2" y="129"/>
                    <a:pt x="1" y="99"/>
                  </a:cubicBezTo>
                  <a:cubicBezTo>
                    <a:pt x="0" y="69"/>
                    <a:pt x="11" y="26"/>
                    <a:pt x="31" y="13"/>
                  </a:cubicBezTo>
                  <a:cubicBezTo>
                    <a:pt x="51" y="0"/>
                    <a:pt x="138" y="4"/>
                    <a:pt x="152" y="34"/>
                  </a:cubicBezTo>
                  <a:cubicBezTo>
                    <a:pt x="166" y="65"/>
                    <a:pt x="169" y="89"/>
                    <a:pt x="169" y="122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20"/>
            <p:cNvSpPr>
              <a:spLocks/>
            </p:cNvSpPr>
            <p:nvPr userDrawn="1"/>
          </p:nvSpPr>
          <p:spPr bwMode="auto">
            <a:xfrm>
              <a:off x="2973" y="1784"/>
              <a:ext cx="106" cy="593"/>
            </a:xfrm>
            <a:custGeom>
              <a:avLst/>
              <a:gdLst>
                <a:gd name="T0" fmla="*/ 0 w 184"/>
                <a:gd name="T1" fmla="*/ 0 h 1030"/>
                <a:gd name="T2" fmla="*/ 13 w 184"/>
                <a:gd name="T3" fmla="*/ 65 h 1030"/>
                <a:gd name="T4" fmla="*/ 24 w 184"/>
                <a:gd name="T5" fmla="*/ 130 h 1030"/>
                <a:gd name="T6" fmla="*/ 41 w 184"/>
                <a:gd name="T7" fmla="*/ 261 h 1030"/>
                <a:gd name="T8" fmla="*/ 46 w 184"/>
                <a:gd name="T9" fmla="*/ 327 h 1030"/>
                <a:gd name="T10" fmla="*/ 44 w 184"/>
                <a:gd name="T11" fmla="*/ 394 h 1030"/>
                <a:gd name="T12" fmla="*/ 42 w 184"/>
                <a:gd name="T13" fmla="*/ 411 h 1030"/>
                <a:gd name="T14" fmla="*/ 40 w 184"/>
                <a:gd name="T15" fmla="*/ 427 h 1030"/>
                <a:gd name="T16" fmla="*/ 40 w 184"/>
                <a:gd name="T17" fmla="*/ 459 h 1030"/>
                <a:gd name="T18" fmla="*/ 51 w 184"/>
                <a:gd name="T19" fmla="*/ 523 h 1030"/>
                <a:gd name="T20" fmla="*/ 74 w 184"/>
                <a:gd name="T21" fmla="*/ 584 h 1030"/>
                <a:gd name="T22" fmla="*/ 101 w 184"/>
                <a:gd name="T23" fmla="*/ 644 h 1030"/>
                <a:gd name="T24" fmla="*/ 148 w 184"/>
                <a:gd name="T25" fmla="*/ 768 h 1030"/>
                <a:gd name="T26" fmla="*/ 178 w 184"/>
                <a:gd name="T27" fmla="*/ 897 h 1030"/>
                <a:gd name="T28" fmla="*/ 184 w 184"/>
                <a:gd name="T29" fmla="*/ 963 h 1030"/>
                <a:gd name="T30" fmla="*/ 183 w 184"/>
                <a:gd name="T31" fmla="*/ 997 h 1030"/>
                <a:gd name="T32" fmla="*/ 179 w 184"/>
                <a:gd name="T33" fmla="*/ 1030 h 1030"/>
                <a:gd name="T34" fmla="*/ 172 w 184"/>
                <a:gd name="T35" fmla="*/ 898 h 1030"/>
                <a:gd name="T36" fmla="*/ 140 w 184"/>
                <a:gd name="T37" fmla="*/ 771 h 1030"/>
                <a:gd name="T38" fmla="*/ 91 w 184"/>
                <a:gd name="T39" fmla="*/ 649 h 1030"/>
                <a:gd name="T40" fmla="*/ 64 w 184"/>
                <a:gd name="T41" fmla="*/ 588 h 1030"/>
                <a:gd name="T42" fmla="*/ 39 w 184"/>
                <a:gd name="T43" fmla="*/ 526 h 1030"/>
                <a:gd name="T44" fmla="*/ 28 w 184"/>
                <a:gd name="T45" fmla="*/ 460 h 1030"/>
                <a:gd name="T46" fmla="*/ 29 w 184"/>
                <a:gd name="T47" fmla="*/ 426 h 1030"/>
                <a:gd name="T48" fmla="*/ 31 w 184"/>
                <a:gd name="T49" fmla="*/ 409 h 1030"/>
                <a:gd name="T50" fmla="*/ 33 w 184"/>
                <a:gd name="T51" fmla="*/ 393 h 1030"/>
                <a:gd name="T52" fmla="*/ 32 w 184"/>
                <a:gd name="T53" fmla="*/ 262 h 1030"/>
                <a:gd name="T54" fmla="*/ 18 w 184"/>
                <a:gd name="T55" fmla="*/ 131 h 1030"/>
                <a:gd name="T56" fmla="*/ 0 w 184"/>
                <a:gd name="T5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" h="1030">
                  <a:moveTo>
                    <a:pt x="0" y="0"/>
                  </a:moveTo>
                  <a:cubicBezTo>
                    <a:pt x="4" y="21"/>
                    <a:pt x="9" y="43"/>
                    <a:pt x="13" y="65"/>
                  </a:cubicBezTo>
                  <a:cubicBezTo>
                    <a:pt x="17" y="86"/>
                    <a:pt x="21" y="108"/>
                    <a:pt x="24" y="130"/>
                  </a:cubicBezTo>
                  <a:cubicBezTo>
                    <a:pt x="31" y="173"/>
                    <a:pt x="37" y="217"/>
                    <a:pt x="41" y="261"/>
                  </a:cubicBezTo>
                  <a:cubicBezTo>
                    <a:pt x="43" y="283"/>
                    <a:pt x="45" y="305"/>
                    <a:pt x="46" y="327"/>
                  </a:cubicBezTo>
                  <a:cubicBezTo>
                    <a:pt x="46" y="350"/>
                    <a:pt x="46" y="372"/>
                    <a:pt x="44" y="394"/>
                  </a:cubicBezTo>
                  <a:cubicBezTo>
                    <a:pt x="44" y="400"/>
                    <a:pt x="43" y="405"/>
                    <a:pt x="42" y="411"/>
                  </a:cubicBezTo>
                  <a:cubicBezTo>
                    <a:pt x="41" y="416"/>
                    <a:pt x="41" y="421"/>
                    <a:pt x="40" y="427"/>
                  </a:cubicBezTo>
                  <a:cubicBezTo>
                    <a:pt x="40" y="438"/>
                    <a:pt x="39" y="448"/>
                    <a:pt x="40" y="459"/>
                  </a:cubicBezTo>
                  <a:cubicBezTo>
                    <a:pt x="41" y="481"/>
                    <a:pt x="44" y="502"/>
                    <a:pt x="51" y="523"/>
                  </a:cubicBezTo>
                  <a:cubicBezTo>
                    <a:pt x="57" y="543"/>
                    <a:pt x="66" y="564"/>
                    <a:pt x="74" y="584"/>
                  </a:cubicBezTo>
                  <a:cubicBezTo>
                    <a:pt x="83" y="604"/>
                    <a:pt x="93" y="624"/>
                    <a:pt x="101" y="644"/>
                  </a:cubicBezTo>
                  <a:cubicBezTo>
                    <a:pt x="119" y="685"/>
                    <a:pt x="135" y="726"/>
                    <a:pt x="148" y="768"/>
                  </a:cubicBezTo>
                  <a:cubicBezTo>
                    <a:pt x="161" y="810"/>
                    <a:pt x="172" y="854"/>
                    <a:pt x="178" y="897"/>
                  </a:cubicBezTo>
                  <a:cubicBezTo>
                    <a:pt x="181" y="919"/>
                    <a:pt x="183" y="941"/>
                    <a:pt x="184" y="963"/>
                  </a:cubicBezTo>
                  <a:cubicBezTo>
                    <a:pt x="184" y="975"/>
                    <a:pt x="184" y="986"/>
                    <a:pt x="183" y="997"/>
                  </a:cubicBezTo>
                  <a:cubicBezTo>
                    <a:pt x="182" y="1008"/>
                    <a:pt x="181" y="1019"/>
                    <a:pt x="179" y="1030"/>
                  </a:cubicBezTo>
                  <a:cubicBezTo>
                    <a:pt x="184" y="986"/>
                    <a:pt x="180" y="941"/>
                    <a:pt x="172" y="898"/>
                  </a:cubicBezTo>
                  <a:cubicBezTo>
                    <a:pt x="165" y="855"/>
                    <a:pt x="154" y="813"/>
                    <a:pt x="140" y="771"/>
                  </a:cubicBezTo>
                  <a:cubicBezTo>
                    <a:pt x="125" y="729"/>
                    <a:pt x="109" y="689"/>
                    <a:pt x="91" y="649"/>
                  </a:cubicBezTo>
                  <a:cubicBezTo>
                    <a:pt x="64" y="588"/>
                    <a:pt x="64" y="588"/>
                    <a:pt x="64" y="588"/>
                  </a:cubicBezTo>
                  <a:cubicBezTo>
                    <a:pt x="55" y="568"/>
                    <a:pt x="46" y="548"/>
                    <a:pt x="39" y="526"/>
                  </a:cubicBezTo>
                  <a:cubicBezTo>
                    <a:pt x="33" y="505"/>
                    <a:pt x="29" y="482"/>
                    <a:pt x="28" y="460"/>
                  </a:cubicBezTo>
                  <a:cubicBezTo>
                    <a:pt x="28" y="448"/>
                    <a:pt x="28" y="437"/>
                    <a:pt x="29" y="426"/>
                  </a:cubicBezTo>
                  <a:cubicBezTo>
                    <a:pt x="29" y="420"/>
                    <a:pt x="30" y="415"/>
                    <a:pt x="31" y="409"/>
                  </a:cubicBezTo>
                  <a:cubicBezTo>
                    <a:pt x="31" y="404"/>
                    <a:pt x="32" y="398"/>
                    <a:pt x="33" y="393"/>
                  </a:cubicBezTo>
                  <a:cubicBezTo>
                    <a:pt x="37" y="350"/>
                    <a:pt x="35" y="306"/>
                    <a:pt x="32" y="262"/>
                  </a:cubicBezTo>
                  <a:cubicBezTo>
                    <a:pt x="29" y="218"/>
                    <a:pt x="24" y="174"/>
                    <a:pt x="18" y="131"/>
                  </a:cubicBezTo>
                  <a:cubicBezTo>
                    <a:pt x="13" y="87"/>
                    <a:pt x="7" y="43"/>
                    <a:pt x="0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21"/>
            <p:cNvSpPr>
              <a:spLocks/>
            </p:cNvSpPr>
            <p:nvPr userDrawn="1"/>
          </p:nvSpPr>
          <p:spPr bwMode="auto">
            <a:xfrm>
              <a:off x="2890" y="2068"/>
              <a:ext cx="54" cy="5"/>
            </a:xfrm>
            <a:custGeom>
              <a:avLst/>
              <a:gdLst>
                <a:gd name="T0" fmla="*/ 94 w 94"/>
                <a:gd name="T1" fmla="*/ 0 h 9"/>
                <a:gd name="T2" fmla="*/ 71 w 94"/>
                <a:gd name="T3" fmla="*/ 7 h 9"/>
                <a:gd name="T4" fmla="*/ 47 w 94"/>
                <a:gd name="T5" fmla="*/ 9 h 9"/>
                <a:gd name="T6" fmla="*/ 23 w 94"/>
                <a:gd name="T7" fmla="*/ 7 h 9"/>
                <a:gd name="T8" fmla="*/ 0 w 94"/>
                <a:gd name="T9" fmla="*/ 0 h 9"/>
                <a:gd name="T10" fmla="*/ 23 w 94"/>
                <a:gd name="T11" fmla="*/ 1 h 9"/>
                <a:gd name="T12" fmla="*/ 47 w 94"/>
                <a:gd name="T13" fmla="*/ 1 h 9"/>
                <a:gd name="T14" fmla="*/ 94 w 94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">
                  <a:moveTo>
                    <a:pt x="94" y="0"/>
                  </a:moveTo>
                  <a:cubicBezTo>
                    <a:pt x="86" y="4"/>
                    <a:pt x="78" y="6"/>
                    <a:pt x="71" y="7"/>
                  </a:cubicBezTo>
                  <a:cubicBezTo>
                    <a:pt x="63" y="8"/>
                    <a:pt x="55" y="9"/>
                    <a:pt x="47" y="9"/>
                  </a:cubicBezTo>
                  <a:cubicBezTo>
                    <a:pt x="39" y="9"/>
                    <a:pt x="31" y="8"/>
                    <a:pt x="23" y="7"/>
                  </a:cubicBezTo>
                  <a:cubicBezTo>
                    <a:pt x="15" y="6"/>
                    <a:pt x="7" y="4"/>
                    <a:pt x="0" y="0"/>
                  </a:cubicBezTo>
                  <a:cubicBezTo>
                    <a:pt x="8" y="0"/>
                    <a:pt x="16" y="1"/>
                    <a:pt x="23" y="1"/>
                  </a:cubicBezTo>
                  <a:cubicBezTo>
                    <a:pt x="31" y="1"/>
                    <a:pt x="39" y="1"/>
                    <a:pt x="47" y="1"/>
                  </a:cubicBezTo>
                  <a:cubicBezTo>
                    <a:pt x="62" y="1"/>
                    <a:pt x="78" y="1"/>
                    <a:pt x="94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22"/>
            <p:cNvSpPr>
              <a:spLocks/>
            </p:cNvSpPr>
            <p:nvPr userDrawn="1"/>
          </p:nvSpPr>
          <p:spPr bwMode="auto">
            <a:xfrm>
              <a:off x="2861" y="2086"/>
              <a:ext cx="113" cy="14"/>
            </a:xfrm>
            <a:custGeom>
              <a:avLst/>
              <a:gdLst>
                <a:gd name="T0" fmla="*/ 196 w 196"/>
                <a:gd name="T1" fmla="*/ 0 h 24"/>
                <a:gd name="T2" fmla="*/ 149 w 196"/>
                <a:gd name="T3" fmla="*/ 18 h 24"/>
                <a:gd name="T4" fmla="*/ 98 w 196"/>
                <a:gd name="T5" fmla="*/ 24 h 24"/>
                <a:gd name="T6" fmla="*/ 47 w 196"/>
                <a:gd name="T7" fmla="*/ 18 h 24"/>
                <a:gd name="T8" fmla="*/ 0 w 196"/>
                <a:gd name="T9" fmla="*/ 0 h 24"/>
                <a:gd name="T10" fmla="*/ 48 w 196"/>
                <a:gd name="T11" fmla="*/ 12 h 24"/>
                <a:gd name="T12" fmla="*/ 98 w 196"/>
                <a:gd name="T13" fmla="*/ 16 h 24"/>
                <a:gd name="T14" fmla="*/ 147 w 196"/>
                <a:gd name="T15" fmla="*/ 12 h 24"/>
                <a:gd name="T16" fmla="*/ 196 w 19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24">
                  <a:moveTo>
                    <a:pt x="196" y="0"/>
                  </a:moveTo>
                  <a:cubicBezTo>
                    <a:pt x="181" y="9"/>
                    <a:pt x="165" y="14"/>
                    <a:pt x="149" y="18"/>
                  </a:cubicBezTo>
                  <a:cubicBezTo>
                    <a:pt x="132" y="22"/>
                    <a:pt x="115" y="24"/>
                    <a:pt x="98" y="24"/>
                  </a:cubicBezTo>
                  <a:cubicBezTo>
                    <a:pt x="81" y="24"/>
                    <a:pt x="64" y="22"/>
                    <a:pt x="47" y="18"/>
                  </a:cubicBezTo>
                  <a:cubicBezTo>
                    <a:pt x="31" y="14"/>
                    <a:pt x="15" y="8"/>
                    <a:pt x="0" y="0"/>
                  </a:cubicBezTo>
                  <a:cubicBezTo>
                    <a:pt x="16" y="5"/>
                    <a:pt x="32" y="9"/>
                    <a:pt x="48" y="12"/>
                  </a:cubicBezTo>
                  <a:cubicBezTo>
                    <a:pt x="65" y="14"/>
                    <a:pt x="81" y="16"/>
                    <a:pt x="98" y="16"/>
                  </a:cubicBezTo>
                  <a:cubicBezTo>
                    <a:pt x="114" y="16"/>
                    <a:pt x="131" y="15"/>
                    <a:pt x="147" y="12"/>
                  </a:cubicBezTo>
                  <a:cubicBezTo>
                    <a:pt x="164" y="9"/>
                    <a:pt x="180" y="6"/>
                    <a:pt x="196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23"/>
            <p:cNvSpPr>
              <a:spLocks/>
            </p:cNvSpPr>
            <p:nvPr userDrawn="1"/>
          </p:nvSpPr>
          <p:spPr bwMode="auto">
            <a:xfrm>
              <a:off x="2879" y="2040"/>
              <a:ext cx="76" cy="10"/>
            </a:xfrm>
            <a:custGeom>
              <a:avLst/>
              <a:gdLst>
                <a:gd name="T0" fmla="*/ 0 w 133"/>
                <a:gd name="T1" fmla="*/ 18 h 18"/>
                <a:gd name="T2" fmla="*/ 32 w 133"/>
                <a:gd name="T3" fmla="*/ 4 h 18"/>
                <a:gd name="T4" fmla="*/ 67 w 133"/>
                <a:gd name="T5" fmla="*/ 0 h 18"/>
                <a:gd name="T6" fmla="*/ 101 w 133"/>
                <a:gd name="T7" fmla="*/ 5 h 18"/>
                <a:gd name="T8" fmla="*/ 133 w 133"/>
                <a:gd name="T9" fmla="*/ 18 h 18"/>
                <a:gd name="T10" fmla="*/ 100 w 133"/>
                <a:gd name="T11" fmla="*/ 11 h 18"/>
                <a:gd name="T12" fmla="*/ 67 w 133"/>
                <a:gd name="T13" fmla="*/ 8 h 18"/>
                <a:gd name="T14" fmla="*/ 33 w 133"/>
                <a:gd name="T15" fmla="*/ 10 h 18"/>
                <a:gd name="T16" fmla="*/ 0 w 133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8">
                  <a:moveTo>
                    <a:pt x="0" y="18"/>
                  </a:moveTo>
                  <a:cubicBezTo>
                    <a:pt x="10" y="11"/>
                    <a:pt x="21" y="7"/>
                    <a:pt x="32" y="4"/>
                  </a:cubicBezTo>
                  <a:cubicBezTo>
                    <a:pt x="43" y="2"/>
                    <a:pt x="55" y="0"/>
                    <a:pt x="67" y="0"/>
                  </a:cubicBezTo>
                  <a:cubicBezTo>
                    <a:pt x="79" y="0"/>
                    <a:pt x="90" y="2"/>
                    <a:pt x="101" y="5"/>
                  </a:cubicBezTo>
                  <a:cubicBezTo>
                    <a:pt x="113" y="8"/>
                    <a:pt x="124" y="12"/>
                    <a:pt x="133" y="18"/>
                  </a:cubicBezTo>
                  <a:cubicBezTo>
                    <a:pt x="122" y="15"/>
                    <a:pt x="111" y="13"/>
                    <a:pt x="100" y="11"/>
                  </a:cubicBezTo>
                  <a:cubicBezTo>
                    <a:pt x="89" y="9"/>
                    <a:pt x="78" y="8"/>
                    <a:pt x="67" y="8"/>
                  </a:cubicBezTo>
                  <a:cubicBezTo>
                    <a:pt x="56" y="8"/>
                    <a:pt x="44" y="9"/>
                    <a:pt x="33" y="10"/>
                  </a:cubicBezTo>
                  <a:cubicBezTo>
                    <a:pt x="22" y="12"/>
                    <a:pt x="11" y="14"/>
                    <a:pt x="0" y="18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24"/>
            <p:cNvSpPr>
              <a:spLocks/>
            </p:cNvSpPr>
            <p:nvPr userDrawn="1"/>
          </p:nvSpPr>
          <p:spPr bwMode="auto">
            <a:xfrm>
              <a:off x="2994" y="2037"/>
              <a:ext cx="101" cy="41"/>
            </a:xfrm>
            <a:custGeom>
              <a:avLst/>
              <a:gdLst>
                <a:gd name="T0" fmla="*/ 0 w 176"/>
                <a:gd name="T1" fmla="*/ 72 h 72"/>
                <a:gd name="T2" fmla="*/ 33 w 176"/>
                <a:gd name="T3" fmla="*/ 35 h 72"/>
                <a:gd name="T4" fmla="*/ 77 w 176"/>
                <a:gd name="T5" fmla="*/ 9 h 72"/>
                <a:gd name="T6" fmla="*/ 128 w 176"/>
                <a:gd name="T7" fmla="*/ 1 h 72"/>
                <a:gd name="T8" fmla="*/ 176 w 176"/>
                <a:gd name="T9" fmla="*/ 17 h 72"/>
                <a:gd name="T10" fmla="*/ 128 w 176"/>
                <a:gd name="T11" fmla="*/ 8 h 72"/>
                <a:gd name="T12" fmla="*/ 80 w 176"/>
                <a:gd name="T13" fmla="*/ 16 h 72"/>
                <a:gd name="T14" fmla="*/ 37 w 176"/>
                <a:gd name="T15" fmla="*/ 40 h 72"/>
                <a:gd name="T16" fmla="*/ 0 w 176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72">
                  <a:moveTo>
                    <a:pt x="0" y="72"/>
                  </a:moveTo>
                  <a:cubicBezTo>
                    <a:pt x="8" y="58"/>
                    <a:pt x="20" y="46"/>
                    <a:pt x="33" y="35"/>
                  </a:cubicBezTo>
                  <a:cubicBezTo>
                    <a:pt x="46" y="24"/>
                    <a:pt x="61" y="15"/>
                    <a:pt x="77" y="9"/>
                  </a:cubicBezTo>
                  <a:cubicBezTo>
                    <a:pt x="93" y="3"/>
                    <a:pt x="111" y="0"/>
                    <a:pt x="128" y="1"/>
                  </a:cubicBezTo>
                  <a:cubicBezTo>
                    <a:pt x="145" y="3"/>
                    <a:pt x="162" y="8"/>
                    <a:pt x="176" y="17"/>
                  </a:cubicBezTo>
                  <a:cubicBezTo>
                    <a:pt x="160" y="11"/>
                    <a:pt x="144" y="8"/>
                    <a:pt x="128" y="8"/>
                  </a:cubicBezTo>
                  <a:cubicBezTo>
                    <a:pt x="111" y="8"/>
                    <a:pt x="95" y="11"/>
                    <a:pt x="80" y="16"/>
                  </a:cubicBezTo>
                  <a:cubicBezTo>
                    <a:pt x="65" y="22"/>
                    <a:pt x="50" y="30"/>
                    <a:pt x="37" y="40"/>
                  </a:cubicBezTo>
                  <a:cubicBezTo>
                    <a:pt x="24" y="49"/>
                    <a:pt x="11" y="60"/>
                    <a:pt x="0" y="72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25"/>
            <p:cNvSpPr>
              <a:spLocks/>
            </p:cNvSpPr>
            <p:nvPr userDrawn="1"/>
          </p:nvSpPr>
          <p:spPr bwMode="auto">
            <a:xfrm>
              <a:off x="2756" y="2646"/>
              <a:ext cx="99" cy="99"/>
            </a:xfrm>
            <a:custGeom>
              <a:avLst/>
              <a:gdLst>
                <a:gd name="T0" fmla="*/ 0 w 171"/>
                <a:gd name="T1" fmla="*/ 0 h 173"/>
                <a:gd name="T2" fmla="*/ 28 w 171"/>
                <a:gd name="T3" fmla="*/ 55 h 173"/>
                <a:gd name="T4" fmla="*/ 68 w 171"/>
                <a:gd name="T5" fmla="*/ 102 h 173"/>
                <a:gd name="T6" fmla="*/ 117 w 171"/>
                <a:gd name="T7" fmla="*/ 141 h 173"/>
                <a:gd name="T8" fmla="*/ 171 w 171"/>
                <a:gd name="T9" fmla="*/ 173 h 173"/>
                <a:gd name="T10" fmla="*/ 114 w 171"/>
                <a:gd name="T11" fmla="*/ 146 h 173"/>
                <a:gd name="T12" fmla="*/ 63 w 171"/>
                <a:gd name="T13" fmla="*/ 108 h 173"/>
                <a:gd name="T14" fmla="*/ 23 w 171"/>
                <a:gd name="T15" fmla="*/ 59 h 173"/>
                <a:gd name="T16" fmla="*/ 8 w 171"/>
                <a:gd name="T17" fmla="*/ 30 h 173"/>
                <a:gd name="T18" fmla="*/ 0 w 171"/>
                <a:gd name="T1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3">
                  <a:moveTo>
                    <a:pt x="0" y="0"/>
                  </a:moveTo>
                  <a:cubicBezTo>
                    <a:pt x="6" y="20"/>
                    <a:pt x="16" y="38"/>
                    <a:pt x="28" y="55"/>
                  </a:cubicBezTo>
                  <a:cubicBezTo>
                    <a:pt x="40" y="72"/>
                    <a:pt x="53" y="88"/>
                    <a:pt x="68" y="102"/>
                  </a:cubicBezTo>
                  <a:cubicBezTo>
                    <a:pt x="83" y="117"/>
                    <a:pt x="100" y="129"/>
                    <a:pt x="117" y="141"/>
                  </a:cubicBezTo>
                  <a:cubicBezTo>
                    <a:pt x="134" y="153"/>
                    <a:pt x="153" y="163"/>
                    <a:pt x="171" y="173"/>
                  </a:cubicBezTo>
                  <a:cubicBezTo>
                    <a:pt x="151" y="166"/>
                    <a:pt x="132" y="157"/>
                    <a:pt x="114" y="146"/>
                  </a:cubicBezTo>
                  <a:cubicBezTo>
                    <a:pt x="95" y="136"/>
                    <a:pt x="78" y="123"/>
                    <a:pt x="63" y="108"/>
                  </a:cubicBezTo>
                  <a:cubicBezTo>
                    <a:pt x="47" y="93"/>
                    <a:pt x="34" y="77"/>
                    <a:pt x="23" y="59"/>
                  </a:cubicBezTo>
                  <a:cubicBezTo>
                    <a:pt x="17" y="49"/>
                    <a:pt x="12" y="40"/>
                    <a:pt x="8" y="30"/>
                  </a:cubicBezTo>
                  <a:cubicBezTo>
                    <a:pt x="5" y="2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89" name="Content Placeholder 88"/>
          <p:cNvSpPr>
            <a:spLocks noGrp="1"/>
          </p:cNvSpPr>
          <p:nvPr>
            <p:ph sz="quarter" idx="30" hasCustomPrompt="1"/>
          </p:nvPr>
        </p:nvSpPr>
        <p:spPr>
          <a:xfrm>
            <a:off x="1643063" y="2025650"/>
            <a:ext cx="2668587" cy="19018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desired text here.</a:t>
            </a:r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5506149" y="1872727"/>
            <a:ext cx="2729202" cy="2787110"/>
            <a:chOff x="5580112" y="1741488"/>
            <a:chExt cx="2581275" cy="2636045"/>
          </a:xfrm>
        </p:grpSpPr>
        <p:sp>
          <p:nvSpPr>
            <p:cNvPr id="101" name="Freeform 22"/>
            <p:cNvSpPr>
              <a:spLocks/>
            </p:cNvSpPr>
            <p:nvPr userDrawn="1"/>
          </p:nvSpPr>
          <p:spPr bwMode="auto">
            <a:xfrm>
              <a:off x="5580112" y="1741488"/>
              <a:ext cx="2581275" cy="1092200"/>
            </a:xfrm>
            <a:custGeom>
              <a:avLst/>
              <a:gdLst>
                <a:gd name="T0" fmla="*/ 2810 w 2823"/>
                <a:gd name="T1" fmla="*/ 287 h 1195"/>
                <a:gd name="T2" fmla="*/ 2515 w 2823"/>
                <a:gd name="T3" fmla="*/ 0 h 1195"/>
                <a:gd name="T4" fmla="*/ 0 w 2823"/>
                <a:gd name="T5" fmla="*/ 0 h 1195"/>
                <a:gd name="T6" fmla="*/ 0 w 2823"/>
                <a:gd name="T7" fmla="*/ 644 h 1195"/>
                <a:gd name="T8" fmla="*/ 454 w 2823"/>
                <a:gd name="T9" fmla="*/ 913 h 1195"/>
                <a:gd name="T10" fmla="*/ 390 w 2823"/>
                <a:gd name="T11" fmla="*/ 1195 h 1195"/>
                <a:gd name="T12" fmla="*/ 613 w 2823"/>
                <a:gd name="T13" fmla="*/ 1006 h 1195"/>
                <a:gd name="T14" fmla="*/ 613 w 2823"/>
                <a:gd name="T15" fmla="*/ 644 h 1195"/>
                <a:gd name="T16" fmla="*/ 2515 w 2823"/>
                <a:gd name="T17" fmla="*/ 644 h 1195"/>
                <a:gd name="T18" fmla="*/ 2810 w 2823"/>
                <a:gd name="T19" fmla="*/ 357 h 1195"/>
                <a:gd name="T20" fmla="*/ 2823 w 2823"/>
                <a:gd name="T21" fmla="*/ 322 h 1195"/>
                <a:gd name="T22" fmla="*/ 2810 w 2823"/>
                <a:gd name="T23" fmla="*/ 287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5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454" y="913"/>
                    <a:pt x="454" y="913"/>
                    <a:pt x="454" y="913"/>
                  </a:cubicBezTo>
                  <a:cubicBezTo>
                    <a:pt x="390" y="1195"/>
                    <a:pt x="390" y="1195"/>
                    <a:pt x="390" y="1195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4"/>
                    <a:pt x="613" y="644"/>
                    <a:pt x="613" y="644"/>
                  </a:cubicBezTo>
                  <a:cubicBezTo>
                    <a:pt x="2515" y="644"/>
                    <a:pt x="2515" y="644"/>
                    <a:pt x="2515" y="644"/>
                  </a:cubicBezTo>
                  <a:cubicBezTo>
                    <a:pt x="2810" y="357"/>
                    <a:pt x="2810" y="357"/>
                    <a:pt x="2810" y="357"/>
                  </a:cubicBezTo>
                  <a:cubicBezTo>
                    <a:pt x="2818" y="349"/>
                    <a:pt x="2823" y="336"/>
                    <a:pt x="2823" y="322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23"/>
            <p:cNvSpPr>
              <a:spLocks/>
            </p:cNvSpPr>
            <p:nvPr userDrawn="1"/>
          </p:nvSpPr>
          <p:spPr bwMode="auto">
            <a:xfrm>
              <a:off x="5580112" y="2330451"/>
              <a:ext cx="560388" cy="330200"/>
            </a:xfrm>
            <a:custGeom>
              <a:avLst/>
              <a:gdLst>
                <a:gd name="T0" fmla="*/ 353 w 353"/>
                <a:gd name="T1" fmla="*/ 208 h 208"/>
                <a:gd name="T2" fmla="*/ 353 w 353"/>
                <a:gd name="T3" fmla="*/ 0 h 208"/>
                <a:gd name="T4" fmla="*/ 0 w 353"/>
                <a:gd name="T5" fmla="*/ 0 h 208"/>
                <a:gd name="T6" fmla="*/ 353 w 353"/>
                <a:gd name="T7" fmla="*/ 208 h 208"/>
                <a:gd name="T8" fmla="*/ 353 w 353"/>
                <a:gd name="T9" fmla="*/ 208 h 208"/>
                <a:gd name="T10" fmla="*/ 353 w 353"/>
                <a:gd name="T1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8">
                  <a:moveTo>
                    <a:pt x="353" y="208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8"/>
                  </a:lnTo>
                  <a:lnTo>
                    <a:pt x="353" y="208"/>
                  </a:lnTo>
                  <a:lnTo>
                    <a:pt x="353" y="2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54"/>
            <p:cNvSpPr>
              <a:spLocks/>
            </p:cNvSpPr>
            <p:nvPr userDrawn="1"/>
          </p:nvSpPr>
          <p:spPr bwMode="auto">
            <a:xfrm>
              <a:off x="5580112" y="2519604"/>
              <a:ext cx="2581275" cy="1090613"/>
            </a:xfrm>
            <a:custGeom>
              <a:avLst/>
              <a:gdLst>
                <a:gd name="T0" fmla="*/ 2810 w 2823"/>
                <a:gd name="T1" fmla="*/ 287 h 1194"/>
                <a:gd name="T2" fmla="*/ 2515 w 2823"/>
                <a:gd name="T3" fmla="*/ 0 h 1194"/>
                <a:gd name="T4" fmla="*/ 0 w 2823"/>
                <a:gd name="T5" fmla="*/ 0 h 1194"/>
                <a:gd name="T6" fmla="*/ 0 w 2823"/>
                <a:gd name="T7" fmla="*/ 643 h 1194"/>
                <a:gd name="T8" fmla="*/ 454 w 2823"/>
                <a:gd name="T9" fmla="*/ 912 h 1194"/>
                <a:gd name="T10" fmla="*/ 390 w 2823"/>
                <a:gd name="T11" fmla="*/ 1194 h 1194"/>
                <a:gd name="T12" fmla="*/ 613 w 2823"/>
                <a:gd name="T13" fmla="*/ 1006 h 1194"/>
                <a:gd name="T14" fmla="*/ 613 w 2823"/>
                <a:gd name="T15" fmla="*/ 643 h 1194"/>
                <a:gd name="T16" fmla="*/ 2515 w 2823"/>
                <a:gd name="T17" fmla="*/ 643 h 1194"/>
                <a:gd name="T18" fmla="*/ 2810 w 2823"/>
                <a:gd name="T19" fmla="*/ 356 h 1194"/>
                <a:gd name="T20" fmla="*/ 2823 w 2823"/>
                <a:gd name="T21" fmla="*/ 321 h 1194"/>
                <a:gd name="T22" fmla="*/ 2810 w 2823"/>
                <a:gd name="T23" fmla="*/ 287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4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454" y="912"/>
                    <a:pt x="454" y="912"/>
                    <a:pt x="454" y="912"/>
                  </a:cubicBezTo>
                  <a:cubicBezTo>
                    <a:pt x="390" y="1194"/>
                    <a:pt x="390" y="1194"/>
                    <a:pt x="390" y="1194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3"/>
                    <a:pt x="613" y="643"/>
                    <a:pt x="613" y="643"/>
                  </a:cubicBezTo>
                  <a:cubicBezTo>
                    <a:pt x="2515" y="643"/>
                    <a:pt x="2515" y="643"/>
                    <a:pt x="2515" y="643"/>
                  </a:cubicBezTo>
                  <a:cubicBezTo>
                    <a:pt x="2810" y="356"/>
                    <a:pt x="2810" y="356"/>
                    <a:pt x="2810" y="356"/>
                  </a:cubicBezTo>
                  <a:cubicBezTo>
                    <a:pt x="2818" y="348"/>
                    <a:pt x="2823" y="335"/>
                    <a:pt x="2823" y="321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55"/>
            <p:cNvSpPr>
              <a:spLocks/>
            </p:cNvSpPr>
            <p:nvPr userDrawn="1"/>
          </p:nvSpPr>
          <p:spPr bwMode="auto">
            <a:xfrm>
              <a:off x="5580112" y="3106979"/>
              <a:ext cx="560388" cy="331788"/>
            </a:xfrm>
            <a:custGeom>
              <a:avLst/>
              <a:gdLst>
                <a:gd name="T0" fmla="*/ 353 w 353"/>
                <a:gd name="T1" fmla="*/ 209 h 209"/>
                <a:gd name="T2" fmla="*/ 353 w 353"/>
                <a:gd name="T3" fmla="*/ 0 h 209"/>
                <a:gd name="T4" fmla="*/ 0 w 353"/>
                <a:gd name="T5" fmla="*/ 0 h 209"/>
                <a:gd name="T6" fmla="*/ 353 w 353"/>
                <a:gd name="T7" fmla="*/ 209 h 209"/>
                <a:gd name="T8" fmla="*/ 353 w 353"/>
                <a:gd name="T9" fmla="*/ 209 h 209"/>
                <a:gd name="T10" fmla="*/ 353 w 353"/>
                <a:gd name="T1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9">
                  <a:moveTo>
                    <a:pt x="353" y="209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9"/>
                  </a:lnTo>
                  <a:lnTo>
                    <a:pt x="353" y="209"/>
                  </a:lnTo>
                  <a:lnTo>
                    <a:pt x="353" y="20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5580112" y="3286920"/>
              <a:ext cx="2581275" cy="1090613"/>
            </a:xfrm>
            <a:custGeom>
              <a:avLst/>
              <a:gdLst>
                <a:gd name="T0" fmla="*/ 2810 w 2823"/>
                <a:gd name="T1" fmla="*/ 287 h 1194"/>
                <a:gd name="T2" fmla="*/ 2515 w 2823"/>
                <a:gd name="T3" fmla="*/ 0 h 1194"/>
                <a:gd name="T4" fmla="*/ 0 w 2823"/>
                <a:gd name="T5" fmla="*/ 0 h 1194"/>
                <a:gd name="T6" fmla="*/ 0 w 2823"/>
                <a:gd name="T7" fmla="*/ 643 h 1194"/>
                <a:gd name="T8" fmla="*/ 454 w 2823"/>
                <a:gd name="T9" fmla="*/ 912 h 1194"/>
                <a:gd name="T10" fmla="*/ 390 w 2823"/>
                <a:gd name="T11" fmla="*/ 1194 h 1194"/>
                <a:gd name="T12" fmla="*/ 613 w 2823"/>
                <a:gd name="T13" fmla="*/ 1006 h 1194"/>
                <a:gd name="T14" fmla="*/ 613 w 2823"/>
                <a:gd name="T15" fmla="*/ 643 h 1194"/>
                <a:gd name="T16" fmla="*/ 2515 w 2823"/>
                <a:gd name="T17" fmla="*/ 643 h 1194"/>
                <a:gd name="T18" fmla="*/ 2810 w 2823"/>
                <a:gd name="T19" fmla="*/ 356 h 1194"/>
                <a:gd name="T20" fmla="*/ 2823 w 2823"/>
                <a:gd name="T21" fmla="*/ 321 h 1194"/>
                <a:gd name="T22" fmla="*/ 2810 w 2823"/>
                <a:gd name="T23" fmla="*/ 287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3" h="1194">
                  <a:moveTo>
                    <a:pt x="2810" y="287"/>
                  </a:moveTo>
                  <a:cubicBezTo>
                    <a:pt x="2515" y="0"/>
                    <a:pt x="2515" y="0"/>
                    <a:pt x="25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454" y="912"/>
                    <a:pt x="454" y="912"/>
                    <a:pt x="454" y="912"/>
                  </a:cubicBezTo>
                  <a:cubicBezTo>
                    <a:pt x="390" y="1194"/>
                    <a:pt x="390" y="1194"/>
                    <a:pt x="390" y="1194"/>
                  </a:cubicBezTo>
                  <a:cubicBezTo>
                    <a:pt x="613" y="1006"/>
                    <a:pt x="613" y="1006"/>
                    <a:pt x="613" y="1006"/>
                  </a:cubicBezTo>
                  <a:cubicBezTo>
                    <a:pt x="613" y="643"/>
                    <a:pt x="613" y="643"/>
                    <a:pt x="613" y="643"/>
                  </a:cubicBezTo>
                  <a:cubicBezTo>
                    <a:pt x="2515" y="643"/>
                    <a:pt x="2515" y="643"/>
                    <a:pt x="2515" y="643"/>
                  </a:cubicBezTo>
                  <a:cubicBezTo>
                    <a:pt x="2810" y="356"/>
                    <a:pt x="2810" y="356"/>
                    <a:pt x="2810" y="356"/>
                  </a:cubicBezTo>
                  <a:cubicBezTo>
                    <a:pt x="2818" y="348"/>
                    <a:pt x="2823" y="335"/>
                    <a:pt x="2823" y="321"/>
                  </a:cubicBezTo>
                  <a:cubicBezTo>
                    <a:pt x="2823" y="308"/>
                    <a:pt x="2818" y="295"/>
                    <a:pt x="2810" y="2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5"/>
            <p:cNvSpPr>
              <a:spLocks/>
            </p:cNvSpPr>
            <p:nvPr userDrawn="1"/>
          </p:nvSpPr>
          <p:spPr bwMode="auto">
            <a:xfrm>
              <a:off x="5580112" y="3874295"/>
              <a:ext cx="560388" cy="331788"/>
            </a:xfrm>
            <a:custGeom>
              <a:avLst/>
              <a:gdLst>
                <a:gd name="T0" fmla="*/ 353 w 353"/>
                <a:gd name="T1" fmla="*/ 209 h 209"/>
                <a:gd name="T2" fmla="*/ 353 w 353"/>
                <a:gd name="T3" fmla="*/ 0 h 209"/>
                <a:gd name="T4" fmla="*/ 0 w 353"/>
                <a:gd name="T5" fmla="*/ 0 h 209"/>
                <a:gd name="T6" fmla="*/ 353 w 353"/>
                <a:gd name="T7" fmla="*/ 209 h 209"/>
                <a:gd name="T8" fmla="*/ 353 w 353"/>
                <a:gd name="T9" fmla="*/ 209 h 209"/>
                <a:gd name="T10" fmla="*/ 353 w 353"/>
                <a:gd name="T1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09">
                  <a:moveTo>
                    <a:pt x="353" y="209"/>
                  </a:moveTo>
                  <a:lnTo>
                    <a:pt x="353" y="0"/>
                  </a:lnTo>
                  <a:lnTo>
                    <a:pt x="0" y="0"/>
                  </a:lnTo>
                  <a:lnTo>
                    <a:pt x="353" y="209"/>
                  </a:lnTo>
                  <a:lnTo>
                    <a:pt x="353" y="209"/>
                  </a:lnTo>
                  <a:lnTo>
                    <a:pt x="353" y="20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78157" y="1872727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4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5578157" y="2699923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5578157" y="3510679"/>
            <a:ext cx="2450227" cy="622715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</p:spTree>
    <p:extLst>
      <p:ext uri="{BB962C8B-B14F-4D97-AF65-F5344CB8AC3E}">
        <p14:creationId xmlns:p14="http://schemas.microsoft.com/office/powerpoint/2010/main" val="271519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Conce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0"/>
          <p:cNvSpPr>
            <a:spLocks/>
          </p:cNvSpPr>
          <p:nvPr userDrawn="1"/>
        </p:nvSpPr>
        <p:spPr bwMode="auto">
          <a:xfrm>
            <a:off x="5872163" y="1741488"/>
            <a:ext cx="2579688" cy="1092200"/>
          </a:xfrm>
          <a:custGeom>
            <a:avLst/>
            <a:gdLst>
              <a:gd name="T0" fmla="*/ 2810 w 2823"/>
              <a:gd name="T1" fmla="*/ 287 h 1195"/>
              <a:gd name="T2" fmla="*/ 2516 w 2823"/>
              <a:gd name="T3" fmla="*/ 0 h 1195"/>
              <a:gd name="T4" fmla="*/ 0 w 2823"/>
              <a:gd name="T5" fmla="*/ 0 h 1195"/>
              <a:gd name="T6" fmla="*/ 0 w 2823"/>
              <a:gd name="T7" fmla="*/ 644 h 1195"/>
              <a:gd name="T8" fmla="*/ 455 w 2823"/>
              <a:gd name="T9" fmla="*/ 913 h 1195"/>
              <a:gd name="T10" fmla="*/ 391 w 2823"/>
              <a:gd name="T11" fmla="*/ 1195 h 1195"/>
              <a:gd name="T12" fmla="*/ 613 w 2823"/>
              <a:gd name="T13" fmla="*/ 1006 h 1195"/>
              <a:gd name="T14" fmla="*/ 613 w 2823"/>
              <a:gd name="T15" fmla="*/ 644 h 1195"/>
              <a:gd name="T16" fmla="*/ 2516 w 2823"/>
              <a:gd name="T17" fmla="*/ 644 h 1195"/>
              <a:gd name="T18" fmla="*/ 2810 w 2823"/>
              <a:gd name="T19" fmla="*/ 357 h 1195"/>
              <a:gd name="T20" fmla="*/ 2823 w 2823"/>
              <a:gd name="T21" fmla="*/ 322 h 1195"/>
              <a:gd name="T22" fmla="*/ 2810 w 2823"/>
              <a:gd name="T23" fmla="*/ 287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23" h="1195">
                <a:moveTo>
                  <a:pt x="2810" y="287"/>
                </a:moveTo>
                <a:cubicBezTo>
                  <a:pt x="2516" y="0"/>
                  <a:pt x="2516" y="0"/>
                  <a:pt x="25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4"/>
                  <a:pt x="0" y="644"/>
                  <a:pt x="0" y="644"/>
                </a:cubicBezTo>
                <a:cubicBezTo>
                  <a:pt x="455" y="913"/>
                  <a:pt x="455" y="913"/>
                  <a:pt x="455" y="913"/>
                </a:cubicBezTo>
                <a:cubicBezTo>
                  <a:pt x="391" y="1195"/>
                  <a:pt x="391" y="1195"/>
                  <a:pt x="391" y="1195"/>
                </a:cubicBezTo>
                <a:cubicBezTo>
                  <a:pt x="613" y="1006"/>
                  <a:pt x="613" y="1006"/>
                  <a:pt x="613" y="1006"/>
                </a:cubicBezTo>
                <a:cubicBezTo>
                  <a:pt x="613" y="644"/>
                  <a:pt x="613" y="644"/>
                  <a:pt x="613" y="644"/>
                </a:cubicBezTo>
                <a:cubicBezTo>
                  <a:pt x="2516" y="644"/>
                  <a:pt x="2516" y="644"/>
                  <a:pt x="2516" y="644"/>
                </a:cubicBezTo>
                <a:cubicBezTo>
                  <a:pt x="2810" y="357"/>
                  <a:pt x="2810" y="357"/>
                  <a:pt x="2810" y="357"/>
                </a:cubicBezTo>
                <a:cubicBezTo>
                  <a:pt x="2819" y="349"/>
                  <a:pt x="2823" y="336"/>
                  <a:pt x="2823" y="322"/>
                </a:cubicBezTo>
                <a:cubicBezTo>
                  <a:pt x="2823" y="308"/>
                  <a:pt x="2819" y="295"/>
                  <a:pt x="2810" y="287"/>
                </a:cubicBezTo>
                <a:close/>
              </a:path>
            </a:pathLst>
          </a:cu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5" name="Freeform 18"/>
          <p:cNvSpPr>
            <a:spLocks/>
          </p:cNvSpPr>
          <p:nvPr userDrawn="1"/>
        </p:nvSpPr>
        <p:spPr bwMode="auto">
          <a:xfrm>
            <a:off x="5872163" y="1741488"/>
            <a:ext cx="2579688" cy="1092200"/>
          </a:xfrm>
          <a:custGeom>
            <a:avLst/>
            <a:gdLst>
              <a:gd name="T0" fmla="*/ 2810 w 2823"/>
              <a:gd name="T1" fmla="*/ 287 h 1195"/>
              <a:gd name="T2" fmla="*/ 2516 w 2823"/>
              <a:gd name="T3" fmla="*/ 0 h 1195"/>
              <a:gd name="T4" fmla="*/ 0 w 2823"/>
              <a:gd name="T5" fmla="*/ 0 h 1195"/>
              <a:gd name="T6" fmla="*/ 0 w 2823"/>
              <a:gd name="T7" fmla="*/ 644 h 1195"/>
              <a:gd name="T8" fmla="*/ 455 w 2823"/>
              <a:gd name="T9" fmla="*/ 913 h 1195"/>
              <a:gd name="T10" fmla="*/ 391 w 2823"/>
              <a:gd name="T11" fmla="*/ 1195 h 1195"/>
              <a:gd name="T12" fmla="*/ 613 w 2823"/>
              <a:gd name="T13" fmla="*/ 1006 h 1195"/>
              <a:gd name="T14" fmla="*/ 613 w 2823"/>
              <a:gd name="T15" fmla="*/ 644 h 1195"/>
              <a:gd name="T16" fmla="*/ 2516 w 2823"/>
              <a:gd name="T17" fmla="*/ 644 h 1195"/>
              <a:gd name="T18" fmla="*/ 2810 w 2823"/>
              <a:gd name="T19" fmla="*/ 357 h 1195"/>
              <a:gd name="T20" fmla="*/ 2823 w 2823"/>
              <a:gd name="T21" fmla="*/ 322 h 1195"/>
              <a:gd name="T22" fmla="*/ 2810 w 2823"/>
              <a:gd name="T23" fmla="*/ 287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23" h="1195">
                <a:moveTo>
                  <a:pt x="2810" y="287"/>
                </a:moveTo>
                <a:cubicBezTo>
                  <a:pt x="2516" y="0"/>
                  <a:pt x="2516" y="0"/>
                  <a:pt x="25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4"/>
                  <a:pt x="0" y="644"/>
                  <a:pt x="0" y="644"/>
                </a:cubicBezTo>
                <a:cubicBezTo>
                  <a:pt x="455" y="913"/>
                  <a:pt x="455" y="913"/>
                  <a:pt x="455" y="913"/>
                </a:cubicBezTo>
                <a:cubicBezTo>
                  <a:pt x="391" y="1195"/>
                  <a:pt x="391" y="1195"/>
                  <a:pt x="391" y="1195"/>
                </a:cubicBezTo>
                <a:cubicBezTo>
                  <a:pt x="613" y="1006"/>
                  <a:pt x="613" y="1006"/>
                  <a:pt x="613" y="1006"/>
                </a:cubicBezTo>
                <a:cubicBezTo>
                  <a:pt x="613" y="644"/>
                  <a:pt x="613" y="644"/>
                  <a:pt x="613" y="644"/>
                </a:cubicBezTo>
                <a:cubicBezTo>
                  <a:pt x="2516" y="644"/>
                  <a:pt x="2516" y="644"/>
                  <a:pt x="2516" y="644"/>
                </a:cubicBezTo>
                <a:cubicBezTo>
                  <a:pt x="2810" y="357"/>
                  <a:pt x="2810" y="357"/>
                  <a:pt x="2810" y="357"/>
                </a:cubicBezTo>
                <a:cubicBezTo>
                  <a:pt x="2819" y="349"/>
                  <a:pt x="2823" y="336"/>
                  <a:pt x="2823" y="322"/>
                </a:cubicBezTo>
                <a:cubicBezTo>
                  <a:pt x="2823" y="308"/>
                  <a:pt x="2819" y="295"/>
                  <a:pt x="2810" y="287"/>
                </a:cubicBezTo>
                <a:close/>
              </a:path>
            </a:pathLst>
          </a:custGeom>
          <a:solidFill>
            <a:srgbClr val="73B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19"/>
          <p:cNvSpPr>
            <a:spLocks/>
          </p:cNvSpPr>
          <p:nvPr userDrawn="1"/>
        </p:nvSpPr>
        <p:spPr bwMode="auto">
          <a:xfrm>
            <a:off x="5872163" y="2330451"/>
            <a:ext cx="560388" cy="330200"/>
          </a:xfrm>
          <a:custGeom>
            <a:avLst/>
            <a:gdLst>
              <a:gd name="T0" fmla="*/ 353 w 353"/>
              <a:gd name="T1" fmla="*/ 208 h 208"/>
              <a:gd name="T2" fmla="*/ 353 w 353"/>
              <a:gd name="T3" fmla="*/ 0 h 208"/>
              <a:gd name="T4" fmla="*/ 0 w 353"/>
              <a:gd name="T5" fmla="*/ 0 h 208"/>
              <a:gd name="T6" fmla="*/ 353 w 353"/>
              <a:gd name="T7" fmla="*/ 208 h 208"/>
              <a:gd name="T8" fmla="*/ 353 w 353"/>
              <a:gd name="T9" fmla="*/ 208 h 208"/>
              <a:gd name="T10" fmla="*/ 353 w 353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" h="208">
                <a:moveTo>
                  <a:pt x="353" y="208"/>
                </a:moveTo>
                <a:lnTo>
                  <a:pt x="353" y="0"/>
                </a:lnTo>
                <a:lnTo>
                  <a:pt x="0" y="0"/>
                </a:lnTo>
                <a:lnTo>
                  <a:pt x="353" y="208"/>
                </a:lnTo>
                <a:lnTo>
                  <a:pt x="353" y="208"/>
                </a:lnTo>
                <a:lnTo>
                  <a:pt x="353" y="208"/>
                </a:lnTo>
                <a:close/>
              </a:path>
            </a:pathLst>
          </a:custGeom>
          <a:solidFill>
            <a:srgbClr val="52A4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9" name="Freeform 52"/>
          <p:cNvSpPr>
            <a:spLocks/>
          </p:cNvSpPr>
          <p:nvPr userDrawn="1"/>
        </p:nvSpPr>
        <p:spPr bwMode="auto">
          <a:xfrm>
            <a:off x="5872163" y="2498726"/>
            <a:ext cx="2579688" cy="1090613"/>
          </a:xfrm>
          <a:custGeom>
            <a:avLst/>
            <a:gdLst>
              <a:gd name="T0" fmla="*/ 2810 w 2823"/>
              <a:gd name="T1" fmla="*/ 287 h 1194"/>
              <a:gd name="T2" fmla="*/ 2516 w 2823"/>
              <a:gd name="T3" fmla="*/ 0 h 1194"/>
              <a:gd name="T4" fmla="*/ 0 w 2823"/>
              <a:gd name="T5" fmla="*/ 0 h 1194"/>
              <a:gd name="T6" fmla="*/ 0 w 2823"/>
              <a:gd name="T7" fmla="*/ 643 h 1194"/>
              <a:gd name="T8" fmla="*/ 455 w 2823"/>
              <a:gd name="T9" fmla="*/ 912 h 1194"/>
              <a:gd name="T10" fmla="*/ 391 w 2823"/>
              <a:gd name="T11" fmla="*/ 1194 h 1194"/>
              <a:gd name="T12" fmla="*/ 613 w 2823"/>
              <a:gd name="T13" fmla="*/ 1006 h 1194"/>
              <a:gd name="T14" fmla="*/ 613 w 2823"/>
              <a:gd name="T15" fmla="*/ 643 h 1194"/>
              <a:gd name="T16" fmla="*/ 2516 w 2823"/>
              <a:gd name="T17" fmla="*/ 643 h 1194"/>
              <a:gd name="T18" fmla="*/ 2810 w 2823"/>
              <a:gd name="T19" fmla="*/ 356 h 1194"/>
              <a:gd name="T20" fmla="*/ 2823 w 2823"/>
              <a:gd name="T21" fmla="*/ 321 h 1194"/>
              <a:gd name="T22" fmla="*/ 2810 w 2823"/>
              <a:gd name="T23" fmla="*/ 287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23" h="1194">
                <a:moveTo>
                  <a:pt x="2810" y="287"/>
                </a:moveTo>
                <a:cubicBezTo>
                  <a:pt x="2516" y="0"/>
                  <a:pt x="2516" y="0"/>
                  <a:pt x="25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3"/>
                  <a:pt x="0" y="643"/>
                  <a:pt x="0" y="643"/>
                </a:cubicBezTo>
                <a:cubicBezTo>
                  <a:pt x="455" y="912"/>
                  <a:pt x="455" y="912"/>
                  <a:pt x="455" y="912"/>
                </a:cubicBezTo>
                <a:cubicBezTo>
                  <a:pt x="391" y="1194"/>
                  <a:pt x="391" y="1194"/>
                  <a:pt x="391" y="1194"/>
                </a:cubicBezTo>
                <a:cubicBezTo>
                  <a:pt x="613" y="1006"/>
                  <a:pt x="613" y="1006"/>
                  <a:pt x="613" y="1006"/>
                </a:cubicBezTo>
                <a:cubicBezTo>
                  <a:pt x="613" y="643"/>
                  <a:pt x="613" y="643"/>
                  <a:pt x="613" y="643"/>
                </a:cubicBezTo>
                <a:cubicBezTo>
                  <a:pt x="2516" y="643"/>
                  <a:pt x="2516" y="643"/>
                  <a:pt x="2516" y="643"/>
                </a:cubicBezTo>
                <a:cubicBezTo>
                  <a:pt x="2810" y="356"/>
                  <a:pt x="2810" y="356"/>
                  <a:pt x="2810" y="356"/>
                </a:cubicBezTo>
                <a:cubicBezTo>
                  <a:pt x="2819" y="348"/>
                  <a:pt x="2823" y="335"/>
                  <a:pt x="2823" y="321"/>
                </a:cubicBezTo>
                <a:cubicBezTo>
                  <a:pt x="2823" y="308"/>
                  <a:pt x="2819" y="295"/>
                  <a:pt x="2810" y="287"/>
                </a:cubicBezTo>
                <a:close/>
              </a:path>
            </a:pathLst>
          </a:custGeom>
          <a:solidFill>
            <a:srgbClr val="3C8E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Growth Concept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21"/>
          <p:cNvSpPr>
            <a:spLocks/>
          </p:cNvSpPr>
          <p:nvPr userDrawn="1"/>
        </p:nvSpPr>
        <p:spPr bwMode="auto">
          <a:xfrm>
            <a:off x="5872163" y="3089576"/>
            <a:ext cx="560388" cy="330200"/>
          </a:xfrm>
          <a:custGeom>
            <a:avLst/>
            <a:gdLst>
              <a:gd name="T0" fmla="*/ 353 w 353"/>
              <a:gd name="T1" fmla="*/ 208 h 208"/>
              <a:gd name="T2" fmla="*/ 353 w 353"/>
              <a:gd name="T3" fmla="*/ 0 h 208"/>
              <a:gd name="T4" fmla="*/ 0 w 353"/>
              <a:gd name="T5" fmla="*/ 0 h 208"/>
              <a:gd name="T6" fmla="*/ 353 w 353"/>
              <a:gd name="T7" fmla="*/ 208 h 208"/>
              <a:gd name="T8" fmla="*/ 353 w 353"/>
              <a:gd name="T9" fmla="*/ 208 h 208"/>
              <a:gd name="T10" fmla="*/ 353 w 353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" h="208">
                <a:moveTo>
                  <a:pt x="353" y="208"/>
                </a:moveTo>
                <a:lnTo>
                  <a:pt x="353" y="0"/>
                </a:lnTo>
                <a:lnTo>
                  <a:pt x="0" y="0"/>
                </a:lnTo>
                <a:lnTo>
                  <a:pt x="353" y="208"/>
                </a:lnTo>
                <a:lnTo>
                  <a:pt x="353" y="208"/>
                </a:lnTo>
                <a:lnTo>
                  <a:pt x="353" y="20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9" name="Freeform 22"/>
          <p:cNvSpPr>
            <a:spLocks/>
          </p:cNvSpPr>
          <p:nvPr userDrawn="1"/>
        </p:nvSpPr>
        <p:spPr bwMode="auto">
          <a:xfrm>
            <a:off x="990601" y="1741488"/>
            <a:ext cx="2581275" cy="1092200"/>
          </a:xfrm>
          <a:custGeom>
            <a:avLst/>
            <a:gdLst>
              <a:gd name="T0" fmla="*/ 2810 w 2823"/>
              <a:gd name="T1" fmla="*/ 287 h 1195"/>
              <a:gd name="T2" fmla="*/ 2515 w 2823"/>
              <a:gd name="T3" fmla="*/ 0 h 1195"/>
              <a:gd name="T4" fmla="*/ 0 w 2823"/>
              <a:gd name="T5" fmla="*/ 0 h 1195"/>
              <a:gd name="T6" fmla="*/ 0 w 2823"/>
              <a:gd name="T7" fmla="*/ 644 h 1195"/>
              <a:gd name="T8" fmla="*/ 454 w 2823"/>
              <a:gd name="T9" fmla="*/ 913 h 1195"/>
              <a:gd name="T10" fmla="*/ 390 w 2823"/>
              <a:gd name="T11" fmla="*/ 1195 h 1195"/>
              <a:gd name="T12" fmla="*/ 613 w 2823"/>
              <a:gd name="T13" fmla="*/ 1006 h 1195"/>
              <a:gd name="T14" fmla="*/ 613 w 2823"/>
              <a:gd name="T15" fmla="*/ 644 h 1195"/>
              <a:gd name="T16" fmla="*/ 2515 w 2823"/>
              <a:gd name="T17" fmla="*/ 644 h 1195"/>
              <a:gd name="T18" fmla="*/ 2810 w 2823"/>
              <a:gd name="T19" fmla="*/ 357 h 1195"/>
              <a:gd name="T20" fmla="*/ 2823 w 2823"/>
              <a:gd name="T21" fmla="*/ 322 h 1195"/>
              <a:gd name="T22" fmla="*/ 2810 w 2823"/>
              <a:gd name="T23" fmla="*/ 287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23" h="1195">
                <a:moveTo>
                  <a:pt x="2810" y="287"/>
                </a:moveTo>
                <a:cubicBezTo>
                  <a:pt x="2515" y="0"/>
                  <a:pt x="2515" y="0"/>
                  <a:pt x="25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4"/>
                  <a:pt x="0" y="644"/>
                  <a:pt x="0" y="644"/>
                </a:cubicBezTo>
                <a:cubicBezTo>
                  <a:pt x="454" y="913"/>
                  <a:pt x="454" y="913"/>
                  <a:pt x="454" y="913"/>
                </a:cubicBezTo>
                <a:cubicBezTo>
                  <a:pt x="390" y="1195"/>
                  <a:pt x="390" y="1195"/>
                  <a:pt x="390" y="1195"/>
                </a:cubicBezTo>
                <a:cubicBezTo>
                  <a:pt x="613" y="1006"/>
                  <a:pt x="613" y="1006"/>
                  <a:pt x="613" y="1006"/>
                </a:cubicBezTo>
                <a:cubicBezTo>
                  <a:pt x="613" y="644"/>
                  <a:pt x="613" y="644"/>
                  <a:pt x="613" y="644"/>
                </a:cubicBezTo>
                <a:cubicBezTo>
                  <a:pt x="2515" y="644"/>
                  <a:pt x="2515" y="644"/>
                  <a:pt x="2515" y="644"/>
                </a:cubicBezTo>
                <a:cubicBezTo>
                  <a:pt x="2810" y="357"/>
                  <a:pt x="2810" y="357"/>
                  <a:pt x="2810" y="357"/>
                </a:cubicBezTo>
                <a:cubicBezTo>
                  <a:pt x="2818" y="349"/>
                  <a:pt x="2823" y="336"/>
                  <a:pt x="2823" y="322"/>
                </a:cubicBezTo>
                <a:cubicBezTo>
                  <a:pt x="2823" y="308"/>
                  <a:pt x="2818" y="295"/>
                  <a:pt x="2810" y="2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Freeform 23"/>
          <p:cNvSpPr>
            <a:spLocks/>
          </p:cNvSpPr>
          <p:nvPr userDrawn="1"/>
        </p:nvSpPr>
        <p:spPr bwMode="auto">
          <a:xfrm>
            <a:off x="990601" y="2330451"/>
            <a:ext cx="560388" cy="330200"/>
          </a:xfrm>
          <a:custGeom>
            <a:avLst/>
            <a:gdLst>
              <a:gd name="T0" fmla="*/ 353 w 353"/>
              <a:gd name="T1" fmla="*/ 208 h 208"/>
              <a:gd name="T2" fmla="*/ 353 w 353"/>
              <a:gd name="T3" fmla="*/ 0 h 208"/>
              <a:gd name="T4" fmla="*/ 0 w 353"/>
              <a:gd name="T5" fmla="*/ 0 h 208"/>
              <a:gd name="T6" fmla="*/ 353 w 353"/>
              <a:gd name="T7" fmla="*/ 208 h 208"/>
              <a:gd name="T8" fmla="*/ 353 w 353"/>
              <a:gd name="T9" fmla="*/ 208 h 208"/>
              <a:gd name="T10" fmla="*/ 353 w 353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" h="208">
                <a:moveTo>
                  <a:pt x="353" y="208"/>
                </a:moveTo>
                <a:lnTo>
                  <a:pt x="353" y="0"/>
                </a:lnTo>
                <a:lnTo>
                  <a:pt x="0" y="0"/>
                </a:lnTo>
                <a:lnTo>
                  <a:pt x="353" y="208"/>
                </a:lnTo>
                <a:lnTo>
                  <a:pt x="353" y="208"/>
                </a:lnTo>
                <a:lnTo>
                  <a:pt x="353" y="20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1" name="Freeform 54"/>
          <p:cNvSpPr>
            <a:spLocks/>
          </p:cNvSpPr>
          <p:nvPr userDrawn="1"/>
        </p:nvSpPr>
        <p:spPr bwMode="auto">
          <a:xfrm>
            <a:off x="990601" y="2498726"/>
            <a:ext cx="2581275" cy="1090613"/>
          </a:xfrm>
          <a:custGeom>
            <a:avLst/>
            <a:gdLst>
              <a:gd name="T0" fmla="*/ 2810 w 2823"/>
              <a:gd name="T1" fmla="*/ 287 h 1194"/>
              <a:gd name="T2" fmla="*/ 2515 w 2823"/>
              <a:gd name="T3" fmla="*/ 0 h 1194"/>
              <a:gd name="T4" fmla="*/ 0 w 2823"/>
              <a:gd name="T5" fmla="*/ 0 h 1194"/>
              <a:gd name="T6" fmla="*/ 0 w 2823"/>
              <a:gd name="T7" fmla="*/ 643 h 1194"/>
              <a:gd name="T8" fmla="*/ 454 w 2823"/>
              <a:gd name="T9" fmla="*/ 912 h 1194"/>
              <a:gd name="T10" fmla="*/ 390 w 2823"/>
              <a:gd name="T11" fmla="*/ 1194 h 1194"/>
              <a:gd name="T12" fmla="*/ 613 w 2823"/>
              <a:gd name="T13" fmla="*/ 1006 h 1194"/>
              <a:gd name="T14" fmla="*/ 613 w 2823"/>
              <a:gd name="T15" fmla="*/ 643 h 1194"/>
              <a:gd name="T16" fmla="*/ 2515 w 2823"/>
              <a:gd name="T17" fmla="*/ 643 h 1194"/>
              <a:gd name="T18" fmla="*/ 2810 w 2823"/>
              <a:gd name="T19" fmla="*/ 356 h 1194"/>
              <a:gd name="T20" fmla="*/ 2823 w 2823"/>
              <a:gd name="T21" fmla="*/ 321 h 1194"/>
              <a:gd name="T22" fmla="*/ 2810 w 2823"/>
              <a:gd name="T23" fmla="*/ 287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23" h="1194">
                <a:moveTo>
                  <a:pt x="2810" y="287"/>
                </a:moveTo>
                <a:cubicBezTo>
                  <a:pt x="2515" y="0"/>
                  <a:pt x="2515" y="0"/>
                  <a:pt x="25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43"/>
                  <a:pt x="0" y="643"/>
                  <a:pt x="0" y="643"/>
                </a:cubicBezTo>
                <a:cubicBezTo>
                  <a:pt x="454" y="912"/>
                  <a:pt x="454" y="912"/>
                  <a:pt x="454" y="912"/>
                </a:cubicBezTo>
                <a:cubicBezTo>
                  <a:pt x="390" y="1194"/>
                  <a:pt x="390" y="1194"/>
                  <a:pt x="390" y="1194"/>
                </a:cubicBezTo>
                <a:cubicBezTo>
                  <a:pt x="613" y="1006"/>
                  <a:pt x="613" y="1006"/>
                  <a:pt x="613" y="1006"/>
                </a:cubicBezTo>
                <a:cubicBezTo>
                  <a:pt x="613" y="643"/>
                  <a:pt x="613" y="643"/>
                  <a:pt x="613" y="643"/>
                </a:cubicBezTo>
                <a:cubicBezTo>
                  <a:pt x="2515" y="643"/>
                  <a:pt x="2515" y="643"/>
                  <a:pt x="2515" y="643"/>
                </a:cubicBezTo>
                <a:cubicBezTo>
                  <a:pt x="2810" y="356"/>
                  <a:pt x="2810" y="356"/>
                  <a:pt x="2810" y="356"/>
                </a:cubicBezTo>
                <a:cubicBezTo>
                  <a:pt x="2818" y="348"/>
                  <a:pt x="2823" y="335"/>
                  <a:pt x="2823" y="321"/>
                </a:cubicBezTo>
                <a:cubicBezTo>
                  <a:pt x="2823" y="308"/>
                  <a:pt x="2818" y="295"/>
                  <a:pt x="2810" y="287"/>
                </a:cubicBezTo>
                <a:close/>
              </a:path>
            </a:pathLst>
          </a:custGeom>
          <a:solidFill>
            <a:srgbClr val="EC67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" name="Freeform 55"/>
          <p:cNvSpPr>
            <a:spLocks/>
          </p:cNvSpPr>
          <p:nvPr userDrawn="1"/>
        </p:nvSpPr>
        <p:spPr bwMode="auto">
          <a:xfrm>
            <a:off x="990601" y="3086101"/>
            <a:ext cx="560388" cy="331788"/>
          </a:xfrm>
          <a:custGeom>
            <a:avLst/>
            <a:gdLst>
              <a:gd name="T0" fmla="*/ 353 w 353"/>
              <a:gd name="T1" fmla="*/ 209 h 209"/>
              <a:gd name="T2" fmla="*/ 353 w 353"/>
              <a:gd name="T3" fmla="*/ 0 h 209"/>
              <a:gd name="T4" fmla="*/ 0 w 353"/>
              <a:gd name="T5" fmla="*/ 0 h 209"/>
              <a:gd name="T6" fmla="*/ 353 w 353"/>
              <a:gd name="T7" fmla="*/ 209 h 209"/>
              <a:gd name="T8" fmla="*/ 353 w 353"/>
              <a:gd name="T9" fmla="*/ 209 h 209"/>
              <a:gd name="T10" fmla="*/ 353 w 353"/>
              <a:gd name="T11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" h="209">
                <a:moveTo>
                  <a:pt x="353" y="209"/>
                </a:moveTo>
                <a:lnTo>
                  <a:pt x="353" y="0"/>
                </a:lnTo>
                <a:lnTo>
                  <a:pt x="0" y="0"/>
                </a:lnTo>
                <a:lnTo>
                  <a:pt x="353" y="209"/>
                </a:lnTo>
                <a:lnTo>
                  <a:pt x="353" y="209"/>
                </a:lnTo>
                <a:lnTo>
                  <a:pt x="353" y="209"/>
                </a:lnTo>
                <a:close/>
              </a:path>
            </a:pathLst>
          </a:custGeom>
          <a:solidFill>
            <a:srgbClr val="D857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43608" y="1783962"/>
            <a:ext cx="2357263" cy="503626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43608" y="2540406"/>
            <a:ext cx="2357263" cy="503626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4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925170" y="1783962"/>
            <a:ext cx="2357263" cy="503626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925170" y="2540406"/>
            <a:ext cx="2357263" cy="503626"/>
          </a:xfrm>
        </p:spPr>
        <p:txBody>
          <a:bodyPr anchor="ctr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106" name="Freeform 41"/>
          <p:cNvSpPr>
            <a:spLocks/>
          </p:cNvSpPr>
          <p:nvPr userDrawn="1"/>
        </p:nvSpPr>
        <p:spPr bwMode="auto">
          <a:xfrm>
            <a:off x="4564063" y="2740025"/>
            <a:ext cx="0" cy="0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0 w 1"/>
              <a:gd name="T5" fmla="*/ 1 h 1"/>
              <a:gd name="T6" fmla="*/ 1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Freeform 42"/>
          <p:cNvSpPr>
            <a:spLocks/>
          </p:cNvSpPr>
          <p:nvPr userDrawn="1"/>
        </p:nvSpPr>
        <p:spPr bwMode="auto">
          <a:xfrm>
            <a:off x="4778375" y="2990850"/>
            <a:ext cx="23813" cy="1588"/>
          </a:xfrm>
          <a:custGeom>
            <a:avLst/>
            <a:gdLst>
              <a:gd name="T0" fmla="*/ 25 w 25"/>
              <a:gd name="T1" fmla="*/ 0 h 2"/>
              <a:gd name="T2" fmla="*/ 15 w 25"/>
              <a:gd name="T3" fmla="*/ 1 h 2"/>
              <a:gd name="T4" fmla="*/ 0 w 25"/>
              <a:gd name="T5" fmla="*/ 2 h 2"/>
              <a:gd name="T6" fmla="*/ 16 w 25"/>
              <a:gd name="T7" fmla="*/ 0 h 2"/>
              <a:gd name="T8" fmla="*/ 25 w 2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">
                <a:moveTo>
                  <a:pt x="25" y="0"/>
                </a:moveTo>
                <a:cubicBezTo>
                  <a:pt x="22" y="1"/>
                  <a:pt x="19" y="1"/>
                  <a:pt x="15" y="1"/>
                </a:cubicBezTo>
                <a:cubicBezTo>
                  <a:pt x="10" y="2"/>
                  <a:pt x="5" y="2"/>
                  <a:pt x="0" y="2"/>
                </a:cubicBezTo>
                <a:cubicBezTo>
                  <a:pt x="5" y="2"/>
                  <a:pt x="11" y="1"/>
                  <a:pt x="16" y="0"/>
                </a:cubicBezTo>
                <a:cubicBezTo>
                  <a:pt x="19" y="0"/>
                  <a:pt x="22" y="0"/>
                  <a:pt x="25" y="0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Freeform 44"/>
          <p:cNvSpPr>
            <a:spLocks/>
          </p:cNvSpPr>
          <p:nvPr userDrawn="1"/>
        </p:nvSpPr>
        <p:spPr bwMode="auto">
          <a:xfrm>
            <a:off x="4778375" y="2990850"/>
            <a:ext cx="23813" cy="1588"/>
          </a:xfrm>
          <a:custGeom>
            <a:avLst/>
            <a:gdLst>
              <a:gd name="T0" fmla="*/ 25 w 25"/>
              <a:gd name="T1" fmla="*/ 0 h 2"/>
              <a:gd name="T2" fmla="*/ 15 w 25"/>
              <a:gd name="T3" fmla="*/ 1 h 2"/>
              <a:gd name="T4" fmla="*/ 0 w 25"/>
              <a:gd name="T5" fmla="*/ 2 h 2"/>
              <a:gd name="T6" fmla="*/ 16 w 25"/>
              <a:gd name="T7" fmla="*/ 0 h 2"/>
              <a:gd name="T8" fmla="*/ 25 w 2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">
                <a:moveTo>
                  <a:pt x="25" y="0"/>
                </a:moveTo>
                <a:cubicBezTo>
                  <a:pt x="22" y="1"/>
                  <a:pt x="19" y="1"/>
                  <a:pt x="15" y="1"/>
                </a:cubicBezTo>
                <a:cubicBezTo>
                  <a:pt x="10" y="2"/>
                  <a:pt x="5" y="2"/>
                  <a:pt x="0" y="2"/>
                </a:cubicBezTo>
                <a:cubicBezTo>
                  <a:pt x="5" y="2"/>
                  <a:pt x="11" y="1"/>
                  <a:pt x="16" y="0"/>
                </a:cubicBezTo>
                <a:cubicBezTo>
                  <a:pt x="19" y="0"/>
                  <a:pt x="22" y="0"/>
                  <a:pt x="25" y="0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Freeform 45"/>
          <p:cNvSpPr>
            <a:spLocks/>
          </p:cNvSpPr>
          <p:nvPr userDrawn="1"/>
        </p:nvSpPr>
        <p:spPr bwMode="auto">
          <a:xfrm>
            <a:off x="4778375" y="2990850"/>
            <a:ext cx="23813" cy="1588"/>
          </a:xfrm>
          <a:custGeom>
            <a:avLst/>
            <a:gdLst>
              <a:gd name="T0" fmla="*/ 25 w 25"/>
              <a:gd name="T1" fmla="*/ 0 h 2"/>
              <a:gd name="T2" fmla="*/ 15 w 25"/>
              <a:gd name="T3" fmla="*/ 1 h 2"/>
              <a:gd name="T4" fmla="*/ 0 w 25"/>
              <a:gd name="T5" fmla="*/ 2 h 2"/>
              <a:gd name="T6" fmla="*/ 16 w 25"/>
              <a:gd name="T7" fmla="*/ 0 h 2"/>
              <a:gd name="T8" fmla="*/ 25 w 2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">
                <a:moveTo>
                  <a:pt x="25" y="0"/>
                </a:moveTo>
                <a:cubicBezTo>
                  <a:pt x="22" y="1"/>
                  <a:pt x="19" y="1"/>
                  <a:pt x="15" y="1"/>
                </a:cubicBezTo>
                <a:cubicBezTo>
                  <a:pt x="10" y="2"/>
                  <a:pt x="5" y="2"/>
                  <a:pt x="0" y="2"/>
                </a:cubicBezTo>
                <a:cubicBezTo>
                  <a:pt x="5" y="2"/>
                  <a:pt x="11" y="1"/>
                  <a:pt x="16" y="0"/>
                </a:cubicBezTo>
                <a:cubicBezTo>
                  <a:pt x="19" y="0"/>
                  <a:pt x="22" y="0"/>
                  <a:pt x="25" y="0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Freeform 47"/>
          <p:cNvSpPr>
            <a:spLocks/>
          </p:cNvSpPr>
          <p:nvPr userDrawn="1"/>
        </p:nvSpPr>
        <p:spPr bwMode="auto">
          <a:xfrm>
            <a:off x="4564063" y="2740025"/>
            <a:ext cx="0" cy="0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0 w 1"/>
              <a:gd name="T5" fmla="*/ 1 h 1"/>
              <a:gd name="T6" fmla="*/ 1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1" name="Freeform 48"/>
          <p:cNvSpPr>
            <a:spLocks/>
          </p:cNvSpPr>
          <p:nvPr userDrawn="1"/>
        </p:nvSpPr>
        <p:spPr bwMode="auto">
          <a:xfrm>
            <a:off x="4564063" y="2740025"/>
            <a:ext cx="0" cy="0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0 w 1"/>
              <a:gd name="T5" fmla="*/ 1 h 1"/>
              <a:gd name="T6" fmla="*/ 1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ADD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3175" y="3363913"/>
            <a:ext cx="6524625" cy="1778000"/>
            <a:chOff x="3175" y="3363913"/>
            <a:chExt cx="6524625" cy="1778000"/>
          </a:xfrm>
        </p:grpSpPr>
        <p:sp>
          <p:nvSpPr>
            <p:cNvPr id="72" name="Freeform 31"/>
            <p:cNvSpPr>
              <a:spLocks/>
            </p:cNvSpPr>
            <p:nvPr userDrawn="1"/>
          </p:nvSpPr>
          <p:spPr bwMode="auto">
            <a:xfrm>
              <a:off x="3175" y="3363913"/>
              <a:ext cx="6524625" cy="1778000"/>
            </a:xfrm>
            <a:custGeom>
              <a:avLst/>
              <a:gdLst>
                <a:gd name="T0" fmla="*/ 7072 w 7137"/>
                <a:gd name="T1" fmla="*/ 667 h 1946"/>
                <a:gd name="T2" fmla="*/ 7063 w 7137"/>
                <a:gd name="T3" fmla="*/ 674 h 1946"/>
                <a:gd name="T4" fmla="*/ 7060 w 7137"/>
                <a:gd name="T5" fmla="*/ 677 h 1946"/>
                <a:gd name="T6" fmla="*/ 7054 w 7137"/>
                <a:gd name="T7" fmla="*/ 680 h 1946"/>
                <a:gd name="T8" fmla="*/ 7049 w 7137"/>
                <a:gd name="T9" fmla="*/ 683 h 1946"/>
                <a:gd name="T10" fmla="*/ 7045 w 7137"/>
                <a:gd name="T11" fmla="*/ 684 h 1946"/>
                <a:gd name="T12" fmla="*/ 7044 w 7137"/>
                <a:gd name="T13" fmla="*/ 685 h 1946"/>
                <a:gd name="T14" fmla="*/ 7042 w 7137"/>
                <a:gd name="T15" fmla="*/ 685 h 1946"/>
                <a:gd name="T16" fmla="*/ 7042 w 7137"/>
                <a:gd name="T17" fmla="*/ 685 h 1946"/>
                <a:gd name="T18" fmla="*/ 7041 w 7137"/>
                <a:gd name="T19" fmla="*/ 686 h 1946"/>
                <a:gd name="T20" fmla="*/ 7038 w 7137"/>
                <a:gd name="T21" fmla="*/ 687 h 1946"/>
                <a:gd name="T22" fmla="*/ 7021 w 7137"/>
                <a:gd name="T23" fmla="*/ 689 h 1946"/>
                <a:gd name="T24" fmla="*/ 7006 w 7137"/>
                <a:gd name="T25" fmla="*/ 691 h 1946"/>
                <a:gd name="T26" fmla="*/ 6970 w 7137"/>
                <a:gd name="T27" fmla="*/ 694 h 1946"/>
                <a:gd name="T28" fmla="*/ 6948 w 7137"/>
                <a:gd name="T29" fmla="*/ 696 h 1946"/>
                <a:gd name="T30" fmla="*/ 6934 w 7137"/>
                <a:gd name="T31" fmla="*/ 697 h 1946"/>
                <a:gd name="T32" fmla="*/ 6919 w 7137"/>
                <a:gd name="T33" fmla="*/ 698 h 1946"/>
                <a:gd name="T34" fmla="*/ 6905 w 7137"/>
                <a:gd name="T35" fmla="*/ 699 h 1946"/>
                <a:gd name="T36" fmla="*/ 6873 w 7137"/>
                <a:gd name="T37" fmla="*/ 702 h 1946"/>
                <a:gd name="T38" fmla="*/ 6851 w 7137"/>
                <a:gd name="T39" fmla="*/ 705 h 1946"/>
                <a:gd name="T40" fmla="*/ 6815 w 7137"/>
                <a:gd name="T41" fmla="*/ 712 h 1946"/>
                <a:gd name="T42" fmla="*/ 6263 w 7137"/>
                <a:gd name="T43" fmla="*/ 826 h 1946"/>
                <a:gd name="T44" fmla="*/ 5513 w 7137"/>
                <a:gd name="T45" fmla="*/ 1107 h 1946"/>
                <a:gd name="T46" fmla="*/ 4715 w 7137"/>
                <a:gd name="T47" fmla="*/ 1554 h 1946"/>
                <a:gd name="T48" fmla="*/ 2929 w 7137"/>
                <a:gd name="T49" fmla="*/ 1363 h 1946"/>
                <a:gd name="T50" fmla="*/ 2065 w 7137"/>
                <a:gd name="T51" fmla="*/ 1657 h 1946"/>
                <a:gd name="T52" fmla="*/ 0 w 7137"/>
                <a:gd name="T53" fmla="*/ 1946 h 1946"/>
                <a:gd name="T54" fmla="*/ 2574 w 7137"/>
                <a:gd name="T55" fmla="*/ 312 h 1946"/>
                <a:gd name="T56" fmla="*/ 2980 w 7137"/>
                <a:gd name="T57" fmla="*/ 135 h 1946"/>
                <a:gd name="T58" fmla="*/ 4005 w 7137"/>
                <a:gd name="T59" fmla="*/ 178 h 1946"/>
                <a:gd name="T60" fmla="*/ 4343 w 7137"/>
                <a:gd name="T61" fmla="*/ 255 h 1946"/>
                <a:gd name="T62" fmla="*/ 4867 w 7137"/>
                <a:gd name="T63" fmla="*/ 284 h 1946"/>
                <a:gd name="T64" fmla="*/ 5140 w 7137"/>
                <a:gd name="T65" fmla="*/ 275 h 1946"/>
                <a:gd name="T66" fmla="*/ 5644 w 7137"/>
                <a:gd name="T67" fmla="*/ 246 h 1946"/>
                <a:gd name="T68" fmla="*/ 5784 w 7137"/>
                <a:gd name="T69" fmla="*/ 236 h 1946"/>
                <a:gd name="T70" fmla="*/ 5932 w 7137"/>
                <a:gd name="T71" fmla="*/ 226 h 1946"/>
                <a:gd name="T72" fmla="*/ 6250 w 7137"/>
                <a:gd name="T73" fmla="*/ 259 h 1946"/>
                <a:gd name="T74" fmla="*/ 6558 w 7137"/>
                <a:gd name="T75" fmla="*/ 323 h 1946"/>
                <a:gd name="T76" fmla="*/ 6903 w 7137"/>
                <a:gd name="T77" fmla="*/ 377 h 1946"/>
                <a:gd name="T78" fmla="*/ 7089 w 7137"/>
                <a:gd name="T79" fmla="*/ 645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37" h="1946">
                  <a:moveTo>
                    <a:pt x="7089" y="645"/>
                  </a:moveTo>
                  <a:cubicBezTo>
                    <a:pt x="7083" y="654"/>
                    <a:pt x="7078" y="661"/>
                    <a:pt x="7072" y="667"/>
                  </a:cubicBezTo>
                  <a:cubicBezTo>
                    <a:pt x="7070" y="669"/>
                    <a:pt x="7068" y="671"/>
                    <a:pt x="7065" y="673"/>
                  </a:cubicBezTo>
                  <a:cubicBezTo>
                    <a:pt x="7065" y="673"/>
                    <a:pt x="7064" y="674"/>
                    <a:pt x="7063" y="674"/>
                  </a:cubicBezTo>
                  <a:cubicBezTo>
                    <a:pt x="7063" y="674"/>
                    <a:pt x="7063" y="674"/>
                    <a:pt x="7063" y="675"/>
                  </a:cubicBezTo>
                  <a:cubicBezTo>
                    <a:pt x="7062" y="675"/>
                    <a:pt x="7061" y="676"/>
                    <a:pt x="7060" y="677"/>
                  </a:cubicBezTo>
                  <a:cubicBezTo>
                    <a:pt x="7060" y="677"/>
                    <a:pt x="7060" y="677"/>
                    <a:pt x="7060" y="677"/>
                  </a:cubicBezTo>
                  <a:cubicBezTo>
                    <a:pt x="7058" y="678"/>
                    <a:pt x="7056" y="679"/>
                    <a:pt x="7054" y="680"/>
                  </a:cubicBezTo>
                  <a:cubicBezTo>
                    <a:pt x="7054" y="681"/>
                    <a:pt x="7054" y="681"/>
                    <a:pt x="7053" y="681"/>
                  </a:cubicBezTo>
                  <a:cubicBezTo>
                    <a:pt x="7052" y="682"/>
                    <a:pt x="7050" y="682"/>
                    <a:pt x="7049" y="683"/>
                  </a:cubicBezTo>
                  <a:cubicBezTo>
                    <a:pt x="7048" y="683"/>
                    <a:pt x="7047" y="684"/>
                    <a:pt x="7047" y="684"/>
                  </a:cubicBezTo>
                  <a:cubicBezTo>
                    <a:pt x="7046" y="684"/>
                    <a:pt x="7046" y="684"/>
                    <a:pt x="7045" y="684"/>
                  </a:cubicBezTo>
                  <a:cubicBezTo>
                    <a:pt x="7045" y="684"/>
                    <a:pt x="7044" y="685"/>
                    <a:pt x="7044" y="685"/>
                  </a:cubicBezTo>
                  <a:cubicBezTo>
                    <a:pt x="7044" y="685"/>
                    <a:pt x="7044" y="685"/>
                    <a:pt x="7044" y="685"/>
                  </a:cubicBezTo>
                  <a:cubicBezTo>
                    <a:pt x="7043" y="685"/>
                    <a:pt x="7043" y="685"/>
                    <a:pt x="7043" y="685"/>
                  </a:cubicBezTo>
                  <a:cubicBezTo>
                    <a:pt x="7043" y="685"/>
                    <a:pt x="7043" y="685"/>
                    <a:pt x="7042" y="685"/>
                  </a:cubicBezTo>
                  <a:cubicBezTo>
                    <a:pt x="7042" y="685"/>
                    <a:pt x="7042" y="685"/>
                    <a:pt x="7042" y="685"/>
                  </a:cubicBezTo>
                  <a:cubicBezTo>
                    <a:pt x="7042" y="685"/>
                    <a:pt x="7042" y="685"/>
                    <a:pt x="7042" y="685"/>
                  </a:cubicBezTo>
                  <a:cubicBezTo>
                    <a:pt x="7042" y="685"/>
                    <a:pt x="7042" y="685"/>
                    <a:pt x="7041" y="685"/>
                  </a:cubicBezTo>
                  <a:cubicBezTo>
                    <a:pt x="7041" y="686"/>
                    <a:pt x="7041" y="686"/>
                    <a:pt x="7041" y="686"/>
                  </a:cubicBezTo>
                  <a:cubicBezTo>
                    <a:pt x="7041" y="686"/>
                    <a:pt x="7041" y="686"/>
                    <a:pt x="7041" y="686"/>
                  </a:cubicBezTo>
                  <a:cubicBezTo>
                    <a:pt x="7040" y="686"/>
                    <a:pt x="7039" y="686"/>
                    <a:pt x="7038" y="687"/>
                  </a:cubicBezTo>
                  <a:cubicBezTo>
                    <a:pt x="7038" y="687"/>
                    <a:pt x="7037" y="687"/>
                    <a:pt x="7037" y="687"/>
                  </a:cubicBezTo>
                  <a:cubicBezTo>
                    <a:pt x="7033" y="688"/>
                    <a:pt x="7028" y="689"/>
                    <a:pt x="7021" y="689"/>
                  </a:cubicBezTo>
                  <a:cubicBezTo>
                    <a:pt x="7019" y="690"/>
                    <a:pt x="7018" y="690"/>
                    <a:pt x="7015" y="690"/>
                  </a:cubicBezTo>
                  <a:cubicBezTo>
                    <a:pt x="7013" y="690"/>
                    <a:pt x="7010" y="691"/>
                    <a:pt x="7006" y="691"/>
                  </a:cubicBezTo>
                  <a:cubicBezTo>
                    <a:pt x="7006" y="691"/>
                    <a:pt x="7006" y="691"/>
                    <a:pt x="7006" y="691"/>
                  </a:cubicBezTo>
                  <a:cubicBezTo>
                    <a:pt x="6995" y="692"/>
                    <a:pt x="6983" y="693"/>
                    <a:pt x="6970" y="694"/>
                  </a:cubicBezTo>
                  <a:cubicBezTo>
                    <a:pt x="6969" y="694"/>
                    <a:pt x="6967" y="694"/>
                    <a:pt x="6966" y="694"/>
                  </a:cubicBezTo>
                  <a:cubicBezTo>
                    <a:pt x="6960" y="695"/>
                    <a:pt x="6954" y="695"/>
                    <a:pt x="6948" y="696"/>
                  </a:cubicBezTo>
                  <a:cubicBezTo>
                    <a:pt x="6948" y="696"/>
                    <a:pt x="6948" y="696"/>
                    <a:pt x="6947" y="696"/>
                  </a:cubicBezTo>
                  <a:cubicBezTo>
                    <a:pt x="6943" y="696"/>
                    <a:pt x="6939" y="696"/>
                    <a:pt x="6934" y="697"/>
                  </a:cubicBezTo>
                  <a:cubicBezTo>
                    <a:pt x="6932" y="697"/>
                    <a:pt x="6930" y="697"/>
                    <a:pt x="6928" y="697"/>
                  </a:cubicBezTo>
                  <a:cubicBezTo>
                    <a:pt x="6925" y="697"/>
                    <a:pt x="6922" y="698"/>
                    <a:pt x="6919" y="698"/>
                  </a:cubicBezTo>
                  <a:cubicBezTo>
                    <a:pt x="6917" y="698"/>
                    <a:pt x="6916" y="698"/>
                    <a:pt x="6914" y="698"/>
                  </a:cubicBezTo>
                  <a:cubicBezTo>
                    <a:pt x="6911" y="699"/>
                    <a:pt x="6908" y="699"/>
                    <a:pt x="6905" y="699"/>
                  </a:cubicBezTo>
                  <a:cubicBezTo>
                    <a:pt x="6895" y="700"/>
                    <a:pt x="6886" y="701"/>
                    <a:pt x="6877" y="702"/>
                  </a:cubicBezTo>
                  <a:cubicBezTo>
                    <a:pt x="6876" y="702"/>
                    <a:pt x="6874" y="702"/>
                    <a:pt x="6873" y="702"/>
                  </a:cubicBezTo>
                  <a:cubicBezTo>
                    <a:pt x="6867" y="703"/>
                    <a:pt x="6861" y="704"/>
                    <a:pt x="6855" y="704"/>
                  </a:cubicBezTo>
                  <a:cubicBezTo>
                    <a:pt x="6854" y="704"/>
                    <a:pt x="6852" y="705"/>
                    <a:pt x="6851" y="705"/>
                  </a:cubicBezTo>
                  <a:cubicBezTo>
                    <a:pt x="6848" y="705"/>
                    <a:pt x="6846" y="706"/>
                    <a:pt x="6844" y="706"/>
                  </a:cubicBezTo>
                  <a:cubicBezTo>
                    <a:pt x="6832" y="708"/>
                    <a:pt x="6822" y="710"/>
                    <a:pt x="6815" y="712"/>
                  </a:cubicBezTo>
                  <a:cubicBezTo>
                    <a:pt x="6772" y="727"/>
                    <a:pt x="6709" y="742"/>
                    <a:pt x="6633" y="757"/>
                  </a:cubicBezTo>
                  <a:cubicBezTo>
                    <a:pt x="6558" y="772"/>
                    <a:pt x="6397" y="782"/>
                    <a:pt x="6263" y="826"/>
                  </a:cubicBezTo>
                  <a:cubicBezTo>
                    <a:pt x="6128" y="870"/>
                    <a:pt x="5874" y="949"/>
                    <a:pt x="5779" y="980"/>
                  </a:cubicBezTo>
                  <a:cubicBezTo>
                    <a:pt x="5740" y="992"/>
                    <a:pt x="5633" y="1045"/>
                    <a:pt x="5513" y="1107"/>
                  </a:cubicBezTo>
                  <a:cubicBezTo>
                    <a:pt x="5339" y="1196"/>
                    <a:pt x="5137" y="1303"/>
                    <a:pt x="5064" y="1335"/>
                  </a:cubicBezTo>
                  <a:cubicBezTo>
                    <a:pt x="4940" y="1390"/>
                    <a:pt x="4829" y="1517"/>
                    <a:pt x="4715" y="1554"/>
                  </a:cubicBezTo>
                  <a:cubicBezTo>
                    <a:pt x="4602" y="1592"/>
                    <a:pt x="3834" y="1464"/>
                    <a:pt x="3614" y="1422"/>
                  </a:cubicBezTo>
                  <a:cubicBezTo>
                    <a:pt x="3424" y="1386"/>
                    <a:pt x="3178" y="1350"/>
                    <a:pt x="2929" y="1363"/>
                  </a:cubicBezTo>
                  <a:cubicBezTo>
                    <a:pt x="2891" y="1365"/>
                    <a:pt x="2852" y="1368"/>
                    <a:pt x="2813" y="1373"/>
                  </a:cubicBezTo>
                  <a:cubicBezTo>
                    <a:pt x="2526" y="1406"/>
                    <a:pt x="2234" y="1566"/>
                    <a:pt x="2065" y="1657"/>
                  </a:cubicBezTo>
                  <a:cubicBezTo>
                    <a:pt x="2037" y="1672"/>
                    <a:pt x="1543" y="1888"/>
                    <a:pt x="1434" y="1946"/>
                  </a:cubicBezTo>
                  <a:cubicBezTo>
                    <a:pt x="0" y="1946"/>
                    <a:pt x="0" y="1946"/>
                    <a:pt x="0" y="1946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514" y="774"/>
                    <a:pt x="2393" y="355"/>
                    <a:pt x="2574" y="312"/>
                  </a:cubicBezTo>
                  <a:cubicBezTo>
                    <a:pt x="2591" y="307"/>
                    <a:pt x="2607" y="303"/>
                    <a:pt x="2623" y="299"/>
                  </a:cubicBezTo>
                  <a:cubicBezTo>
                    <a:pt x="2805" y="250"/>
                    <a:pt x="2893" y="194"/>
                    <a:pt x="2980" y="135"/>
                  </a:cubicBezTo>
                  <a:cubicBezTo>
                    <a:pt x="3074" y="70"/>
                    <a:pt x="3171" y="26"/>
                    <a:pt x="3380" y="13"/>
                  </a:cubicBezTo>
                  <a:cubicBezTo>
                    <a:pt x="3590" y="0"/>
                    <a:pt x="3877" y="110"/>
                    <a:pt x="4005" y="178"/>
                  </a:cubicBezTo>
                  <a:cubicBezTo>
                    <a:pt x="4008" y="180"/>
                    <a:pt x="4011" y="181"/>
                    <a:pt x="4014" y="183"/>
                  </a:cubicBezTo>
                  <a:cubicBezTo>
                    <a:pt x="4101" y="231"/>
                    <a:pt x="4223" y="244"/>
                    <a:pt x="4343" y="255"/>
                  </a:cubicBezTo>
                  <a:cubicBezTo>
                    <a:pt x="4394" y="259"/>
                    <a:pt x="4444" y="263"/>
                    <a:pt x="4491" y="269"/>
                  </a:cubicBezTo>
                  <a:cubicBezTo>
                    <a:pt x="4579" y="279"/>
                    <a:pt x="4729" y="284"/>
                    <a:pt x="4867" y="284"/>
                  </a:cubicBezTo>
                  <a:cubicBezTo>
                    <a:pt x="4888" y="284"/>
                    <a:pt x="4909" y="284"/>
                    <a:pt x="4929" y="283"/>
                  </a:cubicBezTo>
                  <a:cubicBezTo>
                    <a:pt x="5018" y="282"/>
                    <a:pt x="5097" y="279"/>
                    <a:pt x="5140" y="275"/>
                  </a:cubicBezTo>
                  <a:cubicBezTo>
                    <a:pt x="5211" y="268"/>
                    <a:pt x="5370" y="260"/>
                    <a:pt x="5513" y="253"/>
                  </a:cubicBezTo>
                  <a:cubicBezTo>
                    <a:pt x="5560" y="250"/>
                    <a:pt x="5605" y="248"/>
                    <a:pt x="5644" y="246"/>
                  </a:cubicBezTo>
                  <a:cubicBezTo>
                    <a:pt x="5686" y="244"/>
                    <a:pt x="5721" y="241"/>
                    <a:pt x="5746" y="239"/>
                  </a:cubicBezTo>
                  <a:cubicBezTo>
                    <a:pt x="5760" y="238"/>
                    <a:pt x="5772" y="237"/>
                    <a:pt x="5784" y="236"/>
                  </a:cubicBezTo>
                  <a:cubicBezTo>
                    <a:pt x="5792" y="236"/>
                    <a:pt x="5800" y="235"/>
                    <a:pt x="5807" y="235"/>
                  </a:cubicBezTo>
                  <a:cubicBezTo>
                    <a:pt x="5891" y="228"/>
                    <a:pt x="5932" y="226"/>
                    <a:pt x="5932" y="226"/>
                  </a:cubicBezTo>
                  <a:cubicBezTo>
                    <a:pt x="6041" y="228"/>
                    <a:pt x="6041" y="228"/>
                    <a:pt x="6041" y="228"/>
                  </a:cubicBezTo>
                  <a:cubicBezTo>
                    <a:pt x="6150" y="230"/>
                    <a:pt x="6148" y="240"/>
                    <a:pt x="6250" y="259"/>
                  </a:cubicBezTo>
                  <a:cubicBezTo>
                    <a:pt x="6352" y="277"/>
                    <a:pt x="6353" y="318"/>
                    <a:pt x="6386" y="330"/>
                  </a:cubicBezTo>
                  <a:cubicBezTo>
                    <a:pt x="6420" y="343"/>
                    <a:pt x="6463" y="326"/>
                    <a:pt x="6558" y="323"/>
                  </a:cubicBezTo>
                  <a:cubicBezTo>
                    <a:pt x="6653" y="321"/>
                    <a:pt x="6756" y="317"/>
                    <a:pt x="6791" y="327"/>
                  </a:cubicBezTo>
                  <a:cubicBezTo>
                    <a:pt x="6827" y="336"/>
                    <a:pt x="6873" y="366"/>
                    <a:pt x="6903" y="377"/>
                  </a:cubicBezTo>
                  <a:cubicBezTo>
                    <a:pt x="6933" y="388"/>
                    <a:pt x="7001" y="405"/>
                    <a:pt x="7069" y="460"/>
                  </a:cubicBezTo>
                  <a:cubicBezTo>
                    <a:pt x="7137" y="514"/>
                    <a:pt x="7114" y="607"/>
                    <a:pt x="7089" y="645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32"/>
            <p:cNvSpPr>
              <a:spLocks/>
            </p:cNvSpPr>
            <p:nvPr userDrawn="1"/>
          </p:nvSpPr>
          <p:spPr bwMode="auto">
            <a:xfrm>
              <a:off x="3175" y="3363913"/>
              <a:ext cx="6524625" cy="1778000"/>
            </a:xfrm>
            <a:custGeom>
              <a:avLst/>
              <a:gdLst>
                <a:gd name="T0" fmla="*/ 7072 w 7137"/>
                <a:gd name="T1" fmla="*/ 667 h 1946"/>
                <a:gd name="T2" fmla="*/ 7063 w 7137"/>
                <a:gd name="T3" fmla="*/ 674 h 1946"/>
                <a:gd name="T4" fmla="*/ 7060 w 7137"/>
                <a:gd name="T5" fmla="*/ 677 h 1946"/>
                <a:gd name="T6" fmla="*/ 7054 w 7137"/>
                <a:gd name="T7" fmla="*/ 680 h 1946"/>
                <a:gd name="T8" fmla="*/ 7049 w 7137"/>
                <a:gd name="T9" fmla="*/ 683 h 1946"/>
                <a:gd name="T10" fmla="*/ 7045 w 7137"/>
                <a:gd name="T11" fmla="*/ 684 h 1946"/>
                <a:gd name="T12" fmla="*/ 7044 w 7137"/>
                <a:gd name="T13" fmla="*/ 685 h 1946"/>
                <a:gd name="T14" fmla="*/ 7042 w 7137"/>
                <a:gd name="T15" fmla="*/ 685 h 1946"/>
                <a:gd name="T16" fmla="*/ 7042 w 7137"/>
                <a:gd name="T17" fmla="*/ 685 h 1946"/>
                <a:gd name="T18" fmla="*/ 7041 w 7137"/>
                <a:gd name="T19" fmla="*/ 686 h 1946"/>
                <a:gd name="T20" fmla="*/ 7038 w 7137"/>
                <a:gd name="T21" fmla="*/ 687 h 1946"/>
                <a:gd name="T22" fmla="*/ 7021 w 7137"/>
                <a:gd name="T23" fmla="*/ 689 h 1946"/>
                <a:gd name="T24" fmla="*/ 7006 w 7137"/>
                <a:gd name="T25" fmla="*/ 691 h 1946"/>
                <a:gd name="T26" fmla="*/ 6970 w 7137"/>
                <a:gd name="T27" fmla="*/ 694 h 1946"/>
                <a:gd name="T28" fmla="*/ 6948 w 7137"/>
                <a:gd name="T29" fmla="*/ 696 h 1946"/>
                <a:gd name="T30" fmla="*/ 6934 w 7137"/>
                <a:gd name="T31" fmla="*/ 697 h 1946"/>
                <a:gd name="T32" fmla="*/ 6919 w 7137"/>
                <a:gd name="T33" fmla="*/ 698 h 1946"/>
                <a:gd name="T34" fmla="*/ 6905 w 7137"/>
                <a:gd name="T35" fmla="*/ 699 h 1946"/>
                <a:gd name="T36" fmla="*/ 6873 w 7137"/>
                <a:gd name="T37" fmla="*/ 702 h 1946"/>
                <a:gd name="T38" fmla="*/ 6851 w 7137"/>
                <a:gd name="T39" fmla="*/ 705 h 1946"/>
                <a:gd name="T40" fmla="*/ 6815 w 7137"/>
                <a:gd name="T41" fmla="*/ 712 h 1946"/>
                <a:gd name="T42" fmla="*/ 6263 w 7137"/>
                <a:gd name="T43" fmla="*/ 826 h 1946"/>
                <a:gd name="T44" fmla="*/ 5513 w 7137"/>
                <a:gd name="T45" fmla="*/ 1107 h 1946"/>
                <a:gd name="T46" fmla="*/ 4715 w 7137"/>
                <a:gd name="T47" fmla="*/ 1554 h 1946"/>
                <a:gd name="T48" fmla="*/ 2929 w 7137"/>
                <a:gd name="T49" fmla="*/ 1363 h 1946"/>
                <a:gd name="T50" fmla="*/ 2065 w 7137"/>
                <a:gd name="T51" fmla="*/ 1657 h 1946"/>
                <a:gd name="T52" fmla="*/ 0 w 7137"/>
                <a:gd name="T53" fmla="*/ 1946 h 1946"/>
                <a:gd name="T54" fmla="*/ 2574 w 7137"/>
                <a:gd name="T55" fmla="*/ 312 h 1946"/>
                <a:gd name="T56" fmla="*/ 2980 w 7137"/>
                <a:gd name="T57" fmla="*/ 135 h 1946"/>
                <a:gd name="T58" fmla="*/ 4005 w 7137"/>
                <a:gd name="T59" fmla="*/ 178 h 1946"/>
                <a:gd name="T60" fmla="*/ 4343 w 7137"/>
                <a:gd name="T61" fmla="*/ 255 h 1946"/>
                <a:gd name="T62" fmla="*/ 4867 w 7137"/>
                <a:gd name="T63" fmla="*/ 284 h 1946"/>
                <a:gd name="T64" fmla="*/ 5140 w 7137"/>
                <a:gd name="T65" fmla="*/ 275 h 1946"/>
                <a:gd name="T66" fmla="*/ 5644 w 7137"/>
                <a:gd name="T67" fmla="*/ 246 h 1946"/>
                <a:gd name="T68" fmla="*/ 5784 w 7137"/>
                <a:gd name="T69" fmla="*/ 236 h 1946"/>
                <a:gd name="T70" fmla="*/ 5932 w 7137"/>
                <a:gd name="T71" fmla="*/ 226 h 1946"/>
                <a:gd name="T72" fmla="*/ 6250 w 7137"/>
                <a:gd name="T73" fmla="*/ 259 h 1946"/>
                <a:gd name="T74" fmla="*/ 6558 w 7137"/>
                <a:gd name="T75" fmla="*/ 323 h 1946"/>
                <a:gd name="T76" fmla="*/ 6903 w 7137"/>
                <a:gd name="T77" fmla="*/ 377 h 1946"/>
                <a:gd name="T78" fmla="*/ 7089 w 7137"/>
                <a:gd name="T79" fmla="*/ 645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137" h="1946">
                  <a:moveTo>
                    <a:pt x="7089" y="645"/>
                  </a:moveTo>
                  <a:cubicBezTo>
                    <a:pt x="7083" y="654"/>
                    <a:pt x="7078" y="661"/>
                    <a:pt x="7072" y="667"/>
                  </a:cubicBezTo>
                  <a:cubicBezTo>
                    <a:pt x="7070" y="669"/>
                    <a:pt x="7068" y="671"/>
                    <a:pt x="7065" y="673"/>
                  </a:cubicBezTo>
                  <a:cubicBezTo>
                    <a:pt x="7065" y="673"/>
                    <a:pt x="7064" y="674"/>
                    <a:pt x="7063" y="674"/>
                  </a:cubicBezTo>
                  <a:cubicBezTo>
                    <a:pt x="7063" y="674"/>
                    <a:pt x="7063" y="674"/>
                    <a:pt x="7063" y="675"/>
                  </a:cubicBezTo>
                  <a:cubicBezTo>
                    <a:pt x="7062" y="675"/>
                    <a:pt x="7061" y="676"/>
                    <a:pt x="7060" y="677"/>
                  </a:cubicBezTo>
                  <a:cubicBezTo>
                    <a:pt x="7060" y="677"/>
                    <a:pt x="7060" y="677"/>
                    <a:pt x="7060" y="677"/>
                  </a:cubicBezTo>
                  <a:cubicBezTo>
                    <a:pt x="7058" y="678"/>
                    <a:pt x="7056" y="679"/>
                    <a:pt x="7054" y="680"/>
                  </a:cubicBezTo>
                  <a:cubicBezTo>
                    <a:pt x="7054" y="681"/>
                    <a:pt x="7054" y="681"/>
                    <a:pt x="7053" y="681"/>
                  </a:cubicBezTo>
                  <a:cubicBezTo>
                    <a:pt x="7052" y="682"/>
                    <a:pt x="7050" y="682"/>
                    <a:pt x="7049" y="683"/>
                  </a:cubicBezTo>
                  <a:cubicBezTo>
                    <a:pt x="7048" y="683"/>
                    <a:pt x="7047" y="684"/>
                    <a:pt x="7047" y="684"/>
                  </a:cubicBezTo>
                  <a:cubicBezTo>
                    <a:pt x="7046" y="684"/>
                    <a:pt x="7046" y="684"/>
                    <a:pt x="7045" y="684"/>
                  </a:cubicBezTo>
                  <a:cubicBezTo>
                    <a:pt x="7045" y="684"/>
                    <a:pt x="7044" y="685"/>
                    <a:pt x="7044" y="685"/>
                  </a:cubicBezTo>
                  <a:cubicBezTo>
                    <a:pt x="7044" y="685"/>
                    <a:pt x="7044" y="685"/>
                    <a:pt x="7044" y="685"/>
                  </a:cubicBezTo>
                  <a:cubicBezTo>
                    <a:pt x="7043" y="685"/>
                    <a:pt x="7043" y="685"/>
                    <a:pt x="7043" y="685"/>
                  </a:cubicBezTo>
                  <a:cubicBezTo>
                    <a:pt x="7043" y="685"/>
                    <a:pt x="7043" y="685"/>
                    <a:pt x="7042" y="685"/>
                  </a:cubicBezTo>
                  <a:cubicBezTo>
                    <a:pt x="7042" y="685"/>
                    <a:pt x="7042" y="685"/>
                    <a:pt x="7042" y="685"/>
                  </a:cubicBezTo>
                  <a:cubicBezTo>
                    <a:pt x="7042" y="685"/>
                    <a:pt x="7042" y="685"/>
                    <a:pt x="7042" y="685"/>
                  </a:cubicBezTo>
                  <a:cubicBezTo>
                    <a:pt x="7042" y="685"/>
                    <a:pt x="7042" y="685"/>
                    <a:pt x="7041" y="685"/>
                  </a:cubicBezTo>
                  <a:cubicBezTo>
                    <a:pt x="7041" y="686"/>
                    <a:pt x="7041" y="686"/>
                    <a:pt x="7041" y="686"/>
                  </a:cubicBezTo>
                  <a:cubicBezTo>
                    <a:pt x="7041" y="686"/>
                    <a:pt x="7041" y="686"/>
                    <a:pt x="7041" y="686"/>
                  </a:cubicBezTo>
                  <a:cubicBezTo>
                    <a:pt x="7040" y="686"/>
                    <a:pt x="7039" y="686"/>
                    <a:pt x="7038" y="687"/>
                  </a:cubicBezTo>
                  <a:cubicBezTo>
                    <a:pt x="7038" y="687"/>
                    <a:pt x="7037" y="687"/>
                    <a:pt x="7037" y="687"/>
                  </a:cubicBezTo>
                  <a:cubicBezTo>
                    <a:pt x="7033" y="688"/>
                    <a:pt x="7028" y="689"/>
                    <a:pt x="7021" y="689"/>
                  </a:cubicBezTo>
                  <a:cubicBezTo>
                    <a:pt x="7019" y="690"/>
                    <a:pt x="7018" y="690"/>
                    <a:pt x="7015" y="690"/>
                  </a:cubicBezTo>
                  <a:cubicBezTo>
                    <a:pt x="7013" y="690"/>
                    <a:pt x="7010" y="691"/>
                    <a:pt x="7006" y="691"/>
                  </a:cubicBezTo>
                  <a:cubicBezTo>
                    <a:pt x="7006" y="691"/>
                    <a:pt x="7006" y="691"/>
                    <a:pt x="7006" y="691"/>
                  </a:cubicBezTo>
                  <a:cubicBezTo>
                    <a:pt x="6995" y="692"/>
                    <a:pt x="6983" y="693"/>
                    <a:pt x="6970" y="694"/>
                  </a:cubicBezTo>
                  <a:cubicBezTo>
                    <a:pt x="6969" y="694"/>
                    <a:pt x="6967" y="694"/>
                    <a:pt x="6966" y="694"/>
                  </a:cubicBezTo>
                  <a:cubicBezTo>
                    <a:pt x="6960" y="695"/>
                    <a:pt x="6954" y="695"/>
                    <a:pt x="6948" y="696"/>
                  </a:cubicBezTo>
                  <a:cubicBezTo>
                    <a:pt x="6948" y="696"/>
                    <a:pt x="6948" y="696"/>
                    <a:pt x="6947" y="696"/>
                  </a:cubicBezTo>
                  <a:cubicBezTo>
                    <a:pt x="6943" y="696"/>
                    <a:pt x="6939" y="696"/>
                    <a:pt x="6934" y="697"/>
                  </a:cubicBezTo>
                  <a:cubicBezTo>
                    <a:pt x="6932" y="697"/>
                    <a:pt x="6930" y="697"/>
                    <a:pt x="6928" y="697"/>
                  </a:cubicBezTo>
                  <a:cubicBezTo>
                    <a:pt x="6925" y="697"/>
                    <a:pt x="6922" y="698"/>
                    <a:pt x="6919" y="698"/>
                  </a:cubicBezTo>
                  <a:cubicBezTo>
                    <a:pt x="6917" y="698"/>
                    <a:pt x="6916" y="698"/>
                    <a:pt x="6914" y="698"/>
                  </a:cubicBezTo>
                  <a:cubicBezTo>
                    <a:pt x="6911" y="699"/>
                    <a:pt x="6908" y="699"/>
                    <a:pt x="6905" y="699"/>
                  </a:cubicBezTo>
                  <a:cubicBezTo>
                    <a:pt x="6895" y="700"/>
                    <a:pt x="6886" y="701"/>
                    <a:pt x="6877" y="702"/>
                  </a:cubicBezTo>
                  <a:cubicBezTo>
                    <a:pt x="6876" y="702"/>
                    <a:pt x="6874" y="702"/>
                    <a:pt x="6873" y="702"/>
                  </a:cubicBezTo>
                  <a:cubicBezTo>
                    <a:pt x="6867" y="703"/>
                    <a:pt x="6861" y="704"/>
                    <a:pt x="6855" y="704"/>
                  </a:cubicBezTo>
                  <a:cubicBezTo>
                    <a:pt x="6854" y="704"/>
                    <a:pt x="6852" y="705"/>
                    <a:pt x="6851" y="705"/>
                  </a:cubicBezTo>
                  <a:cubicBezTo>
                    <a:pt x="6848" y="705"/>
                    <a:pt x="6846" y="706"/>
                    <a:pt x="6844" y="706"/>
                  </a:cubicBezTo>
                  <a:cubicBezTo>
                    <a:pt x="6832" y="708"/>
                    <a:pt x="6822" y="710"/>
                    <a:pt x="6815" y="712"/>
                  </a:cubicBezTo>
                  <a:cubicBezTo>
                    <a:pt x="6772" y="727"/>
                    <a:pt x="6709" y="742"/>
                    <a:pt x="6633" y="757"/>
                  </a:cubicBezTo>
                  <a:cubicBezTo>
                    <a:pt x="6558" y="772"/>
                    <a:pt x="6397" y="782"/>
                    <a:pt x="6263" y="826"/>
                  </a:cubicBezTo>
                  <a:cubicBezTo>
                    <a:pt x="6128" y="870"/>
                    <a:pt x="5874" y="949"/>
                    <a:pt x="5779" y="980"/>
                  </a:cubicBezTo>
                  <a:cubicBezTo>
                    <a:pt x="5740" y="992"/>
                    <a:pt x="5633" y="1045"/>
                    <a:pt x="5513" y="1107"/>
                  </a:cubicBezTo>
                  <a:cubicBezTo>
                    <a:pt x="5339" y="1196"/>
                    <a:pt x="5137" y="1303"/>
                    <a:pt x="5064" y="1335"/>
                  </a:cubicBezTo>
                  <a:cubicBezTo>
                    <a:pt x="4940" y="1390"/>
                    <a:pt x="4829" y="1517"/>
                    <a:pt x="4715" y="1554"/>
                  </a:cubicBezTo>
                  <a:cubicBezTo>
                    <a:pt x="4602" y="1592"/>
                    <a:pt x="3834" y="1464"/>
                    <a:pt x="3614" y="1422"/>
                  </a:cubicBezTo>
                  <a:cubicBezTo>
                    <a:pt x="3424" y="1386"/>
                    <a:pt x="3178" y="1350"/>
                    <a:pt x="2929" y="1363"/>
                  </a:cubicBezTo>
                  <a:cubicBezTo>
                    <a:pt x="2891" y="1365"/>
                    <a:pt x="2852" y="1368"/>
                    <a:pt x="2813" y="1373"/>
                  </a:cubicBezTo>
                  <a:cubicBezTo>
                    <a:pt x="2526" y="1406"/>
                    <a:pt x="2234" y="1566"/>
                    <a:pt x="2065" y="1657"/>
                  </a:cubicBezTo>
                  <a:cubicBezTo>
                    <a:pt x="2037" y="1672"/>
                    <a:pt x="1543" y="1888"/>
                    <a:pt x="1434" y="1946"/>
                  </a:cubicBezTo>
                  <a:cubicBezTo>
                    <a:pt x="0" y="1946"/>
                    <a:pt x="0" y="1946"/>
                    <a:pt x="0" y="1946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514" y="774"/>
                    <a:pt x="2393" y="355"/>
                    <a:pt x="2574" y="312"/>
                  </a:cubicBezTo>
                  <a:cubicBezTo>
                    <a:pt x="2591" y="307"/>
                    <a:pt x="2607" y="303"/>
                    <a:pt x="2623" y="299"/>
                  </a:cubicBezTo>
                  <a:cubicBezTo>
                    <a:pt x="2805" y="250"/>
                    <a:pt x="2893" y="194"/>
                    <a:pt x="2980" y="135"/>
                  </a:cubicBezTo>
                  <a:cubicBezTo>
                    <a:pt x="3074" y="70"/>
                    <a:pt x="3171" y="26"/>
                    <a:pt x="3380" y="13"/>
                  </a:cubicBezTo>
                  <a:cubicBezTo>
                    <a:pt x="3590" y="0"/>
                    <a:pt x="3877" y="110"/>
                    <a:pt x="4005" y="178"/>
                  </a:cubicBezTo>
                  <a:cubicBezTo>
                    <a:pt x="4008" y="180"/>
                    <a:pt x="4011" y="181"/>
                    <a:pt x="4014" y="183"/>
                  </a:cubicBezTo>
                  <a:cubicBezTo>
                    <a:pt x="4101" y="231"/>
                    <a:pt x="4223" y="244"/>
                    <a:pt x="4343" y="255"/>
                  </a:cubicBezTo>
                  <a:cubicBezTo>
                    <a:pt x="4394" y="259"/>
                    <a:pt x="4444" y="263"/>
                    <a:pt x="4491" y="269"/>
                  </a:cubicBezTo>
                  <a:cubicBezTo>
                    <a:pt x="4579" y="279"/>
                    <a:pt x="4729" y="284"/>
                    <a:pt x="4867" y="284"/>
                  </a:cubicBezTo>
                  <a:cubicBezTo>
                    <a:pt x="4888" y="284"/>
                    <a:pt x="4909" y="284"/>
                    <a:pt x="4929" y="283"/>
                  </a:cubicBezTo>
                  <a:cubicBezTo>
                    <a:pt x="5018" y="282"/>
                    <a:pt x="5097" y="279"/>
                    <a:pt x="5140" y="275"/>
                  </a:cubicBezTo>
                  <a:cubicBezTo>
                    <a:pt x="5211" y="268"/>
                    <a:pt x="5370" y="260"/>
                    <a:pt x="5513" y="253"/>
                  </a:cubicBezTo>
                  <a:cubicBezTo>
                    <a:pt x="5560" y="250"/>
                    <a:pt x="5605" y="248"/>
                    <a:pt x="5644" y="246"/>
                  </a:cubicBezTo>
                  <a:cubicBezTo>
                    <a:pt x="5686" y="244"/>
                    <a:pt x="5721" y="241"/>
                    <a:pt x="5746" y="239"/>
                  </a:cubicBezTo>
                  <a:cubicBezTo>
                    <a:pt x="5760" y="238"/>
                    <a:pt x="5772" y="237"/>
                    <a:pt x="5784" y="236"/>
                  </a:cubicBezTo>
                  <a:cubicBezTo>
                    <a:pt x="5792" y="236"/>
                    <a:pt x="5800" y="235"/>
                    <a:pt x="5807" y="235"/>
                  </a:cubicBezTo>
                  <a:cubicBezTo>
                    <a:pt x="5891" y="228"/>
                    <a:pt x="5932" y="226"/>
                    <a:pt x="5932" y="226"/>
                  </a:cubicBezTo>
                  <a:cubicBezTo>
                    <a:pt x="6041" y="228"/>
                    <a:pt x="6041" y="228"/>
                    <a:pt x="6041" y="228"/>
                  </a:cubicBezTo>
                  <a:cubicBezTo>
                    <a:pt x="6150" y="230"/>
                    <a:pt x="6148" y="240"/>
                    <a:pt x="6250" y="259"/>
                  </a:cubicBezTo>
                  <a:cubicBezTo>
                    <a:pt x="6352" y="277"/>
                    <a:pt x="6353" y="318"/>
                    <a:pt x="6386" y="330"/>
                  </a:cubicBezTo>
                  <a:cubicBezTo>
                    <a:pt x="6420" y="343"/>
                    <a:pt x="6463" y="326"/>
                    <a:pt x="6558" y="323"/>
                  </a:cubicBezTo>
                  <a:cubicBezTo>
                    <a:pt x="6653" y="321"/>
                    <a:pt x="6756" y="317"/>
                    <a:pt x="6791" y="327"/>
                  </a:cubicBezTo>
                  <a:cubicBezTo>
                    <a:pt x="6827" y="336"/>
                    <a:pt x="6873" y="366"/>
                    <a:pt x="6903" y="377"/>
                  </a:cubicBezTo>
                  <a:cubicBezTo>
                    <a:pt x="6933" y="388"/>
                    <a:pt x="7001" y="405"/>
                    <a:pt x="7069" y="460"/>
                  </a:cubicBezTo>
                  <a:cubicBezTo>
                    <a:pt x="7137" y="514"/>
                    <a:pt x="7114" y="607"/>
                    <a:pt x="7089" y="645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33"/>
            <p:cNvSpPr>
              <a:spLocks/>
            </p:cNvSpPr>
            <p:nvPr userDrawn="1"/>
          </p:nvSpPr>
          <p:spPr bwMode="auto">
            <a:xfrm>
              <a:off x="3551238" y="3451225"/>
              <a:ext cx="2000250" cy="482600"/>
            </a:xfrm>
            <a:custGeom>
              <a:avLst/>
              <a:gdLst>
                <a:gd name="T0" fmla="*/ 0 w 2188"/>
                <a:gd name="T1" fmla="*/ 117 h 528"/>
                <a:gd name="T2" fmla="*/ 499 w 2188"/>
                <a:gd name="T3" fmla="*/ 514 h 528"/>
                <a:gd name="T4" fmla="*/ 915 w 2188"/>
                <a:gd name="T5" fmla="*/ 450 h 528"/>
                <a:gd name="T6" fmla="*/ 1212 w 2188"/>
                <a:gd name="T7" fmla="*/ 402 h 528"/>
                <a:gd name="T8" fmla="*/ 1584 w 2188"/>
                <a:gd name="T9" fmla="*/ 440 h 528"/>
                <a:gd name="T10" fmla="*/ 1704 w 2188"/>
                <a:gd name="T11" fmla="*/ 528 h 528"/>
                <a:gd name="T12" fmla="*/ 1955 w 2188"/>
                <a:gd name="T13" fmla="*/ 399 h 528"/>
                <a:gd name="T14" fmla="*/ 2188 w 2188"/>
                <a:gd name="T15" fmla="*/ 321 h 528"/>
                <a:gd name="T16" fmla="*/ 2055 w 2188"/>
                <a:gd name="T17" fmla="*/ 210 h 528"/>
                <a:gd name="T18" fmla="*/ 2017 w 2188"/>
                <a:gd name="T19" fmla="*/ 190 h 528"/>
                <a:gd name="T20" fmla="*/ 1904 w 2188"/>
                <a:gd name="T21" fmla="*/ 140 h 528"/>
                <a:gd name="T22" fmla="*/ 1820 w 2188"/>
                <a:gd name="T23" fmla="*/ 167 h 528"/>
                <a:gd name="T24" fmla="*/ 1640 w 2188"/>
                <a:gd name="T25" fmla="*/ 83 h 528"/>
                <a:gd name="T26" fmla="*/ 1552 w 2188"/>
                <a:gd name="T27" fmla="*/ 29 h 528"/>
                <a:gd name="T28" fmla="*/ 1464 w 2188"/>
                <a:gd name="T29" fmla="*/ 94 h 528"/>
                <a:gd name="T30" fmla="*/ 1373 w 2188"/>
                <a:gd name="T31" fmla="*/ 95 h 528"/>
                <a:gd name="T32" fmla="*/ 1322 w 2188"/>
                <a:gd name="T33" fmla="*/ 45 h 528"/>
                <a:gd name="T34" fmla="*/ 1229 w 2188"/>
                <a:gd name="T35" fmla="*/ 38 h 528"/>
                <a:gd name="T36" fmla="*/ 1051 w 2188"/>
                <a:gd name="T37" fmla="*/ 88 h 528"/>
                <a:gd name="T38" fmla="*/ 912 w 2188"/>
                <a:gd name="T39" fmla="*/ 12 h 528"/>
                <a:gd name="T40" fmla="*/ 772 w 2188"/>
                <a:gd name="T41" fmla="*/ 43 h 528"/>
                <a:gd name="T42" fmla="*/ 569 w 2188"/>
                <a:gd name="T43" fmla="*/ 79 h 528"/>
                <a:gd name="T44" fmla="*/ 443 w 2188"/>
                <a:gd name="T45" fmla="*/ 131 h 528"/>
                <a:gd name="T46" fmla="*/ 264 w 2188"/>
                <a:gd name="T47" fmla="*/ 42 h 528"/>
                <a:gd name="T48" fmla="*/ 136 w 2188"/>
                <a:gd name="T49" fmla="*/ 73 h 528"/>
                <a:gd name="T50" fmla="*/ 0 w 2188"/>
                <a:gd name="T51" fmla="*/ 117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88" h="528">
                  <a:moveTo>
                    <a:pt x="0" y="117"/>
                  </a:moveTo>
                  <a:cubicBezTo>
                    <a:pt x="0" y="117"/>
                    <a:pt x="320" y="521"/>
                    <a:pt x="499" y="514"/>
                  </a:cubicBezTo>
                  <a:cubicBezTo>
                    <a:pt x="678" y="507"/>
                    <a:pt x="811" y="486"/>
                    <a:pt x="915" y="450"/>
                  </a:cubicBezTo>
                  <a:cubicBezTo>
                    <a:pt x="1019" y="414"/>
                    <a:pt x="1128" y="397"/>
                    <a:pt x="1212" y="402"/>
                  </a:cubicBezTo>
                  <a:cubicBezTo>
                    <a:pt x="1299" y="407"/>
                    <a:pt x="1499" y="410"/>
                    <a:pt x="1584" y="440"/>
                  </a:cubicBezTo>
                  <a:cubicBezTo>
                    <a:pt x="1584" y="440"/>
                    <a:pt x="1664" y="469"/>
                    <a:pt x="1704" y="528"/>
                  </a:cubicBezTo>
                  <a:cubicBezTo>
                    <a:pt x="1704" y="528"/>
                    <a:pt x="1857" y="431"/>
                    <a:pt x="1955" y="399"/>
                  </a:cubicBezTo>
                  <a:cubicBezTo>
                    <a:pt x="2052" y="367"/>
                    <a:pt x="2188" y="321"/>
                    <a:pt x="2188" y="321"/>
                  </a:cubicBezTo>
                  <a:cubicBezTo>
                    <a:pt x="2188" y="321"/>
                    <a:pt x="2085" y="216"/>
                    <a:pt x="2055" y="210"/>
                  </a:cubicBezTo>
                  <a:cubicBezTo>
                    <a:pt x="2026" y="204"/>
                    <a:pt x="2017" y="204"/>
                    <a:pt x="2017" y="190"/>
                  </a:cubicBezTo>
                  <a:cubicBezTo>
                    <a:pt x="2018" y="176"/>
                    <a:pt x="1966" y="130"/>
                    <a:pt x="1904" y="140"/>
                  </a:cubicBezTo>
                  <a:cubicBezTo>
                    <a:pt x="1841" y="151"/>
                    <a:pt x="1888" y="186"/>
                    <a:pt x="1820" y="167"/>
                  </a:cubicBezTo>
                  <a:cubicBezTo>
                    <a:pt x="1753" y="148"/>
                    <a:pt x="1650" y="116"/>
                    <a:pt x="1640" y="83"/>
                  </a:cubicBezTo>
                  <a:cubicBezTo>
                    <a:pt x="1630" y="49"/>
                    <a:pt x="1577" y="30"/>
                    <a:pt x="1552" y="29"/>
                  </a:cubicBezTo>
                  <a:cubicBezTo>
                    <a:pt x="1527" y="28"/>
                    <a:pt x="1493" y="75"/>
                    <a:pt x="1464" y="94"/>
                  </a:cubicBezTo>
                  <a:cubicBezTo>
                    <a:pt x="1435" y="113"/>
                    <a:pt x="1395" y="104"/>
                    <a:pt x="1373" y="95"/>
                  </a:cubicBezTo>
                  <a:cubicBezTo>
                    <a:pt x="1352" y="85"/>
                    <a:pt x="1336" y="85"/>
                    <a:pt x="1322" y="45"/>
                  </a:cubicBezTo>
                  <a:cubicBezTo>
                    <a:pt x="1309" y="6"/>
                    <a:pt x="1251" y="25"/>
                    <a:pt x="1229" y="38"/>
                  </a:cubicBezTo>
                  <a:cubicBezTo>
                    <a:pt x="1208" y="51"/>
                    <a:pt x="1104" y="103"/>
                    <a:pt x="1051" y="88"/>
                  </a:cubicBezTo>
                  <a:cubicBezTo>
                    <a:pt x="997" y="73"/>
                    <a:pt x="957" y="25"/>
                    <a:pt x="912" y="12"/>
                  </a:cubicBezTo>
                  <a:cubicBezTo>
                    <a:pt x="867" y="0"/>
                    <a:pt x="826" y="49"/>
                    <a:pt x="772" y="43"/>
                  </a:cubicBezTo>
                  <a:cubicBezTo>
                    <a:pt x="718" y="37"/>
                    <a:pt x="632" y="62"/>
                    <a:pt x="569" y="79"/>
                  </a:cubicBezTo>
                  <a:cubicBezTo>
                    <a:pt x="506" y="97"/>
                    <a:pt x="504" y="154"/>
                    <a:pt x="443" y="131"/>
                  </a:cubicBezTo>
                  <a:cubicBezTo>
                    <a:pt x="381" y="107"/>
                    <a:pt x="321" y="48"/>
                    <a:pt x="264" y="42"/>
                  </a:cubicBezTo>
                  <a:cubicBezTo>
                    <a:pt x="207" y="37"/>
                    <a:pt x="168" y="40"/>
                    <a:pt x="136" y="73"/>
                  </a:cubicBezTo>
                  <a:cubicBezTo>
                    <a:pt x="103" y="105"/>
                    <a:pt x="0" y="117"/>
                    <a:pt x="0" y="117"/>
                  </a:cubicBezTo>
                  <a:close/>
                </a:path>
              </a:pathLst>
            </a:custGeom>
            <a:solidFill>
              <a:srgbClr val="4428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4"/>
            <p:cNvSpPr>
              <a:spLocks/>
            </p:cNvSpPr>
            <p:nvPr userDrawn="1"/>
          </p:nvSpPr>
          <p:spPr bwMode="auto">
            <a:xfrm>
              <a:off x="4821238" y="4076700"/>
              <a:ext cx="268288" cy="77788"/>
            </a:xfrm>
            <a:custGeom>
              <a:avLst/>
              <a:gdLst>
                <a:gd name="T0" fmla="*/ 294 w 294"/>
                <a:gd name="T1" fmla="*/ 26 h 85"/>
                <a:gd name="T2" fmla="*/ 48 w 294"/>
                <a:gd name="T3" fmla="*/ 75 h 85"/>
                <a:gd name="T4" fmla="*/ 23 w 294"/>
                <a:gd name="T5" fmla="*/ 75 h 85"/>
                <a:gd name="T6" fmla="*/ 52 w 294"/>
                <a:gd name="T7" fmla="*/ 6 h 85"/>
                <a:gd name="T8" fmla="*/ 294 w 294"/>
                <a:gd name="T9" fmla="*/ 2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85">
                  <a:moveTo>
                    <a:pt x="294" y="26"/>
                  </a:moveTo>
                  <a:cubicBezTo>
                    <a:pt x="255" y="61"/>
                    <a:pt x="182" y="85"/>
                    <a:pt x="48" y="75"/>
                  </a:cubicBezTo>
                  <a:cubicBezTo>
                    <a:pt x="40" y="74"/>
                    <a:pt x="32" y="74"/>
                    <a:pt x="23" y="75"/>
                  </a:cubicBezTo>
                  <a:cubicBezTo>
                    <a:pt x="0" y="32"/>
                    <a:pt x="22" y="13"/>
                    <a:pt x="52" y="6"/>
                  </a:cubicBezTo>
                  <a:cubicBezTo>
                    <a:pt x="83" y="0"/>
                    <a:pt x="294" y="26"/>
                    <a:pt x="294" y="26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35"/>
            <p:cNvSpPr>
              <a:spLocks/>
            </p:cNvSpPr>
            <p:nvPr userDrawn="1"/>
          </p:nvSpPr>
          <p:spPr bwMode="auto">
            <a:xfrm>
              <a:off x="4110038" y="4327525"/>
              <a:ext cx="42863" cy="188913"/>
            </a:xfrm>
            <a:custGeom>
              <a:avLst/>
              <a:gdLst>
                <a:gd name="T0" fmla="*/ 47 w 48"/>
                <a:gd name="T1" fmla="*/ 206 h 208"/>
                <a:gd name="T2" fmla="*/ 48 w 48"/>
                <a:gd name="T3" fmla="*/ 207 h 208"/>
                <a:gd name="T4" fmla="*/ 48 w 48"/>
                <a:gd name="T5" fmla="*/ 207 h 208"/>
                <a:gd name="T6" fmla="*/ 48 w 48"/>
                <a:gd name="T7" fmla="*/ 207 h 208"/>
                <a:gd name="T8" fmla="*/ 48 w 48"/>
                <a:gd name="T9" fmla="*/ 207 h 208"/>
                <a:gd name="T10" fmla="*/ 48 w 48"/>
                <a:gd name="T11" fmla="*/ 207 h 208"/>
                <a:gd name="T12" fmla="*/ 48 w 48"/>
                <a:gd name="T13" fmla="*/ 207 h 208"/>
                <a:gd name="T14" fmla="*/ 47 w 48"/>
                <a:gd name="T15" fmla="*/ 206 h 208"/>
                <a:gd name="T16" fmla="*/ 45 w 48"/>
                <a:gd name="T17" fmla="*/ 203 h 208"/>
                <a:gd name="T18" fmla="*/ 41 w 48"/>
                <a:gd name="T19" fmla="*/ 197 h 208"/>
                <a:gd name="T20" fmla="*/ 34 w 48"/>
                <a:gd name="T21" fmla="*/ 185 h 208"/>
                <a:gd name="T22" fmla="*/ 22 w 48"/>
                <a:gd name="T23" fmla="*/ 160 h 208"/>
                <a:gd name="T24" fmla="*/ 6 w 48"/>
                <a:gd name="T25" fmla="*/ 108 h 208"/>
                <a:gd name="T26" fmla="*/ 2 w 48"/>
                <a:gd name="T27" fmla="*/ 52 h 208"/>
                <a:gd name="T28" fmla="*/ 21 w 48"/>
                <a:gd name="T29" fmla="*/ 0 h 208"/>
                <a:gd name="T30" fmla="*/ 12 w 48"/>
                <a:gd name="T31" fmla="*/ 53 h 208"/>
                <a:gd name="T32" fmla="*/ 17 w 48"/>
                <a:gd name="T33" fmla="*/ 105 h 208"/>
                <a:gd name="T34" fmla="*/ 23 w 48"/>
                <a:gd name="T35" fmla="*/ 131 h 208"/>
                <a:gd name="T36" fmla="*/ 31 w 48"/>
                <a:gd name="T37" fmla="*/ 157 h 208"/>
                <a:gd name="T38" fmla="*/ 39 w 48"/>
                <a:gd name="T39" fmla="*/ 183 h 208"/>
                <a:gd name="T40" fmla="*/ 44 w 48"/>
                <a:gd name="T41" fmla="*/ 196 h 208"/>
                <a:gd name="T42" fmla="*/ 46 w 48"/>
                <a:gd name="T43" fmla="*/ 202 h 208"/>
                <a:gd name="T44" fmla="*/ 48 w 48"/>
                <a:gd name="T45" fmla="*/ 205 h 208"/>
                <a:gd name="T46" fmla="*/ 48 w 48"/>
                <a:gd name="T47" fmla="*/ 207 h 208"/>
                <a:gd name="T48" fmla="*/ 48 w 48"/>
                <a:gd name="T49" fmla="*/ 207 h 208"/>
                <a:gd name="T50" fmla="*/ 48 w 48"/>
                <a:gd name="T51" fmla="*/ 208 h 208"/>
                <a:gd name="T52" fmla="*/ 48 w 48"/>
                <a:gd name="T53" fmla="*/ 207 h 208"/>
                <a:gd name="T54" fmla="*/ 48 w 48"/>
                <a:gd name="T55" fmla="*/ 207 h 208"/>
                <a:gd name="T56" fmla="*/ 48 w 48"/>
                <a:gd name="T57" fmla="*/ 207 h 208"/>
                <a:gd name="T58" fmla="*/ 47 w 48"/>
                <a:gd name="T59" fmla="*/ 20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208">
                  <a:moveTo>
                    <a:pt x="47" y="206"/>
                  </a:move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8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7" y="206"/>
                    <a:pt x="47" y="206"/>
                    <a:pt x="47" y="206"/>
                  </a:cubicBezTo>
                  <a:cubicBezTo>
                    <a:pt x="45" y="203"/>
                    <a:pt x="45" y="203"/>
                    <a:pt x="45" y="203"/>
                  </a:cubicBezTo>
                  <a:cubicBezTo>
                    <a:pt x="41" y="197"/>
                    <a:pt x="41" y="197"/>
                    <a:pt x="41" y="197"/>
                  </a:cubicBezTo>
                  <a:cubicBezTo>
                    <a:pt x="39" y="193"/>
                    <a:pt x="36" y="189"/>
                    <a:pt x="34" y="185"/>
                  </a:cubicBezTo>
                  <a:cubicBezTo>
                    <a:pt x="30" y="177"/>
                    <a:pt x="26" y="169"/>
                    <a:pt x="22" y="160"/>
                  </a:cubicBezTo>
                  <a:cubicBezTo>
                    <a:pt x="15" y="144"/>
                    <a:pt x="9" y="126"/>
                    <a:pt x="6" y="108"/>
                  </a:cubicBezTo>
                  <a:cubicBezTo>
                    <a:pt x="2" y="89"/>
                    <a:pt x="0" y="71"/>
                    <a:pt x="2" y="52"/>
                  </a:cubicBezTo>
                  <a:cubicBezTo>
                    <a:pt x="4" y="33"/>
                    <a:pt x="10" y="15"/>
                    <a:pt x="21" y="0"/>
                  </a:cubicBezTo>
                  <a:cubicBezTo>
                    <a:pt x="15" y="17"/>
                    <a:pt x="12" y="35"/>
                    <a:pt x="12" y="53"/>
                  </a:cubicBezTo>
                  <a:cubicBezTo>
                    <a:pt x="12" y="70"/>
                    <a:pt x="14" y="88"/>
                    <a:pt x="17" y="105"/>
                  </a:cubicBezTo>
                  <a:cubicBezTo>
                    <a:pt x="19" y="114"/>
                    <a:pt x="21" y="123"/>
                    <a:pt x="23" y="131"/>
                  </a:cubicBezTo>
                  <a:cubicBezTo>
                    <a:pt x="26" y="140"/>
                    <a:pt x="28" y="149"/>
                    <a:pt x="31" y="157"/>
                  </a:cubicBezTo>
                  <a:cubicBezTo>
                    <a:pt x="34" y="166"/>
                    <a:pt x="36" y="174"/>
                    <a:pt x="39" y="183"/>
                  </a:cubicBezTo>
                  <a:cubicBezTo>
                    <a:pt x="41" y="187"/>
                    <a:pt x="42" y="191"/>
                    <a:pt x="44" y="196"/>
                  </a:cubicBezTo>
                  <a:cubicBezTo>
                    <a:pt x="46" y="202"/>
                    <a:pt x="46" y="202"/>
                    <a:pt x="46" y="202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8"/>
                    <a:pt x="48" y="208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lnTo>
                    <a:pt x="47" y="206"/>
                  </a:ln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6"/>
            <p:cNvSpPr>
              <a:spLocks/>
            </p:cNvSpPr>
            <p:nvPr userDrawn="1"/>
          </p:nvSpPr>
          <p:spPr bwMode="auto">
            <a:xfrm>
              <a:off x="4002088" y="4370388"/>
              <a:ext cx="101600" cy="161925"/>
            </a:xfrm>
            <a:custGeom>
              <a:avLst/>
              <a:gdLst>
                <a:gd name="T0" fmla="*/ 111 w 111"/>
                <a:gd name="T1" fmla="*/ 1 h 177"/>
                <a:gd name="T2" fmla="*/ 111 w 111"/>
                <a:gd name="T3" fmla="*/ 1 h 177"/>
                <a:gd name="T4" fmla="*/ 111 w 111"/>
                <a:gd name="T5" fmla="*/ 0 h 177"/>
                <a:gd name="T6" fmla="*/ 111 w 111"/>
                <a:gd name="T7" fmla="*/ 0 h 177"/>
                <a:gd name="T8" fmla="*/ 111 w 111"/>
                <a:gd name="T9" fmla="*/ 0 h 177"/>
                <a:gd name="T10" fmla="*/ 111 w 111"/>
                <a:gd name="T11" fmla="*/ 0 h 177"/>
                <a:gd name="T12" fmla="*/ 111 w 111"/>
                <a:gd name="T13" fmla="*/ 1 h 177"/>
                <a:gd name="T14" fmla="*/ 111 w 111"/>
                <a:gd name="T15" fmla="*/ 2 h 177"/>
                <a:gd name="T16" fmla="*/ 110 w 111"/>
                <a:gd name="T17" fmla="*/ 6 h 177"/>
                <a:gd name="T18" fmla="*/ 110 w 111"/>
                <a:gd name="T19" fmla="*/ 13 h 177"/>
                <a:gd name="T20" fmla="*/ 107 w 111"/>
                <a:gd name="T21" fmla="*/ 26 h 177"/>
                <a:gd name="T22" fmla="*/ 101 w 111"/>
                <a:gd name="T23" fmla="*/ 53 h 177"/>
                <a:gd name="T24" fmla="*/ 80 w 111"/>
                <a:gd name="T25" fmla="*/ 104 h 177"/>
                <a:gd name="T26" fmla="*/ 47 w 111"/>
                <a:gd name="T27" fmla="*/ 149 h 177"/>
                <a:gd name="T28" fmla="*/ 0 w 111"/>
                <a:gd name="T29" fmla="*/ 177 h 177"/>
                <a:gd name="T30" fmla="*/ 41 w 111"/>
                <a:gd name="T31" fmla="*/ 143 h 177"/>
                <a:gd name="T32" fmla="*/ 70 w 111"/>
                <a:gd name="T33" fmla="*/ 99 h 177"/>
                <a:gd name="T34" fmla="*/ 82 w 111"/>
                <a:gd name="T35" fmla="*/ 75 h 177"/>
                <a:gd name="T36" fmla="*/ 92 w 111"/>
                <a:gd name="T37" fmla="*/ 50 h 177"/>
                <a:gd name="T38" fmla="*/ 102 w 111"/>
                <a:gd name="T39" fmla="*/ 25 h 177"/>
                <a:gd name="T40" fmla="*/ 106 w 111"/>
                <a:gd name="T41" fmla="*/ 12 h 177"/>
                <a:gd name="T42" fmla="*/ 109 w 111"/>
                <a:gd name="T43" fmla="*/ 6 h 177"/>
                <a:gd name="T44" fmla="*/ 110 w 111"/>
                <a:gd name="T45" fmla="*/ 2 h 177"/>
                <a:gd name="T46" fmla="*/ 110 w 111"/>
                <a:gd name="T47" fmla="*/ 1 h 177"/>
                <a:gd name="T48" fmla="*/ 111 w 111"/>
                <a:gd name="T49" fmla="*/ 0 h 177"/>
                <a:gd name="T50" fmla="*/ 111 w 111"/>
                <a:gd name="T51" fmla="*/ 0 h 177"/>
                <a:gd name="T52" fmla="*/ 111 w 111"/>
                <a:gd name="T53" fmla="*/ 0 h 177"/>
                <a:gd name="T54" fmla="*/ 111 w 111"/>
                <a:gd name="T55" fmla="*/ 0 h 177"/>
                <a:gd name="T56" fmla="*/ 111 w 111"/>
                <a:gd name="T57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77">
                  <a:moveTo>
                    <a:pt x="111" y="1"/>
                  </a:moveTo>
                  <a:cubicBezTo>
                    <a:pt x="111" y="1"/>
                    <a:pt x="111" y="1"/>
                    <a:pt x="111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1" y="0"/>
                    <a:pt x="111" y="0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7"/>
                    <a:pt x="108" y="22"/>
                    <a:pt x="107" y="26"/>
                  </a:cubicBezTo>
                  <a:cubicBezTo>
                    <a:pt x="106" y="35"/>
                    <a:pt x="104" y="44"/>
                    <a:pt x="101" y="53"/>
                  </a:cubicBezTo>
                  <a:cubicBezTo>
                    <a:pt x="96" y="71"/>
                    <a:pt x="89" y="88"/>
                    <a:pt x="80" y="104"/>
                  </a:cubicBezTo>
                  <a:cubicBezTo>
                    <a:pt x="72" y="121"/>
                    <a:pt x="61" y="136"/>
                    <a:pt x="47" y="149"/>
                  </a:cubicBezTo>
                  <a:cubicBezTo>
                    <a:pt x="34" y="162"/>
                    <a:pt x="18" y="173"/>
                    <a:pt x="0" y="177"/>
                  </a:cubicBezTo>
                  <a:cubicBezTo>
                    <a:pt x="16" y="168"/>
                    <a:pt x="29" y="157"/>
                    <a:pt x="41" y="143"/>
                  </a:cubicBezTo>
                  <a:cubicBezTo>
                    <a:pt x="52" y="130"/>
                    <a:pt x="61" y="114"/>
                    <a:pt x="70" y="99"/>
                  </a:cubicBezTo>
                  <a:cubicBezTo>
                    <a:pt x="74" y="91"/>
                    <a:pt x="78" y="83"/>
                    <a:pt x="82" y="75"/>
                  </a:cubicBezTo>
                  <a:cubicBezTo>
                    <a:pt x="85" y="67"/>
                    <a:pt x="89" y="58"/>
                    <a:pt x="92" y="50"/>
                  </a:cubicBezTo>
                  <a:cubicBezTo>
                    <a:pt x="96" y="42"/>
                    <a:pt x="99" y="33"/>
                    <a:pt x="102" y="25"/>
                  </a:cubicBezTo>
                  <a:cubicBezTo>
                    <a:pt x="103" y="21"/>
                    <a:pt x="105" y="16"/>
                    <a:pt x="106" y="12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7"/>
            <p:cNvSpPr>
              <a:spLocks/>
            </p:cNvSpPr>
            <p:nvPr userDrawn="1"/>
          </p:nvSpPr>
          <p:spPr bwMode="auto">
            <a:xfrm>
              <a:off x="4306888" y="4146550"/>
              <a:ext cx="26988" cy="152400"/>
            </a:xfrm>
            <a:custGeom>
              <a:avLst/>
              <a:gdLst>
                <a:gd name="T0" fmla="*/ 1 w 29"/>
                <a:gd name="T1" fmla="*/ 1 h 167"/>
                <a:gd name="T2" fmla="*/ 0 w 29"/>
                <a:gd name="T3" fmla="*/ 0 h 167"/>
                <a:gd name="T4" fmla="*/ 0 w 29"/>
                <a:gd name="T5" fmla="*/ 0 h 167"/>
                <a:gd name="T6" fmla="*/ 0 w 29"/>
                <a:gd name="T7" fmla="*/ 0 h 167"/>
                <a:gd name="T8" fmla="*/ 0 w 29"/>
                <a:gd name="T9" fmla="*/ 0 h 167"/>
                <a:gd name="T10" fmla="*/ 0 w 29"/>
                <a:gd name="T11" fmla="*/ 0 h 167"/>
                <a:gd name="T12" fmla="*/ 1 w 29"/>
                <a:gd name="T13" fmla="*/ 0 h 167"/>
                <a:gd name="T14" fmla="*/ 1 w 29"/>
                <a:gd name="T15" fmla="*/ 1 h 167"/>
                <a:gd name="T16" fmla="*/ 3 w 29"/>
                <a:gd name="T17" fmla="*/ 4 h 167"/>
                <a:gd name="T18" fmla="*/ 5 w 29"/>
                <a:gd name="T19" fmla="*/ 9 h 167"/>
                <a:gd name="T20" fmla="*/ 10 w 29"/>
                <a:gd name="T21" fmla="*/ 19 h 167"/>
                <a:gd name="T22" fmla="*/ 17 w 29"/>
                <a:gd name="T23" fmla="*/ 40 h 167"/>
                <a:gd name="T24" fmla="*/ 27 w 29"/>
                <a:gd name="T25" fmla="*/ 83 h 167"/>
                <a:gd name="T26" fmla="*/ 26 w 29"/>
                <a:gd name="T27" fmla="*/ 128 h 167"/>
                <a:gd name="T28" fmla="*/ 18 w 29"/>
                <a:gd name="T29" fmla="*/ 150 h 167"/>
                <a:gd name="T30" fmla="*/ 3 w 29"/>
                <a:gd name="T31" fmla="*/ 167 h 167"/>
                <a:gd name="T32" fmla="*/ 17 w 29"/>
                <a:gd name="T33" fmla="*/ 127 h 167"/>
                <a:gd name="T34" fmla="*/ 15 w 29"/>
                <a:gd name="T35" fmla="*/ 85 h 167"/>
                <a:gd name="T36" fmla="*/ 8 w 29"/>
                <a:gd name="T37" fmla="*/ 42 h 167"/>
                <a:gd name="T38" fmla="*/ 4 w 29"/>
                <a:gd name="T39" fmla="*/ 21 h 167"/>
                <a:gd name="T40" fmla="*/ 2 w 29"/>
                <a:gd name="T41" fmla="*/ 10 h 167"/>
                <a:gd name="T42" fmla="*/ 1 w 29"/>
                <a:gd name="T43" fmla="*/ 4 h 167"/>
                <a:gd name="T44" fmla="*/ 0 w 29"/>
                <a:gd name="T45" fmla="*/ 2 h 167"/>
                <a:gd name="T46" fmla="*/ 0 w 29"/>
                <a:gd name="T47" fmla="*/ 0 h 167"/>
                <a:gd name="T48" fmla="*/ 0 w 29"/>
                <a:gd name="T49" fmla="*/ 0 h 167"/>
                <a:gd name="T50" fmla="*/ 0 w 29"/>
                <a:gd name="T51" fmla="*/ 0 h 167"/>
                <a:gd name="T52" fmla="*/ 0 w 29"/>
                <a:gd name="T53" fmla="*/ 0 h 167"/>
                <a:gd name="T54" fmla="*/ 0 w 29"/>
                <a:gd name="T55" fmla="*/ 0 h 167"/>
                <a:gd name="T56" fmla="*/ 1 w 29"/>
                <a:gd name="T57" fmla="*/ 0 h 167"/>
                <a:gd name="T58" fmla="*/ 1 w 29"/>
                <a:gd name="T59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67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12"/>
                    <a:pt x="8" y="15"/>
                    <a:pt x="10" y="19"/>
                  </a:cubicBezTo>
                  <a:cubicBezTo>
                    <a:pt x="13" y="26"/>
                    <a:pt x="15" y="33"/>
                    <a:pt x="17" y="40"/>
                  </a:cubicBezTo>
                  <a:cubicBezTo>
                    <a:pt x="22" y="54"/>
                    <a:pt x="25" y="68"/>
                    <a:pt x="27" y="83"/>
                  </a:cubicBezTo>
                  <a:cubicBezTo>
                    <a:pt x="29" y="98"/>
                    <a:pt x="29" y="113"/>
                    <a:pt x="26" y="128"/>
                  </a:cubicBezTo>
                  <a:cubicBezTo>
                    <a:pt x="24" y="136"/>
                    <a:pt x="22" y="143"/>
                    <a:pt x="18" y="150"/>
                  </a:cubicBezTo>
                  <a:cubicBezTo>
                    <a:pt x="15" y="157"/>
                    <a:pt x="9" y="163"/>
                    <a:pt x="3" y="167"/>
                  </a:cubicBezTo>
                  <a:cubicBezTo>
                    <a:pt x="12" y="155"/>
                    <a:pt x="15" y="141"/>
                    <a:pt x="17" y="127"/>
                  </a:cubicBezTo>
                  <a:cubicBezTo>
                    <a:pt x="18" y="113"/>
                    <a:pt x="17" y="99"/>
                    <a:pt x="15" y="85"/>
                  </a:cubicBezTo>
                  <a:cubicBezTo>
                    <a:pt x="13" y="70"/>
                    <a:pt x="11" y="56"/>
                    <a:pt x="8" y="4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8"/>
            <p:cNvSpPr>
              <a:spLocks/>
            </p:cNvSpPr>
            <p:nvPr userDrawn="1"/>
          </p:nvSpPr>
          <p:spPr bwMode="auto">
            <a:xfrm>
              <a:off x="4346575" y="4164013"/>
              <a:ext cx="22225" cy="117475"/>
            </a:xfrm>
            <a:custGeom>
              <a:avLst/>
              <a:gdLst>
                <a:gd name="T0" fmla="*/ 1 w 24"/>
                <a:gd name="T1" fmla="*/ 1 h 128"/>
                <a:gd name="T2" fmla="*/ 1 w 24"/>
                <a:gd name="T3" fmla="*/ 1 h 128"/>
                <a:gd name="T4" fmla="*/ 1 w 24"/>
                <a:gd name="T5" fmla="*/ 1 h 128"/>
                <a:gd name="T6" fmla="*/ 1 w 24"/>
                <a:gd name="T7" fmla="*/ 1 h 128"/>
                <a:gd name="T8" fmla="*/ 1 w 24"/>
                <a:gd name="T9" fmla="*/ 0 h 128"/>
                <a:gd name="T10" fmla="*/ 1 w 24"/>
                <a:gd name="T11" fmla="*/ 0 h 128"/>
                <a:gd name="T12" fmla="*/ 1 w 24"/>
                <a:gd name="T13" fmla="*/ 1 h 128"/>
                <a:gd name="T14" fmla="*/ 2 w 24"/>
                <a:gd name="T15" fmla="*/ 1 h 128"/>
                <a:gd name="T16" fmla="*/ 3 w 24"/>
                <a:gd name="T17" fmla="*/ 3 h 128"/>
                <a:gd name="T18" fmla="*/ 5 w 24"/>
                <a:gd name="T19" fmla="*/ 7 h 128"/>
                <a:gd name="T20" fmla="*/ 9 w 24"/>
                <a:gd name="T21" fmla="*/ 15 h 128"/>
                <a:gd name="T22" fmla="*/ 15 w 24"/>
                <a:gd name="T23" fmla="*/ 31 h 128"/>
                <a:gd name="T24" fmla="*/ 23 w 24"/>
                <a:gd name="T25" fmla="*/ 64 h 128"/>
                <a:gd name="T26" fmla="*/ 22 w 24"/>
                <a:gd name="T27" fmla="*/ 99 h 128"/>
                <a:gd name="T28" fmla="*/ 15 w 24"/>
                <a:gd name="T29" fmla="*/ 116 h 128"/>
                <a:gd name="T30" fmla="*/ 3 w 24"/>
                <a:gd name="T31" fmla="*/ 128 h 128"/>
                <a:gd name="T32" fmla="*/ 12 w 24"/>
                <a:gd name="T33" fmla="*/ 98 h 128"/>
                <a:gd name="T34" fmla="*/ 11 w 24"/>
                <a:gd name="T35" fmla="*/ 65 h 128"/>
                <a:gd name="T36" fmla="*/ 6 w 24"/>
                <a:gd name="T37" fmla="*/ 33 h 128"/>
                <a:gd name="T38" fmla="*/ 3 w 24"/>
                <a:gd name="T39" fmla="*/ 16 h 128"/>
                <a:gd name="T40" fmla="*/ 2 w 24"/>
                <a:gd name="T41" fmla="*/ 8 h 128"/>
                <a:gd name="T42" fmla="*/ 1 w 24"/>
                <a:gd name="T43" fmla="*/ 4 h 128"/>
                <a:gd name="T44" fmla="*/ 1 w 24"/>
                <a:gd name="T45" fmla="*/ 2 h 128"/>
                <a:gd name="T46" fmla="*/ 1 w 24"/>
                <a:gd name="T47" fmla="*/ 1 h 128"/>
                <a:gd name="T48" fmla="*/ 1 w 24"/>
                <a:gd name="T49" fmla="*/ 1 h 128"/>
                <a:gd name="T50" fmla="*/ 1 w 24"/>
                <a:gd name="T51" fmla="*/ 0 h 128"/>
                <a:gd name="T52" fmla="*/ 1 w 24"/>
                <a:gd name="T53" fmla="*/ 0 h 128"/>
                <a:gd name="T54" fmla="*/ 1 w 24"/>
                <a:gd name="T55" fmla="*/ 0 h 128"/>
                <a:gd name="T56" fmla="*/ 1 w 24"/>
                <a:gd name="T57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12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10"/>
                    <a:pt x="8" y="12"/>
                    <a:pt x="9" y="15"/>
                  </a:cubicBezTo>
                  <a:cubicBezTo>
                    <a:pt x="11" y="20"/>
                    <a:pt x="13" y="25"/>
                    <a:pt x="15" y="31"/>
                  </a:cubicBezTo>
                  <a:cubicBezTo>
                    <a:pt x="19" y="41"/>
                    <a:pt x="22" y="53"/>
                    <a:pt x="23" y="64"/>
                  </a:cubicBezTo>
                  <a:cubicBezTo>
                    <a:pt x="24" y="76"/>
                    <a:pt x="24" y="87"/>
                    <a:pt x="22" y="99"/>
                  </a:cubicBezTo>
                  <a:cubicBezTo>
                    <a:pt x="20" y="105"/>
                    <a:pt x="18" y="111"/>
                    <a:pt x="15" y="116"/>
                  </a:cubicBezTo>
                  <a:cubicBezTo>
                    <a:pt x="12" y="121"/>
                    <a:pt x="8" y="125"/>
                    <a:pt x="3" y="128"/>
                  </a:cubicBezTo>
                  <a:cubicBezTo>
                    <a:pt x="10" y="119"/>
                    <a:pt x="12" y="108"/>
                    <a:pt x="12" y="98"/>
                  </a:cubicBezTo>
                  <a:cubicBezTo>
                    <a:pt x="13" y="87"/>
                    <a:pt x="12" y="76"/>
                    <a:pt x="11" y="65"/>
                  </a:cubicBezTo>
                  <a:cubicBezTo>
                    <a:pt x="10" y="55"/>
                    <a:pt x="8" y="44"/>
                    <a:pt x="6" y="3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9"/>
            <p:cNvSpPr>
              <a:spLocks/>
            </p:cNvSpPr>
            <p:nvPr userDrawn="1"/>
          </p:nvSpPr>
          <p:spPr bwMode="auto">
            <a:xfrm>
              <a:off x="4381500" y="4189413"/>
              <a:ext cx="14288" cy="66675"/>
            </a:xfrm>
            <a:custGeom>
              <a:avLst/>
              <a:gdLst>
                <a:gd name="T0" fmla="*/ 1 w 16"/>
                <a:gd name="T1" fmla="*/ 1 h 74"/>
                <a:gd name="T2" fmla="*/ 0 w 16"/>
                <a:gd name="T3" fmla="*/ 1 h 74"/>
                <a:gd name="T4" fmla="*/ 0 w 16"/>
                <a:gd name="T5" fmla="*/ 1 h 74"/>
                <a:gd name="T6" fmla="*/ 0 w 16"/>
                <a:gd name="T7" fmla="*/ 1 h 74"/>
                <a:gd name="T8" fmla="*/ 0 w 16"/>
                <a:gd name="T9" fmla="*/ 1 h 74"/>
                <a:gd name="T10" fmla="*/ 1 w 16"/>
                <a:gd name="T11" fmla="*/ 1 h 74"/>
                <a:gd name="T12" fmla="*/ 1 w 16"/>
                <a:gd name="T13" fmla="*/ 1 h 74"/>
                <a:gd name="T14" fmla="*/ 1 w 16"/>
                <a:gd name="T15" fmla="*/ 1 h 74"/>
                <a:gd name="T16" fmla="*/ 2 w 16"/>
                <a:gd name="T17" fmla="*/ 2 h 74"/>
                <a:gd name="T18" fmla="*/ 3 w 16"/>
                <a:gd name="T19" fmla="*/ 4 h 74"/>
                <a:gd name="T20" fmla="*/ 6 w 16"/>
                <a:gd name="T21" fmla="*/ 9 h 74"/>
                <a:gd name="T22" fmla="*/ 10 w 16"/>
                <a:gd name="T23" fmla="*/ 17 h 74"/>
                <a:gd name="T24" fmla="*/ 15 w 16"/>
                <a:gd name="T25" fmla="*/ 37 h 74"/>
                <a:gd name="T26" fmla="*/ 14 w 16"/>
                <a:gd name="T27" fmla="*/ 58 h 74"/>
                <a:gd name="T28" fmla="*/ 10 w 16"/>
                <a:gd name="T29" fmla="*/ 67 h 74"/>
                <a:gd name="T30" fmla="*/ 2 w 16"/>
                <a:gd name="T31" fmla="*/ 74 h 74"/>
                <a:gd name="T32" fmla="*/ 5 w 16"/>
                <a:gd name="T33" fmla="*/ 56 h 74"/>
                <a:gd name="T34" fmla="*/ 4 w 16"/>
                <a:gd name="T35" fmla="*/ 38 h 74"/>
                <a:gd name="T36" fmla="*/ 1 w 16"/>
                <a:gd name="T37" fmla="*/ 20 h 74"/>
                <a:gd name="T38" fmla="*/ 0 w 16"/>
                <a:gd name="T39" fmla="*/ 10 h 74"/>
                <a:gd name="T40" fmla="*/ 0 w 16"/>
                <a:gd name="T41" fmla="*/ 5 h 74"/>
                <a:gd name="T42" fmla="*/ 0 w 16"/>
                <a:gd name="T43" fmla="*/ 3 h 74"/>
                <a:gd name="T44" fmla="*/ 0 w 16"/>
                <a:gd name="T45" fmla="*/ 2 h 74"/>
                <a:gd name="T46" fmla="*/ 0 w 16"/>
                <a:gd name="T47" fmla="*/ 1 h 74"/>
                <a:gd name="T48" fmla="*/ 0 w 16"/>
                <a:gd name="T49" fmla="*/ 1 h 74"/>
                <a:gd name="T50" fmla="*/ 1 w 16"/>
                <a:gd name="T51" fmla="*/ 1 h 74"/>
                <a:gd name="T52" fmla="*/ 1 w 16"/>
                <a:gd name="T53" fmla="*/ 1 h 74"/>
                <a:gd name="T54" fmla="*/ 1 w 16"/>
                <a:gd name="T55" fmla="*/ 1 h 74"/>
                <a:gd name="T56" fmla="*/ 1 w 16"/>
                <a:gd name="T5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7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6"/>
                    <a:pt x="5" y="7"/>
                    <a:pt x="6" y="9"/>
                  </a:cubicBezTo>
                  <a:cubicBezTo>
                    <a:pt x="8" y="11"/>
                    <a:pt x="9" y="14"/>
                    <a:pt x="10" y="17"/>
                  </a:cubicBezTo>
                  <a:cubicBezTo>
                    <a:pt x="13" y="24"/>
                    <a:pt x="15" y="30"/>
                    <a:pt x="15" y="37"/>
                  </a:cubicBezTo>
                  <a:cubicBezTo>
                    <a:pt x="16" y="44"/>
                    <a:pt x="16" y="51"/>
                    <a:pt x="14" y="58"/>
                  </a:cubicBezTo>
                  <a:cubicBezTo>
                    <a:pt x="13" y="61"/>
                    <a:pt x="12" y="64"/>
                    <a:pt x="10" y="67"/>
                  </a:cubicBezTo>
                  <a:cubicBezTo>
                    <a:pt x="8" y="70"/>
                    <a:pt x="5" y="73"/>
                    <a:pt x="2" y="74"/>
                  </a:cubicBezTo>
                  <a:cubicBezTo>
                    <a:pt x="5" y="68"/>
                    <a:pt x="5" y="62"/>
                    <a:pt x="5" y="56"/>
                  </a:cubicBezTo>
                  <a:cubicBezTo>
                    <a:pt x="5" y="50"/>
                    <a:pt x="4" y="44"/>
                    <a:pt x="4" y="38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7"/>
                    <a:pt x="1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40"/>
            <p:cNvSpPr>
              <a:spLocks/>
            </p:cNvSpPr>
            <p:nvPr userDrawn="1"/>
          </p:nvSpPr>
          <p:spPr bwMode="auto">
            <a:xfrm>
              <a:off x="3649663" y="3933825"/>
              <a:ext cx="1479550" cy="387350"/>
            </a:xfrm>
            <a:custGeom>
              <a:avLst/>
              <a:gdLst>
                <a:gd name="T0" fmla="*/ 1596 w 1617"/>
                <a:gd name="T1" fmla="*/ 0 h 423"/>
                <a:gd name="T2" fmla="*/ 1613 w 1617"/>
                <a:gd name="T3" fmla="*/ 54 h 423"/>
                <a:gd name="T4" fmla="*/ 1614 w 1617"/>
                <a:gd name="T5" fmla="*/ 111 h 423"/>
                <a:gd name="T6" fmla="*/ 1593 w 1617"/>
                <a:gd name="T7" fmla="*/ 164 h 423"/>
                <a:gd name="T8" fmla="*/ 1550 w 1617"/>
                <a:gd name="T9" fmla="*/ 203 h 423"/>
                <a:gd name="T10" fmla="*/ 1497 w 1617"/>
                <a:gd name="T11" fmla="*/ 224 h 423"/>
                <a:gd name="T12" fmla="*/ 1441 w 1617"/>
                <a:gd name="T13" fmla="*/ 235 h 423"/>
                <a:gd name="T14" fmla="*/ 1327 w 1617"/>
                <a:gd name="T15" fmla="*/ 236 h 423"/>
                <a:gd name="T16" fmla="*/ 1273 w 1617"/>
                <a:gd name="T17" fmla="*/ 242 h 423"/>
                <a:gd name="T18" fmla="*/ 1220 w 1617"/>
                <a:gd name="T19" fmla="*/ 261 h 423"/>
                <a:gd name="T20" fmla="*/ 1119 w 1617"/>
                <a:gd name="T21" fmla="*/ 311 h 423"/>
                <a:gd name="T22" fmla="*/ 1016 w 1617"/>
                <a:gd name="T23" fmla="*/ 360 h 423"/>
                <a:gd name="T24" fmla="*/ 907 w 1617"/>
                <a:gd name="T25" fmla="*/ 395 h 423"/>
                <a:gd name="T26" fmla="*/ 681 w 1617"/>
                <a:gd name="T27" fmla="*/ 419 h 423"/>
                <a:gd name="T28" fmla="*/ 454 w 1617"/>
                <a:gd name="T29" fmla="*/ 420 h 423"/>
                <a:gd name="T30" fmla="*/ 227 w 1617"/>
                <a:gd name="T31" fmla="*/ 409 h 423"/>
                <a:gd name="T32" fmla="*/ 0 w 1617"/>
                <a:gd name="T33" fmla="*/ 407 h 423"/>
                <a:gd name="T34" fmla="*/ 114 w 1617"/>
                <a:gd name="T35" fmla="*/ 401 h 423"/>
                <a:gd name="T36" fmla="*/ 227 w 1617"/>
                <a:gd name="T37" fmla="*/ 403 h 423"/>
                <a:gd name="T38" fmla="*/ 454 w 1617"/>
                <a:gd name="T39" fmla="*/ 411 h 423"/>
                <a:gd name="T40" fmla="*/ 680 w 1617"/>
                <a:gd name="T41" fmla="*/ 409 h 423"/>
                <a:gd name="T42" fmla="*/ 905 w 1617"/>
                <a:gd name="T43" fmla="*/ 383 h 423"/>
                <a:gd name="T44" fmla="*/ 1011 w 1617"/>
                <a:gd name="T45" fmla="*/ 350 h 423"/>
                <a:gd name="T46" fmla="*/ 1113 w 1617"/>
                <a:gd name="T47" fmla="*/ 301 h 423"/>
                <a:gd name="T48" fmla="*/ 1216 w 1617"/>
                <a:gd name="T49" fmla="*/ 251 h 423"/>
                <a:gd name="T50" fmla="*/ 1270 w 1617"/>
                <a:gd name="T51" fmla="*/ 232 h 423"/>
                <a:gd name="T52" fmla="*/ 1328 w 1617"/>
                <a:gd name="T53" fmla="*/ 226 h 423"/>
                <a:gd name="T54" fmla="*/ 1440 w 1617"/>
                <a:gd name="T55" fmla="*/ 226 h 423"/>
                <a:gd name="T56" fmla="*/ 1495 w 1617"/>
                <a:gd name="T57" fmla="*/ 217 h 423"/>
                <a:gd name="T58" fmla="*/ 1547 w 1617"/>
                <a:gd name="T59" fmla="*/ 197 h 423"/>
                <a:gd name="T60" fmla="*/ 1589 w 1617"/>
                <a:gd name="T61" fmla="*/ 161 h 423"/>
                <a:gd name="T62" fmla="*/ 1611 w 1617"/>
                <a:gd name="T63" fmla="*/ 110 h 423"/>
                <a:gd name="T64" fmla="*/ 1611 w 1617"/>
                <a:gd name="T65" fmla="*/ 54 h 423"/>
                <a:gd name="T66" fmla="*/ 1596 w 1617"/>
                <a:gd name="T6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7" h="423">
                  <a:moveTo>
                    <a:pt x="1596" y="0"/>
                  </a:moveTo>
                  <a:cubicBezTo>
                    <a:pt x="1604" y="17"/>
                    <a:pt x="1609" y="35"/>
                    <a:pt x="1613" y="54"/>
                  </a:cubicBezTo>
                  <a:cubicBezTo>
                    <a:pt x="1616" y="73"/>
                    <a:pt x="1617" y="92"/>
                    <a:pt x="1614" y="111"/>
                  </a:cubicBezTo>
                  <a:cubicBezTo>
                    <a:pt x="1611" y="130"/>
                    <a:pt x="1604" y="148"/>
                    <a:pt x="1593" y="164"/>
                  </a:cubicBezTo>
                  <a:cubicBezTo>
                    <a:pt x="1582" y="180"/>
                    <a:pt x="1567" y="193"/>
                    <a:pt x="1550" y="203"/>
                  </a:cubicBezTo>
                  <a:cubicBezTo>
                    <a:pt x="1534" y="212"/>
                    <a:pt x="1516" y="219"/>
                    <a:pt x="1497" y="224"/>
                  </a:cubicBezTo>
                  <a:cubicBezTo>
                    <a:pt x="1479" y="229"/>
                    <a:pt x="1460" y="233"/>
                    <a:pt x="1441" y="235"/>
                  </a:cubicBezTo>
                  <a:cubicBezTo>
                    <a:pt x="1403" y="239"/>
                    <a:pt x="1365" y="238"/>
                    <a:pt x="1327" y="236"/>
                  </a:cubicBezTo>
                  <a:cubicBezTo>
                    <a:pt x="1309" y="235"/>
                    <a:pt x="1290" y="237"/>
                    <a:pt x="1273" y="242"/>
                  </a:cubicBezTo>
                  <a:cubicBezTo>
                    <a:pt x="1255" y="247"/>
                    <a:pt x="1237" y="254"/>
                    <a:pt x="1220" y="261"/>
                  </a:cubicBezTo>
                  <a:cubicBezTo>
                    <a:pt x="1186" y="276"/>
                    <a:pt x="1152" y="294"/>
                    <a:pt x="1119" y="311"/>
                  </a:cubicBezTo>
                  <a:cubicBezTo>
                    <a:pt x="1085" y="328"/>
                    <a:pt x="1051" y="345"/>
                    <a:pt x="1016" y="360"/>
                  </a:cubicBezTo>
                  <a:cubicBezTo>
                    <a:pt x="981" y="375"/>
                    <a:pt x="945" y="388"/>
                    <a:pt x="907" y="395"/>
                  </a:cubicBezTo>
                  <a:cubicBezTo>
                    <a:pt x="832" y="409"/>
                    <a:pt x="757" y="416"/>
                    <a:pt x="681" y="419"/>
                  </a:cubicBezTo>
                  <a:cubicBezTo>
                    <a:pt x="605" y="423"/>
                    <a:pt x="529" y="423"/>
                    <a:pt x="454" y="420"/>
                  </a:cubicBezTo>
                  <a:cubicBezTo>
                    <a:pt x="378" y="417"/>
                    <a:pt x="302" y="412"/>
                    <a:pt x="227" y="409"/>
                  </a:cubicBezTo>
                  <a:cubicBezTo>
                    <a:pt x="152" y="405"/>
                    <a:pt x="76" y="402"/>
                    <a:pt x="0" y="407"/>
                  </a:cubicBezTo>
                  <a:cubicBezTo>
                    <a:pt x="38" y="403"/>
                    <a:pt x="76" y="402"/>
                    <a:pt x="114" y="401"/>
                  </a:cubicBezTo>
                  <a:cubicBezTo>
                    <a:pt x="152" y="401"/>
                    <a:pt x="189" y="402"/>
                    <a:pt x="227" y="403"/>
                  </a:cubicBezTo>
                  <a:cubicBezTo>
                    <a:pt x="303" y="405"/>
                    <a:pt x="378" y="409"/>
                    <a:pt x="454" y="411"/>
                  </a:cubicBezTo>
                  <a:cubicBezTo>
                    <a:pt x="529" y="412"/>
                    <a:pt x="605" y="412"/>
                    <a:pt x="680" y="409"/>
                  </a:cubicBezTo>
                  <a:cubicBezTo>
                    <a:pt x="756" y="405"/>
                    <a:pt x="831" y="397"/>
                    <a:pt x="905" y="383"/>
                  </a:cubicBezTo>
                  <a:cubicBezTo>
                    <a:pt x="941" y="376"/>
                    <a:pt x="977" y="364"/>
                    <a:pt x="1011" y="350"/>
                  </a:cubicBezTo>
                  <a:cubicBezTo>
                    <a:pt x="1046" y="335"/>
                    <a:pt x="1080" y="318"/>
                    <a:pt x="1113" y="301"/>
                  </a:cubicBezTo>
                  <a:cubicBezTo>
                    <a:pt x="1147" y="284"/>
                    <a:pt x="1181" y="266"/>
                    <a:pt x="1216" y="251"/>
                  </a:cubicBezTo>
                  <a:cubicBezTo>
                    <a:pt x="1233" y="244"/>
                    <a:pt x="1251" y="237"/>
                    <a:pt x="1270" y="232"/>
                  </a:cubicBezTo>
                  <a:cubicBezTo>
                    <a:pt x="1289" y="227"/>
                    <a:pt x="1308" y="224"/>
                    <a:pt x="1328" y="226"/>
                  </a:cubicBezTo>
                  <a:cubicBezTo>
                    <a:pt x="1365" y="229"/>
                    <a:pt x="1403" y="230"/>
                    <a:pt x="1440" y="226"/>
                  </a:cubicBezTo>
                  <a:cubicBezTo>
                    <a:pt x="1459" y="225"/>
                    <a:pt x="1477" y="222"/>
                    <a:pt x="1495" y="217"/>
                  </a:cubicBezTo>
                  <a:cubicBezTo>
                    <a:pt x="1514" y="213"/>
                    <a:pt x="1531" y="206"/>
                    <a:pt x="1547" y="197"/>
                  </a:cubicBezTo>
                  <a:cubicBezTo>
                    <a:pt x="1563" y="188"/>
                    <a:pt x="1578" y="176"/>
                    <a:pt x="1589" y="161"/>
                  </a:cubicBezTo>
                  <a:cubicBezTo>
                    <a:pt x="1600" y="146"/>
                    <a:pt x="1607" y="129"/>
                    <a:pt x="1611" y="110"/>
                  </a:cubicBezTo>
                  <a:cubicBezTo>
                    <a:pt x="1614" y="92"/>
                    <a:pt x="1614" y="73"/>
                    <a:pt x="1611" y="54"/>
                  </a:cubicBezTo>
                  <a:cubicBezTo>
                    <a:pt x="1608" y="36"/>
                    <a:pt x="1603" y="17"/>
                    <a:pt x="1596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51"/>
            <p:cNvSpPr>
              <a:spLocks/>
            </p:cNvSpPr>
            <p:nvPr userDrawn="1"/>
          </p:nvSpPr>
          <p:spPr bwMode="auto">
            <a:xfrm>
              <a:off x="6232525" y="3965575"/>
              <a:ext cx="234950" cy="49213"/>
            </a:xfrm>
            <a:custGeom>
              <a:avLst/>
              <a:gdLst>
                <a:gd name="T0" fmla="*/ 257 w 257"/>
                <a:gd name="T1" fmla="*/ 8 h 53"/>
                <a:gd name="T2" fmla="*/ 249 w 257"/>
                <a:gd name="T3" fmla="*/ 15 h 53"/>
                <a:gd name="T4" fmla="*/ 248 w 257"/>
                <a:gd name="T5" fmla="*/ 16 h 53"/>
                <a:gd name="T6" fmla="*/ 245 w 257"/>
                <a:gd name="T7" fmla="*/ 18 h 53"/>
                <a:gd name="T8" fmla="*/ 230 w 257"/>
                <a:gd name="T9" fmla="*/ 25 h 53"/>
                <a:gd name="T10" fmla="*/ 229 w 257"/>
                <a:gd name="T11" fmla="*/ 26 h 53"/>
                <a:gd name="T12" fmla="*/ 229 w 257"/>
                <a:gd name="T13" fmla="*/ 26 h 53"/>
                <a:gd name="T14" fmla="*/ 228 w 257"/>
                <a:gd name="T15" fmla="*/ 26 h 53"/>
                <a:gd name="T16" fmla="*/ 227 w 257"/>
                <a:gd name="T17" fmla="*/ 26 h 53"/>
                <a:gd name="T18" fmla="*/ 227 w 257"/>
                <a:gd name="T19" fmla="*/ 26 h 53"/>
                <a:gd name="T20" fmla="*/ 227 w 257"/>
                <a:gd name="T21" fmla="*/ 26 h 53"/>
                <a:gd name="T22" fmla="*/ 226 w 257"/>
                <a:gd name="T23" fmla="*/ 26 h 53"/>
                <a:gd name="T24" fmla="*/ 226 w 257"/>
                <a:gd name="T25" fmla="*/ 27 h 53"/>
                <a:gd name="T26" fmla="*/ 0 w 257"/>
                <a:gd name="T27" fmla="*/ 53 h 53"/>
                <a:gd name="T28" fmla="*/ 37 w 257"/>
                <a:gd name="T29" fmla="*/ 7 h 53"/>
                <a:gd name="T30" fmla="*/ 257 w 257"/>
                <a:gd name="T31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53">
                  <a:moveTo>
                    <a:pt x="257" y="8"/>
                  </a:moveTo>
                  <a:cubicBezTo>
                    <a:pt x="254" y="10"/>
                    <a:pt x="252" y="13"/>
                    <a:pt x="249" y="15"/>
                  </a:cubicBezTo>
                  <a:cubicBezTo>
                    <a:pt x="249" y="15"/>
                    <a:pt x="248" y="15"/>
                    <a:pt x="248" y="16"/>
                  </a:cubicBezTo>
                  <a:cubicBezTo>
                    <a:pt x="247" y="16"/>
                    <a:pt x="246" y="17"/>
                    <a:pt x="245" y="18"/>
                  </a:cubicBezTo>
                  <a:cubicBezTo>
                    <a:pt x="239" y="22"/>
                    <a:pt x="234" y="24"/>
                    <a:pt x="230" y="25"/>
                  </a:cubicBezTo>
                  <a:cubicBezTo>
                    <a:pt x="230" y="25"/>
                    <a:pt x="229" y="26"/>
                    <a:pt x="229" y="26"/>
                  </a:cubicBezTo>
                  <a:cubicBezTo>
                    <a:pt x="229" y="26"/>
                    <a:pt x="229" y="26"/>
                    <a:pt x="229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8" y="26"/>
                    <a:pt x="228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6" y="26"/>
                  </a:cubicBezTo>
                  <a:cubicBezTo>
                    <a:pt x="226" y="27"/>
                    <a:pt x="226" y="27"/>
                    <a:pt x="226" y="27"/>
                  </a:cubicBezTo>
                  <a:cubicBezTo>
                    <a:pt x="212" y="34"/>
                    <a:pt x="44" y="38"/>
                    <a:pt x="0" y="53"/>
                  </a:cubicBezTo>
                  <a:cubicBezTo>
                    <a:pt x="0" y="53"/>
                    <a:pt x="10" y="17"/>
                    <a:pt x="37" y="7"/>
                  </a:cubicBezTo>
                  <a:cubicBezTo>
                    <a:pt x="57" y="0"/>
                    <a:pt x="257" y="8"/>
                    <a:pt x="257" y="8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4197351" y="1987550"/>
            <a:ext cx="1030287" cy="1692275"/>
            <a:chOff x="4197351" y="2000251"/>
            <a:chExt cx="1030287" cy="1692275"/>
          </a:xfrm>
        </p:grpSpPr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4562476" y="2740026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4776788" y="2990851"/>
              <a:ext cx="23813" cy="1588"/>
            </a:xfrm>
            <a:custGeom>
              <a:avLst/>
              <a:gdLst>
                <a:gd name="T0" fmla="*/ 25 w 25"/>
                <a:gd name="T1" fmla="*/ 0 h 2"/>
                <a:gd name="T2" fmla="*/ 15 w 25"/>
                <a:gd name="T3" fmla="*/ 1 h 2"/>
                <a:gd name="T4" fmla="*/ 0 w 25"/>
                <a:gd name="T5" fmla="*/ 2 h 2"/>
                <a:gd name="T6" fmla="*/ 16 w 25"/>
                <a:gd name="T7" fmla="*/ 0 h 2"/>
                <a:gd name="T8" fmla="*/ 25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5" y="0"/>
                  </a:moveTo>
                  <a:cubicBezTo>
                    <a:pt x="22" y="1"/>
                    <a:pt x="19" y="1"/>
                    <a:pt x="15" y="1"/>
                  </a:cubicBezTo>
                  <a:cubicBezTo>
                    <a:pt x="10" y="2"/>
                    <a:pt x="5" y="2"/>
                    <a:pt x="0" y="2"/>
                  </a:cubicBezTo>
                  <a:cubicBezTo>
                    <a:pt x="5" y="2"/>
                    <a:pt x="11" y="1"/>
                    <a:pt x="16" y="0"/>
                  </a:cubicBezTo>
                  <a:cubicBezTo>
                    <a:pt x="19" y="0"/>
                    <a:pt x="22" y="0"/>
                    <a:pt x="25" y="0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43"/>
            <p:cNvSpPr>
              <a:spLocks noEditPoints="1"/>
            </p:cNvSpPr>
            <p:nvPr userDrawn="1"/>
          </p:nvSpPr>
          <p:spPr bwMode="auto">
            <a:xfrm>
              <a:off x="4697413" y="2632076"/>
              <a:ext cx="530225" cy="557213"/>
            </a:xfrm>
            <a:custGeom>
              <a:avLst/>
              <a:gdLst>
                <a:gd name="T0" fmla="*/ 164 w 581"/>
                <a:gd name="T1" fmla="*/ 76 h 608"/>
                <a:gd name="T2" fmla="*/ 11 w 581"/>
                <a:gd name="T3" fmla="*/ 250 h 608"/>
                <a:gd name="T4" fmla="*/ 23 w 581"/>
                <a:gd name="T5" fmla="*/ 395 h 608"/>
                <a:gd name="T6" fmla="*/ 23 w 581"/>
                <a:gd name="T7" fmla="*/ 395 h 608"/>
                <a:gd name="T8" fmla="*/ 23 w 581"/>
                <a:gd name="T9" fmla="*/ 395 h 608"/>
                <a:gd name="T10" fmla="*/ 24 w 581"/>
                <a:gd name="T11" fmla="*/ 398 h 608"/>
                <a:gd name="T12" fmla="*/ 26 w 581"/>
                <a:gd name="T13" fmla="*/ 401 h 608"/>
                <a:gd name="T14" fmla="*/ 28 w 581"/>
                <a:gd name="T15" fmla="*/ 407 h 608"/>
                <a:gd name="T16" fmla="*/ 34 w 581"/>
                <a:gd name="T17" fmla="*/ 419 h 608"/>
                <a:gd name="T18" fmla="*/ 383 w 581"/>
                <a:gd name="T19" fmla="*/ 532 h 608"/>
                <a:gd name="T20" fmla="*/ 573 w 581"/>
                <a:gd name="T21" fmla="*/ 169 h 608"/>
                <a:gd name="T22" fmla="*/ 581 w 581"/>
                <a:gd name="T23" fmla="*/ 122 h 608"/>
                <a:gd name="T24" fmla="*/ 164 w 581"/>
                <a:gd name="T25" fmla="*/ 76 h 608"/>
                <a:gd name="T26" fmla="*/ 430 w 581"/>
                <a:gd name="T27" fmla="*/ 238 h 608"/>
                <a:gd name="T28" fmla="*/ 377 w 581"/>
                <a:gd name="T29" fmla="*/ 272 h 608"/>
                <a:gd name="T30" fmla="*/ 323 w 581"/>
                <a:gd name="T31" fmla="*/ 305 h 608"/>
                <a:gd name="T32" fmla="*/ 267 w 581"/>
                <a:gd name="T33" fmla="*/ 335 h 608"/>
                <a:gd name="T34" fmla="*/ 210 w 581"/>
                <a:gd name="T35" fmla="*/ 361 h 608"/>
                <a:gd name="T36" fmla="*/ 150 w 581"/>
                <a:gd name="T37" fmla="*/ 383 h 608"/>
                <a:gd name="T38" fmla="*/ 119 w 581"/>
                <a:gd name="T39" fmla="*/ 390 h 608"/>
                <a:gd name="T40" fmla="*/ 113 w 581"/>
                <a:gd name="T41" fmla="*/ 391 h 608"/>
                <a:gd name="T42" fmla="*/ 103 w 581"/>
                <a:gd name="T43" fmla="*/ 392 h 608"/>
                <a:gd name="T44" fmla="*/ 88 w 581"/>
                <a:gd name="T45" fmla="*/ 393 h 608"/>
                <a:gd name="T46" fmla="*/ 104 w 581"/>
                <a:gd name="T47" fmla="*/ 391 h 608"/>
                <a:gd name="T48" fmla="*/ 148 w 581"/>
                <a:gd name="T49" fmla="*/ 378 h 608"/>
                <a:gd name="T50" fmla="*/ 178 w 581"/>
                <a:gd name="T51" fmla="*/ 367 h 608"/>
                <a:gd name="T52" fmla="*/ 206 w 581"/>
                <a:gd name="T53" fmla="*/ 354 h 608"/>
                <a:gd name="T54" fmla="*/ 263 w 581"/>
                <a:gd name="T55" fmla="*/ 326 h 608"/>
                <a:gd name="T56" fmla="*/ 318 w 581"/>
                <a:gd name="T57" fmla="*/ 296 h 608"/>
                <a:gd name="T58" fmla="*/ 372 w 581"/>
                <a:gd name="T59" fmla="*/ 264 h 608"/>
                <a:gd name="T60" fmla="*/ 425 w 581"/>
                <a:gd name="T61" fmla="*/ 231 h 608"/>
                <a:gd name="T62" fmla="*/ 531 w 581"/>
                <a:gd name="T63" fmla="*/ 163 h 608"/>
                <a:gd name="T64" fmla="*/ 430 w 581"/>
                <a:gd name="T65" fmla="*/ 23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608">
                  <a:moveTo>
                    <a:pt x="164" y="76"/>
                  </a:moveTo>
                  <a:cubicBezTo>
                    <a:pt x="76" y="118"/>
                    <a:pt x="27" y="181"/>
                    <a:pt x="11" y="250"/>
                  </a:cubicBezTo>
                  <a:cubicBezTo>
                    <a:pt x="0" y="297"/>
                    <a:pt x="5" y="347"/>
                    <a:pt x="23" y="395"/>
                  </a:cubicBezTo>
                  <a:cubicBezTo>
                    <a:pt x="23" y="395"/>
                    <a:pt x="23" y="395"/>
                    <a:pt x="23" y="395"/>
                  </a:cubicBezTo>
                  <a:cubicBezTo>
                    <a:pt x="23" y="395"/>
                    <a:pt x="23" y="395"/>
                    <a:pt x="23" y="395"/>
                  </a:cubicBezTo>
                  <a:cubicBezTo>
                    <a:pt x="24" y="396"/>
                    <a:pt x="24" y="397"/>
                    <a:pt x="24" y="398"/>
                  </a:cubicBezTo>
                  <a:cubicBezTo>
                    <a:pt x="25" y="399"/>
                    <a:pt x="25" y="400"/>
                    <a:pt x="26" y="401"/>
                  </a:cubicBezTo>
                  <a:cubicBezTo>
                    <a:pt x="26" y="403"/>
                    <a:pt x="27" y="405"/>
                    <a:pt x="28" y="407"/>
                  </a:cubicBezTo>
                  <a:cubicBezTo>
                    <a:pt x="30" y="411"/>
                    <a:pt x="32" y="415"/>
                    <a:pt x="34" y="419"/>
                  </a:cubicBezTo>
                  <a:cubicBezTo>
                    <a:pt x="94" y="545"/>
                    <a:pt x="225" y="608"/>
                    <a:pt x="383" y="532"/>
                  </a:cubicBezTo>
                  <a:cubicBezTo>
                    <a:pt x="504" y="475"/>
                    <a:pt x="556" y="265"/>
                    <a:pt x="573" y="169"/>
                  </a:cubicBezTo>
                  <a:cubicBezTo>
                    <a:pt x="579" y="140"/>
                    <a:pt x="581" y="122"/>
                    <a:pt x="581" y="122"/>
                  </a:cubicBezTo>
                  <a:cubicBezTo>
                    <a:pt x="581" y="122"/>
                    <a:pt x="321" y="0"/>
                    <a:pt x="164" y="76"/>
                  </a:cubicBezTo>
                  <a:close/>
                  <a:moveTo>
                    <a:pt x="430" y="238"/>
                  </a:moveTo>
                  <a:cubicBezTo>
                    <a:pt x="412" y="250"/>
                    <a:pt x="395" y="261"/>
                    <a:pt x="377" y="272"/>
                  </a:cubicBezTo>
                  <a:cubicBezTo>
                    <a:pt x="359" y="283"/>
                    <a:pt x="341" y="294"/>
                    <a:pt x="323" y="305"/>
                  </a:cubicBezTo>
                  <a:cubicBezTo>
                    <a:pt x="304" y="315"/>
                    <a:pt x="286" y="325"/>
                    <a:pt x="267" y="335"/>
                  </a:cubicBezTo>
                  <a:cubicBezTo>
                    <a:pt x="248" y="344"/>
                    <a:pt x="229" y="353"/>
                    <a:pt x="210" y="361"/>
                  </a:cubicBezTo>
                  <a:cubicBezTo>
                    <a:pt x="190" y="370"/>
                    <a:pt x="170" y="377"/>
                    <a:pt x="150" y="383"/>
                  </a:cubicBezTo>
                  <a:cubicBezTo>
                    <a:pt x="140" y="386"/>
                    <a:pt x="129" y="388"/>
                    <a:pt x="119" y="390"/>
                  </a:cubicBezTo>
                  <a:cubicBezTo>
                    <a:pt x="117" y="390"/>
                    <a:pt x="115" y="391"/>
                    <a:pt x="113" y="391"/>
                  </a:cubicBezTo>
                  <a:cubicBezTo>
                    <a:pt x="110" y="392"/>
                    <a:pt x="107" y="392"/>
                    <a:pt x="103" y="392"/>
                  </a:cubicBezTo>
                  <a:cubicBezTo>
                    <a:pt x="98" y="393"/>
                    <a:pt x="93" y="393"/>
                    <a:pt x="88" y="393"/>
                  </a:cubicBezTo>
                  <a:cubicBezTo>
                    <a:pt x="93" y="393"/>
                    <a:pt x="99" y="392"/>
                    <a:pt x="104" y="391"/>
                  </a:cubicBezTo>
                  <a:cubicBezTo>
                    <a:pt x="119" y="388"/>
                    <a:pt x="134" y="383"/>
                    <a:pt x="148" y="378"/>
                  </a:cubicBezTo>
                  <a:cubicBezTo>
                    <a:pt x="158" y="375"/>
                    <a:pt x="168" y="371"/>
                    <a:pt x="178" y="367"/>
                  </a:cubicBezTo>
                  <a:cubicBezTo>
                    <a:pt x="187" y="363"/>
                    <a:pt x="197" y="359"/>
                    <a:pt x="206" y="354"/>
                  </a:cubicBezTo>
                  <a:cubicBezTo>
                    <a:pt x="225" y="345"/>
                    <a:pt x="244" y="336"/>
                    <a:pt x="263" y="326"/>
                  </a:cubicBezTo>
                  <a:cubicBezTo>
                    <a:pt x="281" y="317"/>
                    <a:pt x="299" y="306"/>
                    <a:pt x="318" y="296"/>
                  </a:cubicBezTo>
                  <a:cubicBezTo>
                    <a:pt x="336" y="286"/>
                    <a:pt x="354" y="275"/>
                    <a:pt x="372" y="264"/>
                  </a:cubicBezTo>
                  <a:cubicBezTo>
                    <a:pt x="390" y="253"/>
                    <a:pt x="408" y="242"/>
                    <a:pt x="425" y="231"/>
                  </a:cubicBezTo>
                  <a:cubicBezTo>
                    <a:pt x="461" y="209"/>
                    <a:pt x="496" y="186"/>
                    <a:pt x="531" y="163"/>
                  </a:cubicBezTo>
                  <a:cubicBezTo>
                    <a:pt x="499" y="190"/>
                    <a:pt x="465" y="214"/>
                    <a:pt x="430" y="238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44"/>
            <p:cNvSpPr>
              <a:spLocks/>
            </p:cNvSpPr>
            <p:nvPr userDrawn="1"/>
          </p:nvSpPr>
          <p:spPr bwMode="auto">
            <a:xfrm>
              <a:off x="4776788" y="2990851"/>
              <a:ext cx="23813" cy="1588"/>
            </a:xfrm>
            <a:custGeom>
              <a:avLst/>
              <a:gdLst>
                <a:gd name="T0" fmla="*/ 25 w 25"/>
                <a:gd name="T1" fmla="*/ 0 h 2"/>
                <a:gd name="T2" fmla="*/ 15 w 25"/>
                <a:gd name="T3" fmla="*/ 1 h 2"/>
                <a:gd name="T4" fmla="*/ 0 w 25"/>
                <a:gd name="T5" fmla="*/ 2 h 2"/>
                <a:gd name="T6" fmla="*/ 16 w 25"/>
                <a:gd name="T7" fmla="*/ 0 h 2"/>
                <a:gd name="T8" fmla="*/ 25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5" y="0"/>
                  </a:moveTo>
                  <a:cubicBezTo>
                    <a:pt x="22" y="1"/>
                    <a:pt x="19" y="1"/>
                    <a:pt x="15" y="1"/>
                  </a:cubicBezTo>
                  <a:cubicBezTo>
                    <a:pt x="10" y="2"/>
                    <a:pt x="5" y="2"/>
                    <a:pt x="0" y="2"/>
                  </a:cubicBezTo>
                  <a:cubicBezTo>
                    <a:pt x="5" y="2"/>
                    <a:pt x="11" y="1"/>
                    <a:pt x="16" y="0"/>
                  </a:cubicBezTo>
                  <a:cubicBezTo>
                    <a:pt x="19" y="0"/>
                    <a:pt x="22" y="0"/>
                    <a:pt x="25" y="0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45"/>
            <p:cNvSpPr>
              <a:spLocks/>
            </p:cNvSpPr>
            <p:nvPr userDrawn="1"/>
          </p:nvSpPr>
          <p:spPr bwMode="auto">
            <a:xfrm>
              <a:off x="4776788" y="2990851"/>
              <a:ext cx="23813" cy="1588"/>
            </a:xfrm>
            <a:custGeom>
              <a:avLst/>
              <a:gdLst>
                <a:gd name="T0" fmla="*/ 25 w 25"/>
                <a:gd name="T1" fmla="*/ 0 h 2"/>
                <a:gd name="T2" fmla="*/ 15 w 25"/>
                <a:gd name="T3" fmla="*/ 1 h 2"/>
                <a:gd name="T4" fmla="*/ 0 w 25"/>
                <a:gd name="T5" fmla="*/ 2 h 2"/>
                <a:gd name="T6" fmla="*/ 16 w 25"/>
                <a:gd name="T7" fmla="*/ 0 h 2"/>
                <a:gd name="T8" fmla="*/ 25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5" y="0"/>
                  </a:moveTo>
                  <a:cubicBezTo>
                    <a:pt x="22" y="1"/>
                    <a:pt x="19" y="1"/>
                    <a:pt x="15" y="1"/>
                  </a:cubicBezTo>
                  <a:cubicBezTo>
                    <a:pt x="10" y="2"/>
                    <a:pt x="5" y="2"/>
                    <a:pt x="0" y="2"/>
                  </a:cubicBezTo>
                  <a:cubicBezTo>
                    <a:pt x="5" y="2"/>
                    <a:pt x="11" y="1"/>
                    <a:pt x="16" y="0"/>
                  </a:cubicBezTo>
                  <a:cubicBezTo>
                    <a:pt x="19" y="0"/>
                    <a:pt x="22" y="0"/>
                    <a:pt x="25" y="0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46"/>
            <p:cNvSpPr>
              <a:spLocks noEditPoints="1"/>
            </p:cNvSpPr>
            <p:nvPr userDrawn="1"/>
          </p:nvSpPr>
          <p:spPr bwMode="auto">
            <a:xfrm>
              <a:off x="4200526" y="2408238"/>
              <a:ext cx="463550" cy="471488"/>
            </a:xfrm>
            <a:custGeom>
              <a:avLst/>
              <a:gdLst>
                <a:gd name="T0" fmla="*/ 385 w 508"/>
                <a:gd name="T1" fmla="*/ 88 h 515"/>
                <a:gd name="T2" fmla="*/ 0 w 508"/>
                <a:gd name="T3" fmla="*/ 102 h 515"/>
                <a:gd name="T4" fmla="*/ 1 w 508"/>
                <a:gd name="T5" fmla="*/ 125 h 515"/>
                <a:gd name="T6" fmla="*/ 130 w 508"/>
                <a:gd name="T7" fmla="*/ 431 h 515"/>
                <a:gd name="T8" fmla="*/ 428 w 508"/>
                <a:gd name="T9" fmla="*/ 406 h 515"/>
                <a:gd name="T10" fmla="*/ 436 w 508"/>
                <a:gd name="T11" fmla="*/ 395 h 515"/>
                <a:gd name="T12" fmla="*/ 437 w 508"/>
                <a:gd name="T13" fmla="*/ 393 h 515"/>
                <a:gd name="T14" fmla="*/ 385 w 508"/>
                <a:gd name="T15" fmla="*/ 88 h 515"/>
                <a:gd name="T16" fmla="*/ 396 w 508"/>
                <a:gd name="T17" fmla="*/ 362 h 515"/>
                <a:gd name="T18" fmla="*/ 362 w 508"/>
                <a:gd name="T19" fmla="*/ 324 h 515"/>
                <a:gd name="T20" fmla="*/ 342 w 508"/>
                <a:gd name="T21" fmla="*/ 306 h 515"/>
                <a:gd name="T22" fmla="*/ 321 w 508"/>
                <a:gd name="T23" fmla="*/ 290 h 515"/>
                <a:gd name="T24" fmla="*/ 278 w 508"/>
                <a:gd name="T25" fmla="*/ 259 h 515"/>
                <a:gd name="T26" fmla="*/ 234 w 508"/>
                <a:gd name="T27" fmla="*/ 230 h 515"/>
                <a:gd name="T28" fmla="*/ 188 w 508"/>
                <a:gd name="T29" fmla="*/ 202 h 515"/>
                <a:gd name="T30" fmla="*/ 143 w 508"/>
                <a:gd name="T31" fmla="*/ 175 h 515"/>
                <a:gd name="T32" fmla="*/ 50 w 508"/>
                <a:gd name="T33" fmla="*/ 122 h 515"/>
                <a:gd name="T34" fmla="*/ 146 w 508"/>
                <a:gd name="T35" fmla="*/ 169 h 515"/>
                <a:gd name="T36" fmla="*/ 193 w 508"/>
                <a:gd name="T37" fmla="*/ 195 h 515"/>
                <a:gd name="T38" fmla="*/ 238 w 508"/>
                <a:gd name="T39" fmla="*/ 223 h 515"/>
                <a:gd name="T40" fmla="*/ 283 w 508"/>
                <a:gd name="T41" fmla="*/ 252 h 515"/>
                <a:gd name="T42" fmla="*/ 325 w 508"/>
                <a:gd name="T43" fmla="*/ 285 h 515"/>
                <a:gd name="T44" fmla="*/ 364 w 508"/>
                <a:gd name="T45" fmla="*/ 321 h 515"/>
                <a:gd name="T46" fmla="*/ 382 w 508"/>
                <a:gd name="T47" fmla="*/ 341 h 515"/>
                <a:gd name="T48" fmla="*/ 390 w 508"/>
                <a:gd name="T49" fmla="*/ 352 h 515"/>
                <a:gd name="T50" fmla="*/ 396 w 508"/>
                <a:gd name="T51" fmla="*/ 363 h 515"/>
                <a:gd name="T52" fmla="*/ 397 w 508"/>
                <a:gd name="T53" fmla="*/ 363 h 515"/>
                <a:gd name="T54" fmla="*/ 396 w 508"/>
                <a:gd name="T55" fmla="*/ 36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515">
                  <a:moveTo>
                    <a:pt x="385" y="88"/>
                  </a:moveTo>
                  <a:cubicBezTo>
                    <a:pt x="266" y="0"/>
                    <a:pt x="0" y="102"/>
                    <a:pt x="0" y="102"/>
                  </a:cubicBezTo>
                  <a:cubicBezTo>
                    <a:pt x="0" y="102"/>
                    <a:pt x="0" y="110"/>
                    <a:pt x="1" y="125"/>
                  </a:cubicBezTo>
                  <a:cubicBezTo>
                    <a:pt x="8" y="187"/>
                    <a:pt x="33" y="360"/>
                    <a:pt x="130" y="431"/>
                  </a:cubicBezTo>
                  <a:cubicBezTo>
                    <a:pt x="243" y="515"/>
                    <a:pt x="357" y="491"/>
                    <a:pt x="428" y="406"/>
                  </a:cubicBezTo>
                  <a:cubicBezTo>
                    <a:pt x="431" y="402"/>
                    <a:pt x="434" y="399"/>
                    <a:pt x="436" y="395"/>
                  </a:cubicBezTo>
                  <a:cubicBezTo>
                    <a:pt x="437" y="395"/>
                    <a:pt x="437" y="394"/>
                    <a:pt x="437" y="393"/>
                  </a:cubicBezTo>
                  <a:cubicBezTo>
                    <a:pt x="508" y="299"/>
                    <a:pt x="503" y="176"/>
                    <a:pt x="385" y="88"/>
                  </a:cubicBezTo>
                  <a:close/>
                  <a:moveTo>
                    <a:pt x="396" y="362"/>
                  </a:moveTo>
                  <a:cubicBezTo>
                    <a:pt x="386" y="348"/>
                    <a:pt x="374" y="336"/>
                    <a:pt x="362" y="324"/>
                  </a:cubicBezTo>
                  <a:cubicBezTo>
                    <a:pt x="355" y="318"/>
                    <a:pt x="348" y="312"/>
                    <a:pt x="342" y="306"/>
                  </a:cubicBezTo>
                  <a:cubicBezTo>
                    <a:pt x="335" y="301"/>
                    <a:pt x="328" y="295"/>
                    <a:pt x="321" y="290"/>
                  </a:cubicBezTo>
                  <a:cubicBezTo>
                    <a:pt x="307" y="279"/>
                    <a:pt x="293" y="269"/>
                    <a:pt x="278" y="259"/>
                  </a:cubicBezTo>
                  <a:cubicBezTo>
                    <a:pt x="263" y="249"/>
                    <a:pt x="249" y="239"/>
                    <a:pt x="234" y="230"/>
                  </a:cubicBezTo>
                  <a:cubicBezTo>
                    <a:pt x="219" y="220"/>
                    <a:pt x="204" y="211"/>
                    <a:pt x="188" y="202"/>
                  </a:cubicBezTo>
                  <a:cubicBezTo>
                    <a:pt x="173" y="193"/>
                    <a:pt x="158" y="184"/>
                    <a:pt x="143" y="175"/>
                  </a:cubicBezTo>
                  <a:cubicBezTo>
                    <a:pt x="112" y="157"/>
                    <a:pt x="81" y="140"/>
                    <a:pt x="50" y="122"/>
                  </a:cubicBezTo>
                  <a:cubicBezTo>
                    <a:pt x="83" y="136"/>
                    <a:pt x="115" y="152"/>
                    <a:pt x="146" y="169"/>
                  </a:cubicBezTo>
                  <a:cubicBezTo>
                    <a:pt x="162" y="177"/>
                    <a:pt x="177" y="186"/>
                    <a:pt x="193" y="195"/>
                  </a:cubicBezTo>
                  <a:cubicBezTo>
                    <a:pt x="208" y="204"/>
                    <a:pt x="223" y="213"/>
                    <a:pt x="238" y="223"/>
                  </a:cubicBezTo>
                  <a:cubicBezTo>
                    <a:pt x="253" y="232"/>
                    <a:pt x="268" y="242"/>
                    <a:pt x="283" y="252"/>
                  </a:cubicBezTo>
                  <a:cubicBezTo>
                    <a:pt x="297" y="263"/>
                    <a:pt x="311" y="273"/>
                    <a:pt x="325" y="285"/>
                  </a:cubicBezTo>
                  <a:cubicBezTo>
                    <a:pt x="339" y="296"/>
                    <a:pt x="352" y="308"/>
                    <a:pt x="364" y="321"/>
                  </a:cubicBezTo>
                  <a:cubicBezTo>
                    <a:pt x="371" y="327"/>
                    <a:pt x="377" y="334"/>
                    <a:pt x="382" y="341"/>
                  </a:cubicBezTo>
                  <a:cubicBezTo>
                    <a:pt x="385" y="345"/>
                    <a:pt x="387" y="348"/>
                    <a:pt x="390" y="352"/>
                  </a:cubicBezTo>
                  <a:cubicBezTo>
                    <a:pt x="392" y="355"/>
                    <a:pt x="394" y="359"/>
                    <a:pt x="396" y="363"/>
                  </a:cubicBezTo>
                  <a:cubicBezTo>
                    <a:pt x="396" y="363"/>
                    <a:pt x="397" y="363"/>
                    <a:pt x="397" y="363"/>
                  </a:cubicBezTo>
                  <a:cubicBezTo>
                    <a:pt x="396" y="363"/>
                    <a:pt x="396" y="363"/>
                    <a:pt x="396" y="362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47"/>
            <p:cNvSpPr>
              <a:spLocks/>
            </p:cNvSpPr>
            <p:nvPr userDrawn="1"/>
          </p:nvSpPr>
          <p:spPr bwMode="auto">
            <a:xfrm>
              <a:off x="4562476" y="2740026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8"/>
            <p:cNvSpPr>
              <a:spLocks/>
            </p:cNvSpPr>
            <p:nvPr userDrawn="1"/>
          </p:nvSpPr>
          <p:spPr bwMode="auto">
            <a:xfrm>
              <a:off x="4562476" y="2740026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49"/>
            <p:cNvSpPr>
              <a:spLocks noEditPoints="1"/>
            </p:cNvSpPr>
            <p:nvPr userDrawn="1"/>
          </p:nvSpPr>
          <p:spPr bwMode="auto">
            <a:xfrm>
              <a:off x="4697413" y="2239963"/>
              <a:ext cx="379413" cy="374650"/>
            </a:xfrm>
            <a:custGeom>
              <a:avLst/>
              <a:gdLst>
                <a:gd name="T0" fmla="*/ 413 w 415"/>
                <a:gd name="T1" fmla="*/ 52 h 411"/>
                <a:gd name="T2" fmla="*/ 378 w 415"/>
                <a:gd name="T3" fmla="*/ 43 h 411"/>
                <a:gd name="T4" fmla="*/ 92 w 415"/>
                <a:gd name="T5" fmla="*/ 60 h 411"/>
                <a:gd name="T6" fmla="*/ 45 w 415"/>
                <a:gd name="T7" fmla="*/ 293 h 411"/>
                <a:gd name="T8" fmla="*/ 58 w 415"/>
                <a:gd name="T9" fmla="*/ 311 h 411"/>
                <a:gd name="T10" fmla="*/ 62 w 415"/>
                <a:gd name="T11" fmla="*/ 316 h 411"/>
                <a:gd name="T12" fmla="*/ 63 w 415"/>
                <a:gd name="T13" fmla="*/ 317 h 411"/>
                <a:gd name="T14" fmla="*/ 67 w 415"/>
                <a:gd name="T15" fmla="*/ 322 h 411"/>
                <a:gd name="T16" fmla="*/ 321 w 415"/>
                <a:gd name="T17" fmla="*/ 333 h 411"/>
                <a:gd name="T18" fmla="*/ 413 w 415"/>
                <a:gd name="T19" fmla="*/ 52 h 411"/>
                <a:gd name="T20" fmla="*/ 297 w 415"/>
                <a:gd name="T21" fmla="*/ 120 h 411"/>
                <a:gd name="T22" fmla="*/ 261 w 415"/>
                <a:gd name="T23" fmla="*/ 145 h 411"/>
                <a:gd name="T24" fmla="*/ 224 w 415"/>
                <a:gd name="T25" fmla="*/ 171 h 411"/>
                <a:gd name="T26" fmla="*/ 189 w 415"/>
                <a:gd name="T27" fmla="*/ 197 h 411"/>
                <a:gd name="T28" fmla="*/ 155 w 415"/>
                <a:gd name="T29" fmla="*/ 225 h 411"/>
                <a:gd name="T30" fmla="*/ 138 w 415"/>
                <a:gd name="T31" fmla="*/ 240 h 411"/>
                <a:gd name="T32" fmla="*/ 123 w 415"/>
                <a:gd name="T33" fmla="*/ 256 h 411"/>
                <a:gd name="T34" fmla="*/ 95 w 415"/>
                <a:gd name="T35" fmla="*/ 290 h 411"/>
                <a:gd name="T36" fmla="*/ 100 w 415"/>
                <a:gd name="T37" fmla="*/ 280 h 411"/>
                <a:gd name="T38" fmla="*/ 106 w 415"/>
                <a:gd name="T39" fmla="*/ 271 h 411"/>
                <a:gd name="T40" fmla="*/ 120 w 415"/>
                <a:gd name="T41" fmla="*/ 253 h 411"/>
                <a:gd name="T42" fmla="*/ 151 w 415"/>
                <a:gd name="T43" fmla="*/ 221 h 411"/>
                <a:gd name="T44" fmla="*/ 185 w 415"/>
                <a:gd name="T45" fmla="*/ 192 h 411"/>
                <a:gd name="T46" fmla="*/ 220 w 415"/>
                <a:gd name="T47" fmla="*/ 165 h 411"/>
                <a:gd name="T48" fmla="*/ 257 w 415"/>
                <a:gd name="T49" fmla="*/ 140 h 411"/>
                <a:gd name="T50" fmla="*/ 294 w 415"/>
                <a:gd name="T51" fmla="*/ 116 h 411"/>
                <a:gd name="T52" fmla="*/ 372 w 415"/>
                <a:gd name="T53" fmla="*/ 72 h 411"/>
                <a:gd name="T54" fmla="*/ 297 w 415"/>
                <a:gd name="T55" fmla="*/ 12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411">
                  <a:moveTo>
                    <a:pt x="413" y="52"/>
                  </a:moveTo>
                  <a:cubicBezTo>
                    <a:pt x="413" y="52"/>
                    <a:pt x="399" y="48"/>
                    <a:pt x="378" y="43"/>
                  </a:cubicBezTo>
                  <a:cubicBezTo>
                    <a:pt x="311" y="27"/>
                    <a:pt x="163" y="0"/>
                    <a:pt x="92" y="60"/>
                  </a:cubicBezTo>
                  <a:cubicBezTo>
                    <a:pt x="7" y="131"/>
                    <a:pt x="0" y="221"/>
                    <a:pt x="45" y="293"/>
                  </a:cubicBezTo>
                  <a:cubicBezTo>
                    <a:pt x="49" y="299"/>
                    <a:pt x="53" y="305"/>
                    <a:pt x="58" y="311"/>
                  </a:cubicBezTo>
                  <a:cubicBezTo>
                    <a:pt x="59" y="313"/>
                    <a:pt x="60" y="314"/>
                    <a:pt x="62" y="316"/>
                  </a:cubicBezTo>
                  <a:cubicBezTo>
                    <a:pt x="62" y="317"/>
                    <a:pt x="63" y="317"/>
                    <a:pt x="63" y="317"/>
                  </a:cubicBezTo>
                  <a:cubicBezTo>
                    <a:pt x="64" y="319"/>
                    <a:pt x="65" y="320"/>
                    <a:pt x="67" y="322"/>
                  </a:cubicBezTo>
                  <a:cubicBezTo>
                    <a:pt x="130" y="394"/>
                    <a:pt x="229" y="411"/>
                    <a:pt x="321" y="333"/>
                  </a:cubicBezTo>
                  <a:cubicBezTo>
                    <a:pt x="415" y="254"/>
                    <a:pt x="413" y="52"/>
                    <a:pt x="413" y="52"/>
                  </a:cubicBezTo>
                  <a:close/>
                  <a:moveTo>
                    <a:pt x="297" y="120"/>
                  </a:moveTo>
                  <a:cubicBezTo>
                    <a:pt x="285" y="129"/>
                    <a:pt x="273" y="137"/>
                    <a:pt x="261" y="145"/>
                  </a:cubicBezTo>
                  <a:cubicBezTo>
                    <a:pt x="248" y="154"/>
                    <a:pt x="236" y="162"/>
                    <a:pt x="224" y="171"/>
                  </a:cubicBezTo>
                  <a:cubicBezTo>
                    <a:pt x="212" y="180"/>
                    <a:pt x="201" y="188"/>
                    <a:pt x="189" y="197"/>
                  </a:cubicBezTo>
                  <a:cubicBezTo>
                    <a:pt x="177" y="206"/>
                    <a:pt x="166" y="216"/>
                    <a:pt x="155" y="225"/>
                  </a:cubicBezTo>
                  <a:cubicBezTo>
                    <a:pt x="149" y="230"/>
                    <a:pt x="144" y="235"/>
                    <a:pt x="138" y="240"/>
                  </a:cubicBezTo>
                  <a:cubicBezTo>
                    <a:pt x="133" y="245"/>
                    <a:pt x="128" y="250"/>
                    <a:pt x="123" y="256"/>
                  </a:cubicBezTo>
                  <a:cubicBezTo>
                    <a:pt x="112" y="266"/>
                    <a:pt x="103" y="278"/>
                    <a:pt x="95" y="290"/>
                  </a:cubicBezTo>
                  <a:cubicBezTo>
                    <a:pt x="97" y="287"/>
                    <a:pt x="99" y="284"/>
                    <a:pt x="100" y="280"/>
                  </a:cubicBezTo>
                  <a:cubicBezTo>
                    <a:pt x="102" y="277"/>
                    <a:pt x="104" y="274"/>
                    <a:pt x="106" y="271"/>
                  </a:cubicBezTo>
                  <a:cubicBezTo>
                    <a:pt x="111" y="265"/>
                    <a:pt x="115" y="259"/>
                    <a:pt x="120" y="253"/>
                  </a:cubicBezTo>
                  <a:cubicBezTo>
                    <a:pt x="130" y="242"/>
                    <a:pt x="140" y="231"/>
                    <a:pt x="151" y="221"/>
                  </a:cubicBezTo>
                  <a:cubicBezTo>
                    <a:pt x="162" y="211"/>
                    <a:pt x="173" y="202"/>
                    <a:pt x="185" y="192"/>
                  </a:cubicBezTo>
                  <a:cubicBezTo>
                    <a:pt x="196" y="183"/>
                    <a:pt x="208" y="174"/>
                    <a:pt x="220" y="165"/>
                  </a:cubicBezTo>
                  <a:cubicBezTo>
                    <a:pt x="232" y="156"/>
                    <a:pt x="244" y="148"/>
                    <a:pt x="257" y="140"/>
                  </a:cubicBezTo>
                  <a:cubicBezTo>
                    <a:pt x="269" y="132"/>
                    <a:pt x="282" y="124"/>
                    <a:pt x="294" y="116"/>
                  </a:cubicBezTo>
                  <a:cubicBezTo>
                    <a:pt x="320" y="100"/>
                    <a:pt x="345" y="85"/>
                    <a:pt x="372" y="72"/>
                  </a:cubicBezTo>
                  <a:cubicBezTo>
                    <a:pt x="347" y="88"/>
                    <a:pt x="322" y="104"/>
                    <a:pt x="297" y="120"/>
                  </a:cubicBez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50"/>
            <p:cNvSpPr>
              <a:spLocks/>
            </p:cNvSpPr>
            <p:nvPr userDrawn="1"/>
          </p:nvSpPr>
          <p:spPr bwMode="auto">
            <a:xfrm>
              <a:off x="4197351" y="2000251"/>
              <a:ext cx="560388" cy="1692275"/>
            </a:xfrm>
            <a:custGeom>
              <a:avLst/>
              <a:gdLst>
                <a:gd name="T0" fmla="*/ 558 w 614"/>
                <a:gd name="T1" fmla="*/ 663 h 1851"/>
                <a:gd name="T2" fmla="*/ 555 w 614"/>
                <a:gd name="T3" fmla="*/ 763 h 1851"/>
                <a:gd name="T4" fmla="*/ 499 w 614"/>
                <a:gd name="T5" fmla="*/ 1042 h 1851"/>
                <a:gd name="T6" fmla="*/ 468 w 614"/>
                <a:gd name="T7" fmla="*/ 1122 h 1851"/>
                <a:gd name="T8" fmla="*/ 570 w 614"/>
                <a:gd name="T9" fmla="*/ 1087 h 1851"/>
                <a:gd name="T10" fmla="*/ 575 w 614"/>
                <a:gd name="T11" fmla="*/ 1099 h 1851"/>
                <a:gd name="T12" fmla="*/ 445 w 614"/>
                <a:gd name="T13" fmla="*/ 1171 h 1851"/>
                <a:gd name="T14" fmla="*/ 428 w 614"/>
                <a:gd name="T15" fmla="*/ 1206 h 1851"/>
                <a:gd name="T16" fmla="*/ 407 w 614"/>
                <a:gd name="T17" fmla="*/ 1249 h 1851"/>
                <a:gd name="T18" fmla="*/ 363 w 614"/>
                <a:gd name="T19" fmla="*/ 1341 h 1851"/>
                <a:gd name="T20" fmla="*/ 318 w 614"/>
                <a:gd name="T21" fmla="*/ 1624 h 1851"/>
                <a:gd name="T22" fmla="*/ 355 w 614"/>
                <a:gd name="T23" fmla="*/ 1851 h 1851"/>
                <a:gd name="T24" fmla="*/ 256 w 614"/>
                <a:gd name="T25" fmla="*/ 1635 h 1851"/>
                <a:gd name="T26" fmla="*/ 255 w 614"/>
                <a:gd name="T27" fmla="*/ 1554 h 1851"/>
                <a:gd name="T28" fmla="*/ 314 w 614"/>
                <a:gd name="T29" fmla="*/ 1320 h 1851"/>
                <a:gd name="T30" fmla="*/ 451 w 614"/>
                <a:gd name="T31" fmla="*/ 1049 h 1851"/>
                <a:gd name="T32" fmla="*/ 478 w 614"/>
                <a:gd name="T33" fmla="*/ 962 h 1851"/>
                <a:gd name="T34" fmla="*/ 432 w 614"/>
                <a:gd name="T35" fmla="*/ 853 h 1851"/>
                <a:gd name="T36" fmla="*/ 470 w 614"/>
                <a:gd name="T37" fmla="*/ 876 h 1851"/>
                <a:gd name="T38" fmla="*/ 497 w 614"/>
                <a:gd name="T39" fmla="*/ 908 h 1851"/>
                <a:gd name="T40" fmla="*/ 528 w 614"/>
                <a:gd name="T41" fmla="*/ 611 h 1851"/>
                <a:gd name="T42" fmla="*/ 472 w 614"/>
                <a:gd name="T43" fmla="*/ 318 h 1851"/>
                <a:gd name="T44" fmla="*/ 285 w 614"/>
                <a:gd name="T45" fmla="*/ 90 h 1851"/>
                <a:gd name="T46" fmla="*/ 75 w 614"/>
                <a:gd name="T47" fmla="*/ 8 h 1851"/>
                <a:gd name="T48" fmla="*/ 76 w 614"/>
                <a:gd name="T49" fmla="*/ 5 h 1851"/>
                <a:gd name="T50" fmla="*/ 290 w 614"/>
                <a:gd name="T51" fmla="*/ 82 h 1851"/>
                <a:gd name="T52" fmla="*/ 489 w 614"/>
                <a:gd name="T53" fmla="*/ 311 h 1851"/>
                <a:gd name="T54" fmla="*/ 556 w 614"/>
                <a:gd name="T55" fmla="*/ 610 h 1851"/>
                <a:gd name="T56" fmla="*/ 565 w 614"/>
                <a:gd name="T57" fmla="*/ 605 h 1851"/>
                <a:gd name="T58" fmla="*/ 600 w 614"/>
                <a:gd name="T59" fmla="*/ 576 h 1851"/>
                <a:gd name="T60" fmla="*/ 605 w 614"/>
                <a:gd name="T61" fmla="*/ 573 h 1851"/>
                <a:gd name="T62" fmla="*/ 614 w 614"/>
                <a:gd name="T63" fmla="*/ 584 h 1851"/>
                <a:gd name="T64" fmla="*/ 585 w 614"/>
                <a:gd name="T65" fmla="*/ 609 h 1851"/>
                <a:gd name="T66" fmla="*/ 560 w 614"/>
                <a:gd name="T67" fmla="*/ 66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4" h="1851">
                  <a:moveTo>
                    <a:pt x="559" y="661"/>
                  </a:moveTo>
                  <a:cubicBezTo>
                    <a:pt x="558" y="663"/>
                    <a:pt x="558" y="663"/>
                    <a:pt x="558" y="663"/>
                  </a:cubicBezTo>
                  <a:cubicBezTo>
                    <a:pt x="558" y="684"/>
                    <a:pt x="558" y="706"/>
                    <a:pt x="557" y="728"/>
                  </a:cubicBezTo>
                  <a:cubicBezTo>
                    <a:pt x="557" y="740"/>
                    <a:pt x="556" y="752"/>
                    <a:pt x="555" y="763"/>
                  </a:cubicBezTo>
                  <a:cubicBezTo>
                    <a:pt x="552" y="815"/>
                    <a:pt x="545" y="866"/>
                    <a:pt x="535" y="916"/>
                  </a:cubicBezTo>
                  <a:cubicBezTo>
                    <a:pt x="526" y="959"/>
                    <a:pt x="514" y="1001"/>
                    <a:pt x="499" y="1042"/>
                  </a:cubicBezTo>
                  <a:cubicBezTo>
                    <a:pt x="497" y="1050"/>
                    <a:pt x="494" y="1057"/>
                    <a:pt x="491" y="1065"/>
                  </a:cubicBezTo>
                  <a:cubicBezTo>
                    <a:pt x="484" y="1084"/>
                    <a:pt x="476" y="1103"/>
                    <a:pt x="468" y="1122"/>
                  </a:cubicBezTo>
                  <a:cubicBezTo>
                    <a:pt x="481" y="1115"/>
                    <a:pt x="494" y="1108"/>
                    <a:pt x="508" y="1103"/>
                  </a:cubicBezTo>
                  <a:cubicBezTo>
                    <a:pt x="528" y="1096"/>
                    <a:pt x="549" y="1091"/>
                    <a:pt x="570" y="1087"/>
                  </a:cubicBezTo>
                  <a:cubicBezTo>
                    <a:pt x="571" y="1089"/>
                    <a:pt x="572" y="1091"/>
                    <a:pt x="573" y="1093"/>
                  </a:cubicBezTo>
                  <a:cubicBezTo>
                    <a:pt x="573" y="1095"/>
                    <a:pt x="574" y="1097"/>
                    <a:pt x="575" y="1099"/>
                  </a:cubicBezTo>
                  <a:cubicBezTo>
                    <a:pt x="554" y="1104"/>
                    <a:pt x="534" y="1110"/>
                    <a:pt x="515" y="1119"/>
                  </a:cubicBezTo>
                  <a:cubicBezTo>
                    <a:pt x="488" y="1132"/>
                    <a:pt x="464" y="1149"/>
                    <a:pt x="445" y="1171"/>
                  </a:cubicBezTo>
                  <a:cubicBezTo>
                    <a:pt x="445" y="1171"/>
                    <a:pt x="445" y="1171"/>
                    <a:pt x="445" y="1171"/>
                  </a:cubicBezTo>
                  <a:cubicBezTo>
                    <a:pt x="440" y="1183"/>
                    <a:pt x="434" y="1194"/>
                    <a:pt x="428" y="1206"/>
                  </a:cubicBezTo>
                  <a:cubicBezTo>
                    <a:pt x="421" y="1219"/>
                    <a:pt x="415" y="1233"/>
                    <a:pt x="408" y="1246"/>
                  </a:cubicBezTo>
                  <a:cubicBezTo>
                    <a:pt x="407" y="1249"/>
                    <a:pt x="407" y="1249"/>
                    <a:pt x="407" y="1249"/>
                  </a:cubicBezTo>
                  <a:cubicBezTo>
                    <a:pt x="400" y="1262"/>
                    <a:pt x="393" y="1275"/>
                    <a:pt x="387" y="1289"/>
                  </a:cubicBezTo>
                  <a:cubicBezTo>
                    <a:pt x="378" y="1306"/>
                    <a:pt x="370" y="1324"/>
                    <a:pt x="363" y="1341"/>
                  </a:cubicBezTo>
                  <a:cubicBezTo>
                    <a:pt x="344" y="1386"/>
                    <a:pt x="329" y="1433"/>
                    <a:pt x="321" y="1480"/>
                  </a:cubicBezTo>
                  <a:cubicBezTo>
                    <a:pt x="314" y="1527"/>
                    <a:pt x="313" y="1576"/>
                    <a:pt x="318" y="1624"/>
                  </a:cubicBezTo>
                  <a:cubicBezTo>
                    <a:pt x="318" y="1626"/>
                    <a:pt x="318" y="1629"/>
                    <a:pt x="319" y="1632"/>
                  </a:cubicBezTo>
                  <a:cubicBezTo>
                    <a:pt x="324" y="1677"/>
                    <a:pt x="343" y="1806"/>
                    <a:pt x="355" y="1851"/>
                  </a:cubicBezTo>
                  <a:cubicBezTo>
                    <a:pt x="280" y="1784"/>
                    <a:pt x="280" y="1784"/>
                    <a:pt x="280" y="1784"/>
                  </a:cubicBezTo>
                  <a:cubicBezTo>
                    <a:pt x="269" y="1736"/>
                    <a:pt x="260" y="1686"/>
                    <a:pt x="256" y="1635"/>
                  </a:cubicBezTo>
                  <a:cubicBezTo>
                    <a:pt x="256" y="1633"/>
                    <a:pt x="256" y="1631"/>
                    <a:pt x="255" y="1629"/>
                  </a:cubicBezTo>
                  <a:cubicBezTo>
                    <a:pt x="254" y="1604"/>
                    <a:pt x="253" y="1579"/>
                    <a:pt x="255" y="1554"/>
                  </a:cubicBezTo>
                  <a:cubicBezTo>
                    <a:pt x="256" y="1526"/>
                    <a:pt x="259" y="1498"/>
                    <a:pt x="264" y="1470"/>
                  </a:cubicBezTo>
                  <a:cubicBezTo>
                    <a:pt x="274" y="1417"/>
                    <a:pt x="293" y="1367"/>
                    <a:pt x="314" y="1320"/>
                  </a:cubicBezTo>
                  <a:cubicBezTo>
                    <a:pt x="336" y="1272"/>
                    <a:pt x="362" y="1228"/>
                    <a:pt x="385" y="1184"/>
                  </a:cubicBezTo>
                  <a:cubicBezTo>
                    <a:pt x="409" y="1139"/>
                    <a:pt x="432" y="1095"/>
                    <a:pt x="451" y="1049"/>
                  </a:cubicBezTo>
                  <a:cubicBezTo>
                    <a:pt x="460" y="1026"/>
                    <a:pt x="469" y="1003"/>
                    <a:pt x="477" y="979"/>
                  </a:cubicBezTo>
                  <a:cubicBezTo>
                    <a:pt x="477" y="973"/>
                    <a:pt x="478" y="967"/>
                    <a:pt x="478" y="962"/>
                  </a:cubicBezTo>
                  <a:cubicBezTo>
                    <a:pt x="477" y="935"/>
                    <a:pt x="469" y="909"/>
                    <a:pt x="455" y="886"/>
                  </a:cubicBezTo>
                  <a:cubicBezTo>
                    <a:pt x="448" y="874"/>
                    <a:pt x="441" y="863"/>
                    <a:pt x="432" y="853"/>
                  </a:cubicBezTo>
                  <a:cubicBezTo>
                    <a:pt x="435" y="849"/>
                    <a:pt x="438" y="846"/>
                    <a:pt x="440" y="842"/>
                  </a:cubicBezTo>
                  <a:cubicBezTo>
                    <a:pt x="451" y="852"/>
                    <a:pt x="461" y="864"/>
                    <a:pt x="470" y="876"/>
                  </a:cubicBezTo>
                  <a:cubicBezTo>
                    <a:pt x="480" y="889"/>
                    <a:pt x="488" y="904"/>
                    <a:pt x="494" y="920"/>
                  </a:cubicBezTo>
                  <a:cubicBezTo>
                    <a:pt x="495" y="916"/>
                    <a:pt x="496" y="912"/>
                    <a:pt x="497" y="908"/>
                  </a:cubicBezTo>
                  <a:cubicBezTo>
                    <a:pt x="509" y="860"/>
                    <a:pt x="517" y="810"/>
                    <a:pt x="522" y="761"/>
                  </a:cubicBezTo>
                  <a:cubicBezTo>
                    <a:pt x="526" y="711"/>
                    <a:pt x="529" y="661"/>
                    <a:pt x="528" y="611"/>
                  </a:cubicBezTo>
                  <a:cubicBezTo>
                    <a:pt x="527" y="561"/>
                    <a:pt x="522" y="511"/>
                    <a:pt x="513" y="462"/>
                  </a:cubicBezTo>
                  <a:cubicBezTo>
                    <a:pt x="504" y="413"/>
                    <a:pt x="491" y="364"/>
                    <a:pt x="472" y="318"/>
                  </a:cubicBezTo>
                  <a:cubicBezTo>
                    <a:pt x="452" y="273"/>
                    <a:pt x="427" y="229"/>
                    <a:pt x="396" y="190"/>
                  </a:cubicBezTo>
                  <a:cubicBezTo>
                    <a:pt x="364" y="151"/>
                    <a:pt x="327" y="117"/>
                    <a:pt x="285" y="90"/>
                  </a:cubicBezTo>
                  <a:cubicBezTo>
                    <a:pt x="243" y="62"/>
                    <a:pt x="197" y="41"/>
                    <a:pt x="149" y="26"/>
                  </a:cubicBezTo>
                  <a:cubicBezTo>
                    <a:pt x="125" y="18"/>
                    <a:pt x="100" y="12"/>
                    <a:pt x="75" y="8"/>
                  </a:cubicBezTo>
                  <a:cubicBezTo>
                    <a:pt x="51" y="3"/>
                    <a:pt x="25" y="0"/>
                    <a:pt x="0" y="0"/>
                  </a:cubicBezTo>
                  <a:cubicBezTo>
                    <a:pt x="25" y="0"/>
                    <a:pt x="51" y="2"/>
                    <a:pt x="76" y="5"/>
                  </a:cubicBezTo>
                  <a:cubicBezTo>
                    <a:pt x="101" y="9"/>
                    <a:pt x="126" y="14"/>
                    <a:pt x="150" y="21"/>
                  </a:cubicBezTo>
                  <a:cubicBezTo>
                    <a:pt x="199" y="35"/>
                    <a:pt x="247" y="55"/>
                    <a:pt x="290" y="82"/>
                  </a:cubicBezTo>
                  <a:cubicBezTo>
                    <a:pt x="334" y="108"/>
                    <a:pt x="373" y="142"/>
                    <a:pt x="407" y="181"/>
                  </a:cubicBezTo>
                  <a:cubicBezTo>
                    <a:pt x="440" y="220"/>
                    <a:pt x="468" y="264"/>
                    <a:pt x="489" y="311"/>
                  </a:cubicBezTo>
                  <a:cubicBezTo>
                    <a:pt x="511" y="357"/>
                    <a:pt x="526" y="407"/>
                    <a:pt x="537" y="457"/>
                  </a:cubicBezTo>
                  <a:cubicBezTo>
                    <a:pt x="548" y="507"/>
                    <a:pt x="554" y="559"/>
                    <a:pt x="556" y="610"/>
                  </a:cubicBezTo>
                  <a:cubicBezTo>
                    <a:pt x="557" y="612"/>
                    <a:pt x="557" y="614"/>
                    <a:pt x="557" y="616"/>
                  </a:cubicBezTo>
                  <a:cubicBezTo>
                    <a:pt x="559" y="612"/>
                    <a:pt x="562" y="608"/>
                    <a:pt x="565" y="605"/>
                  </a:cubicBezTo>
                  <a:cubicBezTo>
                    <a:pt x="574" y="595"/>
                    <a:pt x="583" y="586"/>
                    <a:pt x="594" y="579"/>
                  </a:cubicBezTo>
                  <a:cubicBezTo>
                    <a:pt x="596" y="578"/>
                    <a:pt x="598" y="577"/>
                    <a:pt x="600" y="576"/>
                  </a:cubicBezTo>
                  <a:cubicBezTo>
                    <a:pt x="602" y="575"/>
                    <a:pt x="603" y="574"/>
                    <a:pt x="605" y="573"/>
                  </a:cubicBezTo>
                  <a:cubicBezTo>
                    <a:pt x="605" y="573"/>
                    <a:pt x="605" y="573"/>
                    <a:pt x="605" y="573"/>
                  </a:cubicBezTo>
                  <a:cubicBezTo>
                    <a:pt x="606" y="575"/>
                    <a:pt x="608" y="577"/>
                    <a:pt x="610" y="579"/>
                  </a:cubicBezTo>
                  <a:cubicBezTo>
                    <a:pt x="611" y="581"/>
                    <a:pt x="612" y="582"/>
                    <a:pt x="614" y="584"/>
                  </a:cubicBezTo>
                  <a:cubicBezTo>
                    <a:pt x="603" y="591"/>
                    <a:pt x="593" y="599"/>
                    <a:pt x="585" y="609"/>
                  </a:cubicBezTo>
                  <a:cubicBezTo>
                    <a:pt x="585" y="609"/>
                    <a:pt x="585" y="609"/>
                    <a:pt x="585" y="609"/>
                  </a:cubicBezTo>
                  <a:cubicBezTo>
                    <a:pt x="583" y="611"/>
                    <a:pt x="581" y="613"/>
                    <a:pt x="579" y="616"/>
                  </a:cubicBezTo>
                  <a:cubicBezTo>
                    <a:pt x="570" y="629"/>
                    <a:pt x="563" y="644"/>
                    <a:pt x="560" y="660"/>
                  </a:cubicBezTo>
                  <a:lnTo>
                    <a:pt x="559" y="661"/>
                  </a:ln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84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ing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Trending Arrows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52" name="Group 151"/>
          <p:cNvGrpSpPr/>
          <p:nvPr userDrawn="1"/>
        </p:nvGrpSpPr>
        <p:grpSpPr>
          <a:xfrm>
            <a:off x="1150189" y="2072985"/>
            <a:ext cx="1443022" cy="1443022"/>
            <a:chOff x="2897188" y="1928813"/>
            <a:chExt cx="1282700" cy="1282700"/>
          </a:xfrm>
        </p:grpSpPr>
        <p:sp>
          <p:nvSpPr>
            <p:cNvPr id="153" name="Oval 8"/>
            <p:cNvSpPr>
              <a:spLocks noChangeArrowheads="1"/>
            </p:cNvSpPr>
            <p:nvPr userDrawn="1"/>
          </p:nvSpPr>
          <p:spPr bwMode="auto">
            <a:xfrm>
              <a:off x="2897188" y="1928813"/>
              <a:ext cx="1282700" cy="1282700"/>
            </a:xfrm>
            <a:prstGeom prst="ellipse">
              <a:avLst/>
            </a:prstGeom>
            <a:noFill/>
            <a:ln w="11113" cap="flat">
              <a:solidFill>
                <a:srgbClr val="EC67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9"/>
            <p:cNvSpPr>
              <a:spLocks/>
            </p:cNvSpPr>
            <p:nvPr userDrawn="1"/>
          </p:nvSpPr>
          <p:spPr bwMode="auto">
            <a:xfrm>
              <a:off x="2960688" y="1984376"/>
              <a:ext cx="998538" cy="1016000"/>
            </a:xfrm>
            <a:custGeom>
              <a:avLst/>
              <a:gdLst>
                <a:gd name="T0" fmla="*/ 187 w 1093"/>
                <a:gd name="T1" fmla="*/ 1111 h 1111"/>
                <a:gd name="T2" fmla="*/ 1093 w 1093"/>
                <a:gd name="T3" fmla="*/ 1111 h 1111"/>
                <a:gd name="T4" fmla="*/ 1093 w 1093"/>
                <a:gd name="T5" fmla="*/ 205 h 1111"/>
                <a:gd name="T6" fmla="*/ 933 w 1093"/>
                <a:gd name="T7" fmla="*/ 366 h 1111"/>
                <a:gd name="T8" fmla="*/ 566 w 1093"/>
                <a:gd name="T9" fmla="*/ 0 h 1111"/>
                <a:gd name="T10" fmla="*/ 181 w 1093"/>
                <a:gd name="T11" fmla="*/ 181 h 1111"/>
                <a:gd name="T12" fmla="*/ 0 w 1093"/>
                <a:gd name="T13" fmla="*/ 566 h 1111"/>
                <a:gd name="T14" fmla="*/ 366 w 1093"/>
                <a:gd name="T15" fmla="*/ 932 h 1111"/>
                <a:gd name="T16" fmla="*/ 187 w 1093"/>
                <a:gd name="T17" fmla="*/ 11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3" h="1111">
                  <a:moveTo>
                    <a:pt x="187" y="1111"/>
                  </a:moveTo>
                  <a:cubicBezTo>
                    <a:pt x="1093" y="1111"/>
                    <a:pt x="1093" y="1111"/>
                    <a:pt x="1093" y="1111"/>
                  </a:cubicBezTo>
                  <a:cubicBezTo>
                    <a:pt x="1093" y="205"/>
                    <a:pt x="1093" y="205"/>
                    <a:pt x="1093" y="205"/>
                  </a:cubicBezTo>
                  <a:cubicBezTo>
                    <a:pt x="933" y="366"/>
                    <a:pt x="933" y="366"/>
                    <a:pt x="933" y="366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426" y="13"/>
                    <a:pt x="289" y="73"/>
                    <a:pt x="181" y="181"/>
                  </a:cubicBezTo>
                  <a:cubicBezTo>
                    <a:pt x="74" y="288"/>
                    <a:pt x="13" y="425"/>
                    <a:pt x="0" y="566"/>
                  </a:cubicBezTo>
                  <a:cubicBezTo>
                    <a:pt x="366" y="932"/>
                    <a:pt x="366" y="932"/>
                    <a:pt x="366" y="932"/>
                  </a:cubicBezTo>
                  <a:lnTo>
                    <a:pt x="187" y="1111"/>
                  </a:lnTo>
                  <a:close/>
                </a:path>
              </a:pathLst>
            </a:custGeom>
            <a:solidFill>
              <a:srgbClr val="EC6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5" name="Group 154"/>
          <p:cNvGrpSpPr/>
          <p:nvPr userDrawn="1"/>
        </p:nvGrpSpPr>
        <p:grpSpPr>
          <a:xfrm>
            <a:off x="3850489" y="2072985"/>
            <a:ext cx="1443022" cy="1443022"/>
            <a:chOff x="4865688" y="1928813"/>
            <a:chExt cx="1282700" cy="1282700"/>
          </a:xfrm>
        </p:grpSpPr>
        <p:sp>
          <p:nvSpPr>
            <p:cNvPr id="156" name="Oval 10"/>
            <p:cNvSpPr>
              <a:spLocks noChangeArrowheads="1"/>
            </p:cNvSpPr>
            <p:nvPr userDrawn="1"/>
          </p:nvSpPr>
          <p:spPr bwMode="auto">
            <a:xfrm>
              <a:off x="4865688" y="1928813"/>
              <a:ext cx="1282700" cy="1282700"/>
            </a:xfrm>
            <a:prstGeom prst="ellipse">
              <a:avLst/>
            </a:prstGeom>
            <a:noFill/>
            <a:ln w="111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1"/>
            <p:cNvSpPr>
              <a:spLocks/>
            </p:cNvSpPr>
            <p:nvPr userDrawn="1"/>
          </p:nvSpPr>
          <p:spPr bwMode="auto">
            <a:xfrm>
              <a:off x="4910138" y="2157413"/>
              <a:ext cx="1017588" cy="1000125"/>
            </a:xfrm>
            <a:custGeom>
              <a:avLst/>
              <a:gdLst>
                <a:gd name="T0" fmla="*/ 1112 w 1112"/>
                <a:gd name="T1" fmla="*/ 906 h 1093"/>
                <a:gd name="T2" fmla="*/ 1112 w 1112"/>
                <a:gd name="T3" fmla="*/ 0 h 1093"/>
                <a:gd name="T4" fmla="*/ 206 w 1112"/>
                <a:gd name="T5" fmla="*/ 0 h 1093"/>
                <a:gd name="T6" fmla="*/ 366 w 1112"/>
                <a:gd name="T7" fmla="*/ 161 h 1093"/>
                <a:gd name="T8" fmla="*/ 0 w 1112"/>
                <a:gd name="T9" fmla="*/ 527 h 1093"/>
                <a:gd name="T10" fmla="*/ 181 w 1112"/>
                <a:gd name="T11" fmla="*/ 912 h 1093"/>
                <a:gd name="T12" fmla="*/ 567 w 1112"/>
                <a:gd name="T13" fmla="*/ 1093 h 1093"/>
                <a:gd name="T14" fmla="*/ 933 w 1112"/>
                <a:gd name="T15" fmla="*/ 727 h 1093"/>
                <a:gd name="T16" fmla="*/ 1112 w 1112"/>
                <a:gd name="T17" fmla="*/ 906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2" h="1093">
                  <a:moveTo>
                    <a:pt x="1112" y="906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366" y="161"/>
                    <a:pt x="366" y="161"/>
                    <a:pt x="366" y="161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3" y="667"/>
                    <a:pt x="74" y="804"/>
                    <a:pt x="181" y="912"/>
                  </a:cubicBezTo>
                  <a:cubicBezTo>
                    <a:pt x="289" y="1020"/>
                    <a:pt x="426" y="1080"/>
                    <a:pt x="567" y="1093"/>
                  </a:cubicBezTo>
                  <a:cubicBezTo>
                    <a:pt x="933" y="727"/>
                    <a:pt x="933" y="727"/>
                    <a:pt x="933" y="727"/>
                  </a:cubicBezTo>
                  <a:lnTo>
                    <a:pt x="1112" y="9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8" name="Group 157"/>
          <p:cNvGrpSpPr/>
          <p:nvPr userDrawn="1"/>
        </p:nvGrpSpPr>
        <p:grpSpPr>
          <a:xfrm>
            <a:off x="6463476" y="2072985"/>
            <a:ext cx="1443022" cy="1443022"/>
            <a:chOff x="6832601" y="1928813"/>
            <a:chExt cx="1282700" cy="1282700"/>
          </a:xfrm>
        </p:grpSpPr>
        <p:sp>
          <p:nvSpPr>
            <p:cNvPr id="159" name="Oval 12"/>
            <p:cNvSpPr>
              <a:spLocks noChangeArrowheads="1"/>
            </p:cNvSpPr>
            <p:nvPr userDrawn="1"/>
          </p:nvSpPr>
          <p:spPr bwMode="auto">
            <a:xfrm>
              <a:off x="6832601" y="1928813"/>
              <a:ext cx="1282700" cy="1282700"/>
            </a:xfrm>
            <a:prstGeom prst="ellipse">
              <a:avLst/>
            </a:prstGeom>
            <a:noFill/>
            <a:ln w="11113" cap="flat">
              <a:solidFill>
                <a:srgbClr val="ADD2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3"/>
            <p:cNvSpPr>
              <a:spLocks/>
            </p:cNvSpPr>
            <p:nvPr userDrawn="1"/>
          </p:nvSpPr>
          <p:spPr bwMode="auto">
            <a:xfrm>
              <a:off x="6878638" y="2157413"/>
              <a:ext cx="1016000" cy="1000125"/>
            </a:xfrm>
            <a:custGeom>
              <a:avLst/>
              <a:gdLst>
                <a:gd name="T0" fmla="*/ 1112 w 1112"/>
                <a:gd name="T1" fmla="*/ 906 h 1093"/>
                <a:gd name="T2" fmla="*/ 1112 w 1112"/>
                <a:gd name="T3" fmla="*/ 0 h 1093"/>
                <a:gd name="T4" fmla="*/ 206 w 1112"/>
                <a:gd name="T5" fmla="*/ 0 h 1093"/>
                <a:gd name="T6" fmla="*/ 367 w 1112"/>
                <a:gd name="T7" fmla="*/ 161 h 1093"/>
                <a:gd name="T8" fmla="*/ 0 w 1112"/>
                <a:gd name="T9" fmla="*/ 527 h 1093"/>
                <a:gd name="T10" fmla="*/ 182 w 1112"/>
                <a:gd name="T11" fmla="*/ 912 h 1093"/>
                <a:gd name="T12" fmla="*/ 567 w 1112"/>
                <a:gd name="T13" fmla="*/ 1093 h 1093"/>
                <a:gd name="T14" fmla="*/ 933 w 1112"/>
                <a:gd name="T15" fmla="*/ 727 h 1093"/>
                <a:gd name="T16" fmla="*/ 1112 w 1112"/>
                <a:gd name="T17" fmla="*/ 906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2" h="1093">
                  <a:moveTo>
                    <a:pt x="1112" y="906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367" y="161"/>
                    <a:pt x="367" y="161"/>
                    <a:pt x="367" y="161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4" y="667"/>
                    <a:pt x="74" y="804"/>
                    <a:pt x="182" y="912"/>
                  </a:cubicBezTo>
                  <a:cubicBezTo>
                    <a:pt x="289" y="1020"/>
                    <a:pt x="426" y="1080"/>
                    <a:pt x="567" y="1093"/>
                  </a:cubicBezTo>
                  <a:cubicBezTo>
                    <a:pt x="933" y="727"/>
                    <a:pt x="933" y="727"/>
                    <a:pt x="933" y="727"/>
                  </a:cubicBezTo>
                  <a:lnTo>
                    <a:pt x="1112" y="906"/>
                  </a:lnTo>
                  <a:close/>
                </a:path>
              </a:pathLst>
            </a:custGeom>
            <a:solidFill>
              <a:srgbClr val="ADD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3" name="Text Placeholder 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849596" y="2132020"/>
            <a:ext cx="1444808" cy="138051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24%</a:t>
            </a:r>
          </a:p>
        </p:txBody>
      </p:sp>
      <p:sp>
        <p:nvSpPr>
          <p:cNvPr id="16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462583" y="2132020"/>
            <a:ext cx="1444808" cy="138051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73%</a:t>
            </a:r>
          </a:p>
        </p:txBody>
      </p:sp>
      <p:sp>
        <p:nvSpPr>
          <p:cNvPr id="16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149296" y="2132020"/>
            <a:ext cx="1444808" cy="138051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13%</a:t>
            </a:r>
          </a:p>
        </p:txBody>
      </p:sp>
      <p:sp>
        <p:nvSpPr>
          <p:cNvPr id="168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47158" y="3579862"/>
            <a:ext cx="2249084" cy="108012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169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447458" y="3579862"/>
            <a:ext cx="2249084" cy="108012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17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060445" y="3579862"/>
            <a:ext cx="2249084" cy="108012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17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717819" y="1621766"/>
            <a:ext cx="2307762" cy="46461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17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3418119" y="1621766"/>
            <a:ext cx="2307762" cy="46461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173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031106" y="1621766"/>
            <a:ext cx="2307762" cy="46461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</p:spTree>
    <p:extLst>
      <p:ext uri="{BB962C8B-B14F-4D97-AF65-F5344CB8AC3E}">
        <p14:creationId xmlns:p14="http://schemas.microsoft.com/office/powerpoint/2010/main" val="408032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 Working on Compu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39552" y="2945125"/>
            <a:ext cx="4220594" cy="2198375"/>
            <a:chOff x="737" y="1201"/>
            <a:chExt cx="2899" cy="1510"/>
          </a:xfrm>
        </p:grpSpPr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737" y="1877"/>
              <a:ext cx="406" cy="800"/>
            </a:xfrm>
            <a:custGeom>
              <a:avLst/>
              <a:gdLst>
                <a:gd name="T0" fmla="*/ 23 w 705"/>
                <a:gd name="T1" fmla="*/ 1389 h 1389"/>
                <a:gd name="T2" fmla="*/ 482 w 705"/>
                <a:gd name="T3" fmla="*/ 1389 h 1389"/>
                <a:gd name="T4" fmla="*/ 705 w 705"/>
                <a:gd name="T5" fmla="*/ 18 h 1389"/>
                <a:gd name="T6" fmla="*/ 56 w 705"/>
                <a:gd name="T7" fmla="*/ 233 h 1389"/>
                <a:gd name="T8" fmla="*/ 23 w 705"/>
                <a:gd name="T9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1389">
                  <a:moveTo>
                    <a:pt x="23" y="1389"/>
                  </a:moveTo>
                  <a:cubicBezTo>
                    <a:pt x="482" y="1389"/>
                    <a:pt x="482" y="1389"/>
                    <a:pt x="482" y="1389"/>
                  </a:cubicBezTo>
                  <a:cubicBezTo>
                    <a:pt x="705" y="18"/>
                    <a:pt x="705" y="18"/>
                    <a:pt x="705" y="18"/>
                  </a:cubicBezTo>
                  <a:cubicBezTo>
                    <a:pt x="299" y="0"/>
                    <a:pt x="66" y="194"/>
                    <a:pt x="56" y="233"/>
                  </a:cubicBezTo>
                  <a:cubicBezTo>
                    <a:pt x="0" y="474"/>
                    <a:pt x="23" y="1389"/>
                    <a:pt x="23" y="1389"/>
                  </a:cubicBezTo>
                  <a:close/>
                </a:path>
              </a:pathLst>
            </a:custGeom>
            <a:solidFill>
              <a:srgbClr val="35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991" y="1201"/>
              <a:ext cx="1748" cy="1476"/>
            </a:xfrm>
            <a:custGeom>
              <a:avLst/>
              <a:gdLst>
                <a:gd name="T0" fmla="*/ 2908 w 3034"/>
                <a:gd name="T1" fmla="*/ 2302 h 2562"/>
                <a:gd name="T2" fmla="*/ 2815 w 3034"/>
                <a:gd name="T3" fmla="*/ 2280 h 2562"/>
                <a:gd name="T4" fmla="*/ 2647 w 3034"/>
                <a:gd name="T5" fmla="*/ 2283 h 2562"/>
                <a:gd name="T6" fmla="*/ 2571 w 3034"/>
                <a:gd name="T7" fmla="*/ 2233 h 2562"/>
                <a:gd name="T8" fmla="*/ 2439 w 3034"/>
                <a:gd name="T9" fmla="*/ 2213 h 2562"/>
                <a:gd name="T10" fmla="*/ 2391 w 3034"/>
                <a:gd name="T11" fmla="*/ 2179 h 2562"/>
                <a:gd name="T12" fmla="*/ 2319 w 3034"/>
                <a:gd name="T13" fmla="*/ 2156 h 2562"/>
                <a:gd name="T14" fmla="*/ 2269 w 3034"/>
                <a:gd name="T15" fmla="*/ 2136 h 2562"/>
                <a:gd name="T16" fmla="*/ 2173 w 3034"/>
                <a:gd name="T17" fmla="*/ 2095 h 2562"/>
                <a:gd name="T18" fmla="*/ 1982 w 3034"/>
                <a:gd name="T19" fmla="*/ 1938 h 2562"/>
                <a:gd name="T20" fmla="*/ 1932 w 3034"/>
                <a:gd name="T21" fmla="*/ 1858 h 2562"/>
                <a:gd name="T22" fmla="*/ 1756 w 3034"/>
                <a:gd name="T23" fmla="*/ 1633 h 2562"/>
                <a:gd name="T24" fmla="*/ 1689 w 3034"/>
                <a:gd name="T25" fmla="*/ 1583 h 2562"/>
                <a:gd name="T26" fmla="*/ 1573 w 3034"/>
                <a:gd name="T27" fmla="*/ 1420 h 2562"/>
                <a:gd name="T28" fmla="*/ 1443 w 3034"/>
                <a:gd name="T29" fmla="*/ 1116 h 2562"/>
                <a:gd name="T30" fmla="*/ 1502 w 3034"/>
                <a:gd name="T31" fmla="*/ 1018 h 2562"/>
                <a:gd name="T32" fmla="*/ 1515 w 3034"/>
                <a:gd name="T33" fmla="*/ 964 h 2562"/>
                <a:gd name="T34" fmla="*/ 1530 w 3034"/>
                <a:gd name="T35" fmla="*/ 909 h 2562"/>
                <a:gd name="T36" fmla="*/ 1531 w 3034"/>
                <a:gd name="T37" fmla="*/ 799 h 2562"/>
                <a:gd name="T38" fmla="*/ 1595 w 3034"/>
                <a:gd name="T39" fmla="*/ 630 h 2562"/>
                <a:gd name="T40" fmla="*/ 1568 w 3034"/>
                <a:gd name="T41" fmla="*/ 452 h 2562"/>
                <a:gd name="T42" fmla="*/ 1593 w 3034"/>
                <a:gd name="T43" fmla="*/ 328 h 2562"/>
                <a:gd name="T44" fmla="*/ 1586 w 3034"/>
                <a:gd name="T45" fmla="*/ 264 h 2562"/>
                <a:gd name="T46" fmla="*/ 1421 w 3034"/>
                <a:gd name="T47" fmla="*/ 200 h 2562"/>
                <a:gd name="T48" fmla="*/ 1354 w 3034"/>
                <a:gd name="T49" fmla="*/ 154 h 2562"/>
                <a:gd name="T50" fmla="*/ 936 w 3034"/>
                <a:gd name="T51" fmla="*/ 163 h 2562"/>
                <a:gd name="T52" fmla="*/ 933 w 3034"/>
                <a:gd name="T53" fmla="*/ 164 h 2562"/>
                <a:gd name="T54" fmla="*/ 874 w 3034"/>
                <a:gd name="T55" fmla="*/ 182 h 2562"/>
                <a:gd name="T56" fmla="*/ 842 w 3034"/>
                <a:gd name="T57" fmla="*/ 163 h 2562"/>
                <a:gd name="T58" fmla="*/ 846 w 3034"/>
                <a:gd name="T59" fmla="*/ 201 h 2562"/>
                <a:gd name="T60" fmla="*/ 844 w 3034"/>
                <a:gd name="T61" fmla="*/ 202 h 2562"/>
                <a:gd name="T62" fmla="*/ 817 w 3034"/>
                <a:gd name="T63" fmla="*/ 200 h 2562"/>
                <a:gd name="T64" fmla="*/ 827 w 3034"/>
                <a:gd name="T65" fmla="*/ 218 h 2562"/>
                <a:gd name="T66" fmla="*/ 757 w 3034"/>
                <a:gd name="T67" fmla="*/ 293 h 2562"/>
                <a:gd name="T68" fmla="*/ 728 w 3034"/>
                <a:gd name="T69" fmla="*/ 558 h 2562"/>
                <a:gd name="T70" fmla="*/ 730 w 3034"/>
                <a:gd name="T71" fmla="*/ 594 h 2562"/>
                <a:gd name="T72" fmla="*/ 802 w 3034"/>
                <a:gd name="T73" fmla="*/ 864 h 2562"/>
                <a:gd name="T74" fmla="*/ 805 w 3034"/>
                <a:gd name="T75" fmla="*/ 912 h 2562"/>
                <a:gd name="T76" fmla="*/ 724 w 3034"/>
                <a:gd name="T77" fmla="*/ 1006 h 2562"/>
                <a:gd name="T78" fmla="*/ 137 w 3034"/>
                <a:gd name="T79" fmla="*/ 1270 h 2562"/>
                <a:gd name="T80" fmla="*/ 8 w 3034"/>
                <a:gd name="T81" fmla="*/ 1732 h 2562"/>
                <a:gd name="T82" fmla="*/ 42 w 3034"/>
                <a:gd name="T83" fmla="*/ 1915 h 2562"/>
                <a:gd name="T84" fmla="*/ 15 w 3034"/>
                <a:gd name="T85" fmla="*/ 2139 h 2562"/>
                <a:gd name="T86" fmla="*/ 13 w 3034"/>
                <a:gd name="T87" fmla="*/ 2344 h 2562"/>
                <a:gd name="T88" fmla="*/ 22 w 3034"/>
                <a:gd name="T89" fmla="*/ 2477 h 2562"/>
                <a:gd name="T90" fmla="*/ 13 w 3034"/>
                <a:gd name="T91" fmla="*/ 2562 h 2562"/>
                <a:gd name="T92" fmla="*/ 1495 w 3034"/>
                <a:gd name="T93" fmla="*/ 2562 h 2562"/>
                <a:gd name="T94" fmla="*/ 1481 w 3034"/>
                <a:gd name="T95" fmla="*/ 2499 h 2562"/>
                <a:gd name="T96" fmla="*/ 1452 w 3034"/>
                <a:gd name="T97" fmla="*/ 2301 h 2562"/>
                <a:gd name="T98" fmla="*/ 1430 w 3034"/>
                <a:gd name="T99" fmla="*/ 2115 h 2562"/>
                <a:gd name="T100" fmla="*/ 1464 w 3034"/>
                <a:gd name="T101" fmla="*/ 2062 h 2562"/>
                <a:gd name="T102" fmla="*/ 1596 w 3034"/>
                <a:gd name="T103" fmla="*/ 2161 h 2562"/>
                <a:gd name="T104" fmla="*/ 1716 w 3034"/>
                <a:gd name="T105" fmla="*/ 2284 h 2562"/>
                <a:gd name="T106" fmla="*/ 1897 w 3034"/>
                <a:gd name="T107" fmla="*/ 2428 h 2562"/>
                <a:gd name="T108" fmla="*/ 2006 w 3034"/>
                <a:gd name="T109" fmla="*/ 2502 h 2562"/>
                <a:gd name="T110" fmla="*/ 2999 w 3034"/>
                <a:gd name="T111" fmla="*/ 2502 h 2562"/>
                <a:gd name="T112" fmla="*/ 3012 w 3034"/>
                <a:gd name="T113" fmla="*/ 2434 h 2562"/>
                <a:gd name="T114" fmla="*/ 2908 w 3034"/>
                <a:gd name="T115" fmla="*/ 2302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34" h="2562">
                  <a:moveTo>
                    <a:pt x="2908" y="2302"/>
                  </a:moveTo>
                  <a:cubicBezTo>
                    <a:pt x="2860" y="2302"/>
                    <a:pt x="2833" y="2280"/>
                    <a:pt x="2815" y="2280"/>
                  </a:cubicBezTo>
                  <a:cubicBezTo>
                    <a:pt x="2798" y="2280"/>
                    <a:pt x="2679" y="2283"/>
                    <a:pt x="2647" y="2283"/>
                  </a:cubicBezTo>
                  <a:cubicBezTo>
                    <a:pt x="2614" y="2283"/>
                    <a:pt x="2617" y="2264"/>
                    <a:pt x="2571" y="2233"/>
                  </a:cubicBezTo>
                  <a:cubicBezTo>
                    <a:pt x="2535" y="2209"/>
                    <a:pt x="2469" y="2205"/>
                    <a:pt x="2439" y="2213"/>
                  </a:cubicBezTo>
                  <a:cubicBezTo>
                    <a:pt x="2408" y="2221"/>
                    <a:pt x="2405" y="2193"/>
                    <a:pt x="2391" y="2179"/>
                  </a:cubicBezTo>
                  <a:cubicBezTo>
                    <a:pt x="2377" y="2165"/>
                    <a:pt x="2323" y="2156"/>
                    <a:pt x="2319" y="2156"/>
                  </a:cubicBezTo>
                  <a:cubicBezTo>
                    <a:pt x="2316" y="2156"/>
                    <a:pt x="2292" y="2144"/>
                    <a:pt x="2269" y="2136"/>
                  </a:cubicBezTo>
                  <a:cubicBezTo>
                    <a:pt x="2252" y="2130"/>
                    <a:pt x="2189" y="2118"/>
                    <a:pt x="2173" y="2095"/>
                  </a:cubicBezTo>
                  <a:cubicBezTo>
                    <a:pt x="2157" y="2072"/>
                    <a:pt x="2008" y="1952"/>
                    <a:pt x="1982" y="1938"/>
                  </a:cubicBezTo>
                  <a:cubicBezTo>
                    <a:pt x="1957" y="1924"/>
                    <a:pt x="1948" y="1892"/>
                    <a:pt x="1932" y="1858"/>
                  </a:cubicBezTo>
                  <a:cubicBezTo>
                    <a:pt x="1916" y="1824"/>
                    <a:pt x="1794" y="1670"/>
                    <a:pt x="1756" y="1633"/>
                  </a:cubicBezTo>
                  <a:cubicBezTo>
                    <a:pt x="1719" y="1597"/>
                    <a:pt x="1689" y="1583"/>
                    <a:pt x="1689" y="1583"/>
                  </a:cubicBezTo>
                  <a:cubicBezTo>
                    <a:pt x="1659" y="1513"/>
                    <a:pt x="1580" y="1426"/>
                    <a:pt x="1573" y="1420"/>
                  </a:cubicBezTo>
                  <a:cubicBezTo>
                    <a:pt x="1539" y="1393"/>
                    <a:pt x="1443" y="1116"/>
                    <a:pt x="1443" y="1116"/>
                  </a:cubicBezTo>
                  <a:cubicBezTo>
                    <a:pt x="1435" y="1116"/>
                    <a:pt x="1495" y="1032"/>
                    <a:pt x="1502" y="1018"/>
                  </a:cubicBezTo>
                  <a:cubicBezTo>
                    <a:pt x="1508" y="1004"/>
                    <a:pt x="1515" y="964"/>
                    <a:pt x="1515" y="964"/>
                  </a:cubicBezTo>
                  <a:cubicBezTo>
                    <a:pt x="1513" y="939"/>
                    <a:pt x="1488" y="933"/>
                    <a:pt x="1530" y="909"/>
                  </a:cubicBezTo>
                  <a:cubicBezTo>
                    <a:pt x="1558" y="894"/>
                    <a:pt x="1540" y="852"/>
                    <a:pt x="1531" y="799"/>
                  </a:cubicBezTo>
                  <a:cubicBezTo>
                    <a:pt x="1522" y="746"/>
                    <a:pt x="1578" y="646"/>
                    <a:pt x="1595" y="630"/>
                  </a:cubicBezTo>
                  <a:cubicBezTo>
                    <a:pt x="1608" y="619"/>
                    <a:pt x="1583" y="510"/>
                    <a:pt x="1568" y="452"/>
                  </a:cubicBezTo>
                  <a:cubicBezTo>
                    <a:pt x="1619" y="442"/>
                    <a:pt x="1606" y="378"/>
                    <a:pt x="1593" y="328"/>
                  </a:cubicBezTo>
                  <a:cubicBezTo>
                    <a:pt x="1585" y="295"/>
                    <a:pt x="1577" y="268"/>
                    <a:pt x="1586" y="264"/>
                  </a:cubicBezTo>
                  <a:cubicBezTo>
                    <a:pt x="1621" y="252"/>
                    <a:pt x="1472" y="240"/>
                    <a:pt x="1421" y="200"/>
                  </a:cubicBezTo>
                  <a:cubicBezTo>
                    <a:pt x="1397" y="182"/>
                    <a:pt x="1375" y="167"/>
                    <a:pt x="1354" y="154"/>
                  </a:cubicBezTo>
                  <a:cubicBezTo>
                    <a:pt x="1104" y="0"/>
                    <a:pt x="984" y="150"/>
                    <a:pt x="936" y="163"/>
                  </a:cubicBezTo>
                  <a:cubicBezTo>
                    <a:pt x="935" y="163"/>
                    <a:pt x="934" y="164"/>
                    <a:pt x="933" y="164"/>
                  </a:cubicBezTo>
                  <a:cubicBezTo>
                    <a:pt x="910" y="167"/>
                    <a:pt x="891" y="174"/>
                    <a:pt x="874" y="182"/>
                  </a:cubicBezTo>
                  <a:cubicBezTo>
                    <a:pt x="862" y="174"/>
                    <a:pt x="851" y="167"/>
                    <a:pt x="842" y="163"/>
                  </a:cubicBezTo>
                  <a:cubicBezTo>
                    <a:pt x="838" y="161"/>
                    <a:pt x="845" y="179"/>
                    <a:pt x="846" y="201"/>
                  </a:cubicBezTo>
                  <a:cubicBezTo>
                    <a:pt x="846" y="201"/>
                    <a:pt x="845" y="202"/>
                    <a:pt x="844" y="202"/>
                  </a:cubicBezTo>
                  <a:cubicBezTo>
                    <a:pt x="834" y="201"/>
                    <a:pt x="824" y="200"/>
                    <a:pt x="817" y="200"/>
                  </a:cubicBezTo>
                  <a:cubicBezTo>
                    <a:pt x="813" y="200"/>
                    <a:pt x="819" y="207"/>
                    <a:pt x="827" y="218"/>
                  </a:cubicBezTo>
                  <a:cubicBezTo>
                    <a:pt x="789" y="258"/>
                    <a:pt x="776" y="303"/>
                    <a:pt x="757" y="293"/>
                  </a:cubicBezTo>
                  <a:cubicBezTo>
                    <a:pt x="740" y="284"/>
                    <a:pt x="688" y="483"/>
                    <a:pt x="728" y="558"/>
                  </a:cubicBezTo>
                  <a:cubicBezTo>
                    <a:pt x="732" y="565"/>
                    <a:pt x="731" y="582"/>
                    <a:pt x="730" y="594"/>
                  </a:cubicBezTo>
                  <a:cubicBezTo>
                    <a:pt x="728" y="651"/>
                    <a:pt x="783" y="830"/>
                    <a:pt x="802" y="864"/>
                  </a:cubicBezTo>
                  <a:cubicBezTo>
                    <a:pt x="810" y="880"/>
                    <a:pt x="810" y="896"/>
                    <a:pt x="805" y="912"/>
                  </a:cubicBezTo>
                  <a:cubicBezTo>
                    <a:pt x="791" y="958"/>
                    <a:pt x="733" y="998"/>
                    <a:pt x="724" y="1006"/>
                  </a:cubicBezTo>
                  <a:cubicBezTo>
                    <a:pt x="697" y="1030"/>
                    <a:pt x="171" y="1145"/>
                    <a:pt x="137" y="1270"/>
                  </a:cubicBezTo>
                  <a:cubicBezTo>
                    <a:pt x="122" y="1326"/>
                    <a:pt x="14" y="1689"/>
                    <a:pt x="8" y="1732"/>
                  </a:cubicBezTo>
                  <a:cubicBezTo>
                    <a:pt x="3" y="1775"/>
                    <a:pt x="33" y="1836"/>
                    <a:pt x="42" y="1915"/>
                  </a:cubicBezTo>
                  <a:cubicBezTo>
                    <a:pt x="51" y="1994"/>
                    <a:pt x="15" y="2098"/>
                    <a:pt x="15" y="2139"/>
                  </a:cubicBezTo>
                  <a:cubicBezTo>
                    <a:pt x="15" y="2181"/>
                    <a:pt x="25" y="2269"/>
                    <a:pt x="13" y="2344"/>
                  </a:cubicBezTo>
                  <a:cubicBezTo>
                    <a:pt x="0" y="2418"/>
                    <a:pt x="19" y="2458"/>
                    <a:pt x="22" y="2477"/>
                  </a:cubicBezTo>
                  <a:cubicBezTo>
                    <a:pt x="24" y="2496"/>
                    <a:pt x="13" y="2562"/>
                    <a:pt x="13" y="2562"/>
                  </a:cubicBezTo>
                  <a:cubicBezTo>
                    <a:pt x="1495" y="2562"/>
                    <a:pt x="1495" y="2562"/>
                    <a:pt x="1495" y="2562"/>
                  </a:cubicBezTo>
                  <a:cubicBezTo>
                    <a:pt x="1495" y="2562"/>
                    <a:pt x="1491" y="2544"/>
                    <a:pt x="1481" y="2499"/>
                  </a:cubicBezTo>
                  <a:cubicBezTo>
                    <a:pt x="1471" y="2454"/>
                    <a:pt x="1454" y="2368"/>
                    <a:pt x="1452" y="2301"/>
                  </a:cubicBezTo>
                  <a:cubicBezTo>
                    <a:pt x="1450" y="2233"/>
                    <a:pt x="1440" y="2187"/>
                    <a:pt x="1430" y="2115"/>
                  </a:cubicBezTo>
                  <a:cubicBezTo>
                    <a:pt x="1421" y="2043"/>
                    <a:pt x="1447" y="2064"/>
                    <a:pt x="1464" y="2062"/>
                  </a:cubicBezTo>
                  <a:cubicBezTo>
                    <a:pt x="1481" y="2060"/>
                    <a:pt x="1565" y="2133"/>
                    <a:pt x="1596" y="2161"/>
                  </a:cubicBezTo>
                  <a:cubicBezTo>
                    <a:pt x="1627" y="2188"/>
                    <a:pt x="1705" y="2262"/>
                    <a:pt x="1716" y="2284"/>
                  </a:cubicBezTo>
                  <a:cubicBezTo>
                    <a:pt x="1727" y="2306"/>
                    <a:pt x="1851" y="2402"/>
                    <a:pt x="1897" y="2428"/>
                  </a:cubicBezTo>
                  <a:cubicBezTo>
                    <a:pt x="1942" y="2453"/>
                    <a:pt x="2006" y="2502"/>
                    <a:pt x="2006" y="2502"/>
                  </a:cubicBezTo>
                  <a:cubicBezTo>
                    <a:pt x="2999" y="2502"/>
                    <a:pt x="2999" y="2502"/>
                    <a:pt x="2999" y="2502"/>
                  </a:cubicBezTo>
                  <a:cubicBezTo>
                    <a:pt x="3012" y="2434"/>
                    <a:pt x="3012" y="2434"/>
                    <a:pt x="3012" y="2434"/>
                  </a:cubicBezTo>
                  <a:cubicBezTo>
                    <a:pt x="3034" y="2276"/>
                    <a:pt x="2940" y="2302"/>
                    <a:pt x="2908" y="230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2790" y="2553"/>
              <a:ext cx="319" cy="111"/>
            </a:xfrm>
            <a:custGeom>
              <a:avLst/>
              <a:gdLst>
                <a:gd name="T0" fmla="*/ 0 w 554"/>
                <a:gd name="T1" fmla="*/ 166 h 192"/>
                <a:gd name="T2" fmla="*/ 0 w 554"/>
                <a:gd name="T3" fmla="*/ 166 h 192"/>
                <a:gd name="T4" fmla="*/ 26 w 554"/>
                <a:gd name="T5" fmla="*/ 192 h 192"/>
                <a:gd name="T6" fmla="*/ 529 w 554"/>
                <a:gd name="T7" fmla="*/ 192 h 192"/>
                <a:gd name="T8" fmla="*/ 554 w 554"/>
                <a:gd name="T9" fmla="*/ 166 h 192"/>
                <a:gd name="T10" fmla="*/ 554 w 554"/>
                <a:gd name="T11" fmla="*/ 166 h 192"/>
                <a:gd name="T12" fmla="*/ 277 w 554"/>
                <a:gd name="T13" fmla="*/ 0 h 192"/>
                <a:gd name="T14" fmla="*/ 0 w 554"/>
                <a:gd name="T15" fmla="*/ 16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4" h="192">
                  <a:moveTo>
                    <a:pt x="0" y="166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0" y="180"/>
                    <a:pt x="12" y="192"/>
                    <a:pt x="26" y="192"/>
                  </a:cubicBezTo>
                  <a:cubicBezTo>
                    <a:pt x="529" y="192"/>
                    <a:pt x="529" y="192"/>
                    <a:pt x="529" y="192"/>
                  </a:cubicBezTo>
                  <a:cubicBezTo>
                    <a:pt x="543" y="192"/>
                    <a:pt x="554" y="180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4" y="75"/>
                    <a:pt x="430" y="0"/>
                    <a:pt x="277" y="0"/>
                  </a:cubicBezTo>
                  <a:cubicBezTo>
                    <a:pt x="124" y="0"/>
                    <a:pt x="0" y="75"/>
                    <a:pt x="0" y="166"/>
                  </a:cubicBezTo>
                  <a:close/>
                </a:path>
              </a:pathLst>
            </a:custGeom>
            <a:solidFill>
              <a:srgbClr val="14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50" y="2677"/>
              <a:ext cx="2616" cy="34"/>
            </a:xfrm>
            <a:custGeom>
              <a:avLst/>
              <a:gdLst>
                <a:gd name="T0" fmla="*/ 4544 w 4544"/>
                <a:gd name="T1" fmla="*/ 0 h 59"/>
                <a:gd name="T2" fmla="*/ 4522 w 4544"/>
                <a:gd name="T3" fmla="*/ 59 h 59"/>
                <a:gd name="T4" fmla="*/ 21 w 4544"/>
                <a:gd name="T5" fmla="*/ 59 h 59"/>
                <a:gd name="T6" fmla="*/ 0 w 4544"/>
                <a:gd name="T7" fmla="*/ 0 h 59"/>
                <a:gd name="T8" fmla="*/ 4544 w 4544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4" h="59">
                  <a:moveTo>
                    <a:pt x="4544" y="0"/>
                  </a:moveTo>
                  <a:cubicBezTo>
                    <a:pt x="4537" y="20"/>
                    <a:pt x="4530" y="39"/>
                    <a:pt x="4522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4" y="39"/>
                    <a:pt x="7" y="20"/>
                    <a:pt x="0" y="0"/>
                  </a:cubicBezTo>
                  <a:lnTo>
                    <a:pt x="4544" y="0"/>
                  </a:lnTo>
                  <a:close/>
                </a:path>
              </a:pathLst>
            </a:custGeom>
            <a:solidFill>
              <a:srgbClr val="14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2638" y="2507"/>
              <a:ext cx="462" cy="147"/>
            </a:xfrm>
            <a:custGeom>
              <a:avLst/>
              <a:gdLst>
                <a:gd name="T0" fmla="*/ 689 w 802"/>
                <a:gd name="T1" fmla="*/ 28 h 255"/>
                <a:gd name="T2" fmla="*/ 743 w 802"/>
                <a:gd name="T3" fmla="*/ 75 h 255"/>
                <a:gd name="T4" fmla="*/ 795 w 802"/>
                <a:gd name="T5" fmla="*/ 156 h 255"/>
                <a:gd name="T6" fmla="*/ 776 w 802"/>
                <a:gd name="T7" fmla="*/ 184 h 255"/>
                <a:gd name="T8" fmla="*/ 732 w 802"/>
                <a:gd name="T9" fmla="*/ 156 h 255"/>
                <a:gd name="T10" fmla="*/ 693 w 802"/>
                <a:gd name="T11" fmla="*/ 117 h 255"/>
                <a:gd name="T12" fmla="*/ 715 w 802"/>
                <a:gd name="T13" fmla="*/ 149 h 255"/>
                <a:gd name="T14" fmla="*/ 705 w 802"/>
                <a:gd name="T15" fmla="*/ 175 h 255"/>
                <a:gd name="T16" fmla="*/ 643 w 802"/>
                <a:gd name="T17" fmla="*/ 154 h 255"/>
                <a:gd name="T18" fmla="*/ 569 w 802"/>
                <a:gd name="T19" fmla="*/ 113 h 255"/>
                <a:gd name="T20" fmla="*/ 490 w 802"/>
                <a:gd name="T21" fmla="*/ 107 h 255"/>
                <a:gd name="T22" fmla="*/ 379 w 802"/>
                <a:gd name="T23" fmla="*/ 144 h 255"/>
                <a:gd name="T24" fmla="*/ 498 w 802"/>
                <a:gd name="T25" fmla="*/ 190 h 255"/>
                <a:gd name="T26" fmla="*/ 530 w 802"/>
                <a:gd name="T27" fmla="*/ 252 h 255"/>
                <a:gd name="T28" fmla="*/ 306 w 802"/>
                <a:gd name="T29" fmla="*/ 243 h 255"/>
                <a:gd name="T30" fmla="*/ 152 w 802"/>
                <a:gd name="T31" fmla="*/ 231 h 255"/>
                <a:gd name="T32" fmla="*/ 16 w 802"/>
                <a:gd name="T33" fmla="*/ 227 h 255"/>
                <a:gd name="T34" fmla="*/ 3 w 802"/>
                <a:gd name="T35" fmla="*/ 215 h 255"/>
                <a:gd name="T36" fmla="*/ 35 w 802"/>
                <a:gd name="T37" fmla="*/ 104 h 255"/>
                <a:gd name="T38" fmla="*/ 226 w 802"/>
                <a:gd name="T39" fmla="*/ 80 h 255"/>
                <a:gd name="T40" fmla="*/ 395 w 802"/>
                <a:gd name="T41" fmla="*/ 10 h 255"/>
                <a:gd name="T42" fmla="*/ 483 w 802"/>
                <a:gd name="T43" fmla="*/ 10 h 255"/>
                <a:gd name="T44" fmla="*/ 612 w 802"/>
                <a:gd name="T45" fmla="*/ 0 h 255"/>
                <a:gd name="T46" fmla="*/ 689 w 802"/>
                <a:gd name="T47" fmla="*/ 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2" h="255">
                  <a:moveTo>
                    <a:pt x="689" y="28"/>
                  </a:moveTo>
                  <a:cubicBezTo>
                    <a:pt x="689" y="28"/>
                    <a:pt x="727" y="54"/>
                    <a:pt x="743" y="75"/>
                  </a:cubicBezTo>
                  <a:cubicBezTo>
                    <a:pt x="759" y="97"/>
                    <a:pt x="785" y="140"/>
                    <a:pt x="795" y="156"/>
                  </a:cubicBezTo>
                  <a:cubicBezTo>
                    <a:pt x="802" y="167"/>
                    <a:pt x="791" y="185"/>
                    <a:pt x="776" y="184"/>
                  </a:cubicBezTo>
                  <a:cubicBezTo>
                    <a:pt x="762" y="183"/>
                    <a:pt x="750" y="178"/>
                    <a:pt x="732" y="156"/>
                  </a:cubicBezTo>
                  <a:cubicBezTo>
                    <a:pt x="711" y="131"/>
                    <a:pt x="699" y="122"/>
                    <a:pt x="693" y="117"/>
                  </a:cubicBezTo>
                  <a:cubicBezTo>
                    <a:pt x="686" y="113"/>
                    <a:pt x="715" y="142"/>
                    <a:pt x="715" y="149"/>
                  </a:cubicBezTo>
                  <a:cubicBezTo>
                    <a:pt x="715" y="156"/>
                    <a:pt x="723" y="173"/>
                    <a:pt x="705" y="175"/>
                  </a:cubicBezTo>
                  <a:cubicBezTo>
                    <a:pt x="687" y="176"/>
                    <a:pt x="662" y="175"/>
                    <a:pt x="643" y="154"/>
                  </a:cubicBezTo>
                  <a:cubicBezTo>
                    <a:pt x="624" y="132"/>
                    <a:pt x="594" y="118"/>
                    <a:pt x="569" y="113"/>
                  </a:cubicBezTo>
                  <a:cubicBezTo>
                    <a:pt x="545" y="108"/>
                    <a:pt x="520" y="103"/>
                    <a:pt x="490" y="107"/>
                  </a:cubicBezTo>
                  <a:cubicBezTo>
                    <a:pt x="459" y="112"/>
                    <a:pt x="401" y="113"/>
                    <a:pt x="379" y="144"/>
                  </a:cubicBezTo>
                  <a:cubicBezTo>
                    <a:pt x="359" y="171"/>
                    <a:pt x="430" y="193"/>
                    <a:pt x="498" y="190"/>
                  </a:cubicBezTo>
                  <a:cubicBezTo>
                    <a:pt x="567" y="187"/>
                    <a:pt x="554" y="250"/>
                    <a:pt x="530" y="252"/>
                  </a:cubicBezTo>
                  <a:cubicBezTo>
                    <a:pt x="507" y="255"/>
                    <a:pt x="338" y="246"/>
                    <a:pt x="306" y="243"/>
                  </a:cubicBezTo>
                  <a:cubicBezTo>
                    <a:pt x="210" y="235"/>
                    <a:pt x="199" y="247"/>
                    <a:pt x="152" y="231"/>
                  </a:cubicBezTo>
                  <a:cubicBezTo>
                    <a:pt x="105" y="215"/>
                    <a:pt x="27" y="227"/>
                    <a:pt x="16" y="227"/>
                  </a:cubicBezTo>
                  <a:cubicBezTo>
                    <a:pt x="5" y="227"/>
                    <a:pt x="2" y="225"/>
                    <a:pt x="3" y="215"/>
                  </a:cubicBezTo>
                  <a:cubicBezTo>
                    <a:pt x="3" y="215"/>
                    <a:pt x="0" y="107"/>
                    <a:pt x="35" y="104"/>
                  </a:cubicBezTo>
                  <a:cubicBezTo>
                    <a:pt x="70" y="101"/>
                    <a:pt x="170" y="105"/>
                    <a:pt x="226" y="80"/>
                  </a:cubicBezTo>
                  <a:cubicBezTo>
                    <a:pt x="282" y="56"/>
                    <a:pt x="367" y="8"/>
                    <a:pt x="395" y="10"/>
                  </a:cubicBezTo>
                  <a:cubicBezTo>
                    <a:pt x="424" y="12"/>
                    <a:pt x="437" y="15"/>
                    <a:pt x="483" y="10"/>
                  </a:cubicBezTo>
                  <a:cubicBezTo>
                    <a:pt x="529" y="5"/>
                    <a:pt x="612" y="0"/>
                    <a:pt x="612" y="0"/>
                  </a:cubicBezTo>
                  <a:cubicBezTo>
                    <a:pt x="612" y="0"/>
                    <a:pt x="654" y="1"/>
                    <a:pt x="689" y="28"/>
                  </a:cubicBezTo>
                  <a:close/>
                </a:path>
              </a:pathLst>
            </a:custGeom>
            <a:solidFill>
              <a:srgbClr val="FFC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1447" y="1367"/>
              <a:ext cx="481" cy="653"/>
            </a:xfrm>
            <a:custGeom>
              <a:avLst/>
              <a:gdLst>
                <a:gd name="T0" fmla="*/ 35 w 835"/>
                <a:gd name="T1" fmla="*/ 624 h 1133"/>
                <a:gd name="T2" fmla="*/ 88 w 835"/>
                <a:gd name="T3" fmla="*/ 790 h 1133"/>
                <a:gd name="T4" fmla="*/ 270 w 835"/>
                <a:gd name="T5" fmla="*/ 1021 h 1133"/>
                <a:gd name="T6" fmla="*/ 322 w 835"/>
                <a:gd name="T7" fmla="*/ 1101 h 1133"/>
                <a:gd name="T8" fmla="*/ 701 w 835"/>
                <a:gd name="T9" fmla="*/ 781 h 1133"/>
                <a:gd name="T10" fmla="*/ 729 w 835"/>
                <a:gd name="T11" fmla="*/ 729 h 1133"/>
                <a:gd name="T12" fmla="*/ 727 w 835"/>
                <a:gd name="T13" fmla="*/ 675 h 1133"/>
                <a:gd name="T14" fmla="*/ 765 w 835"/>
                <a:gd name="T15" fmla="*/ 620 h 1133"/>
                <a:gd name="T16" fmla="*/ 758 w 835"/>
                <a:gd name="T17" fmla="*/ 510 h 1133"/>
                <a:gd name="T18" fmla="*/ 822 w 835"/>
                <a:gd name="T19" fmla="*/ 334 h 1133"/>
                <a:gd name="T20" fmla="*/ 782 w 835"/>
                <a:gd name="T21" fmla="*/ 162 h 1133"/>
                <a:gd name="T22" fmla="*/ 431 w 835"/>
                <a:gd name="T23" fmla="*/ 45 h 1133"/>
                <a:gd name="T24" fmla="*/ 429 w 835"/>
                <a:gd name="T25" fmla="*/ 221 h 1133"/>
                <a:gd name="T26" fmla="*/ 316 w 835"/>
                <a:gd name="T27" fmla="*/ 332 h 1133"/>
                <a:gd name="T28" fmla="*/ 263 w 835"/>
                <a:gd name="T29" fmla="*/ 445 h 1133"/>
                <a:gd name="T30" fmla="*/ 184 w 835"/>
                <a:gd name="T31" fmla="*/ 398 h 1133"/>
                <a:gd name="T32" fmla="*/ 130 w 835"/>
                <a:gd name="T33" fmla="*/ 328 h 1133"/>
                <a:gd name="T34" fmla="*/ 20 w 835"/>
                <a:gd name="T35" fmla="*/ 379 h 1133"/>
                <a:gd name="T36" fmla="*/ 71 w 835"/>
                <a:gd name="T37" fmla="*/ 530 h 1133"/>
                <a:gd name="T38" fmla="*/ 39 w 835"/>
                <a:gd name="T39" fmla="*/ 616 h 1133"/>
                <a:gd name="T40" fmla="*/ 35 w 835"/>
                <a:gd name="T41" fmla="*/ 624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5" h="1133">
                  <a:moveTo>
                    <a:pt x="35" y="624"/>
                  </a:moveTo>
                  <a:cubicBezTo>
                    <a:pt x="24" y="658"/>
                    <a:pt x="71" y="756"/>
                    <a:pt x="88" y="790"/>
                  </a:cubicBezTo>
                  <a:cubicBezTo>
                    <a:pt x="107" y="827"/>
                    <a:pt x="236" y="972"/>
                    <a:pt x="270" y="1021"/>
                  </a:cubicBezTo>
                  <a:cubicBezTo>
                    <a:pt x="305" y="1069"/>
                    <a:pt x="308" y="1133"/>
                    <a:pt x="322" y="1101"/>
                  </a:cubicBezTo>
                  <a:cubicBezTo>
                    <a:pt x="377" y="976"/>
                    <a:pt x="701" y="782"/>
                    <a:pt x="701" y="781"/>
                  </a:cubicBezTo>
                  <a:cubicBezTo>
                    <a:pt x="701" y="772"/>
                    <a:pt x="722" y="743"/>
                    <a:pt x="729" y="729"/>
                  </a:cubicBezTo>
                  <a:cubicBezTo>
                    <a:pt x="735" y="715"/>
                    <a:pt x="727" y="675"/>
                    <a:pt x="727" y="675"/>
                  </a:cubicBezTo>
                  <a:cubicBezTo>
                    <a:pt x="725" y="650"/>
                    <a:pt x="722" y="644"/>
                    <a:pt x="765" y="620"/>
                  </a:cubicBezTo>
                  <a:cubicBezTo>
                    <a:pt x="792" y="605"/>
                    <a:pt x="767" y="563"/>
                    <a:pt x="758" y="510"/>
                  </a:cubicBezTo>
                  <a:cubicBezTo>
                    <a:pt x="749" y="457"/>
                    <a:pt x="811" y="353"/>
                    <a:pt x="822" y="334"/>
                  </a:cubicBezTo>
                  <a:cubicBezTo>
                    <a:pt x="835" y="314"/>
                    <a:pt x="782" y="162"/>
                    <a:pt x="782" y="162"/>
                  </a:cubicBezTo>
                  <a:cubicBezTo>
                    <a:pt x="774" y="135"/>
                    <a:pt x="453" y="0"/>
                    <a:pt x="431" y="45"/>
                  </a:cubicBezTo>
                  <a:cubicBezTo>
                    <a:pt x="410" y="86"/>
                    <a:pt x="437" y="174"/>
                    <a:pt x="429" y="221"/>
                  </a:cubicBezTo>
                  <a:cubicBezTo>
                    <a:pt x="420" y="269"/>
                    <a:pt x="367" y="303"/>
                    <a:pt x="316" y="332"/>
                  </a:cubicBezTo>
                  <a:cubicBezTo>
                    <a:pt x="266" y="361"/>
                    <a:pt x="263" y="445"/>
                    <a:pt x="263" y="445"/>
                  </a:cubicBezTo>
                  <a:cubicBezTo>
                    <a:pt x="263" y="445"/>
                    <a:pt x="188" y="435"/>
                    <a:pt x="184" y="398"/>
                  </a:cubicBezTo>
                  <a:cubicBezTo>
                    <a:pt x="180" y="361"/>
                    <a:pt x="164" y="335"/>
                    <a:pt x="130" y="328"/>
                  </a:cubicBezTo>
                  <a:cubicBezTo>
                    <a:pt x="78" y="318"/>
                    <a:pt x="36" y="335"/>
                    <a:pt x="20" y="379"/>
                  </a:cubicBezTo>
                  <a:cubicBezTo>
                    <a:pt x="0" y="439"/>
                    <a:pt x="62" y="506"/>
                    <a:pt x="71" y="530"/>
                  </a:cubicBezTo>
                  <a:cubicBezTo>
                    <a:pt x="80" y="554"/>
                    <a:pt x="65" y="593"/>
                    <a:pt x="39" y="616"/>
                  </a:cubicBezTo>
                  <a:cubicBezTo>
                    <a:pt x="37" y="618"/>
                    <a:pt x="36" y="620"/>
                    <a:pt x="35" y="624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2139" y="2633"/>
              <a:ext cx="912" cy="44"/>
            </a:xfrm>
            <a:custGeom>
              <a:avLst/>
              <a:gdLst>
                <a:gd name="T0" fmla="*/ 1566 w 1584"/>
                <a:gd name="T1" fmla="*/ 13 h 75"/>
                <a:gd name="T2" fmla="*/ 1543 w 1584"/>
                <a:gd name="T3" fmla="*/ 0 h 75"/>
                <a:gd name="T4" fmla="*/ 27 w 1584"/>
                <a:gd name="T5" fmla="*/ 0 h 75"/>
                <a:gd name="T6" fmla="*/ 5 w 1584"/>
                <a:gd name="T7" fmla="*/ 13 h 75"/>
                <a:gd name="T8" fmla="*/ 5 w 1584"/>
                <a:gd name="T9" fmla="*/ 38 h 75"/>
                <a:gd name="T10" fmla="*/ 18 w 1584"/>
                <a:gd name="T11" fmla="*/ 62 h 75"/>
                <a:gd name="T12" fmla="*/ 41 w 1584"/>
                <a:gd name="T13" fmla="*/ 75 h 75"/>
                <a:gd name="T14" fmla="*/ 1557 w 1584"/>
                <a:gd name="T15" fmla="*/ 75 h 75"/>
                <a:gd name="T16" fmla="*/ 1579 w 1584"/>
                <a:gd name="T17" fmla="*/ 62 h 75"/>
                <a:gd name="T18" fmla="*/ 1579 w 1584"/>
                <a:gd name="T19" fmla="*/ 37 h 75"/>
                <a:gd name="T20" fmla="*/ 1566 w 1584"/>
                <a:gd name="T21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4" h="75">
                  <a:moveTo>
                    <a:pt x="1566" y="13"/>
                  </a:moveTo>
                  <a:cubicBezTo>
                    <a:pt x="1561" y="5"/>
                    <a:pt x="1553" y="0"/>
                    <a:pt x="154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10" y="5"/>
                    <a:pt x="5" y="13"/>
                  </a:cubicBezTo>
                  <a:cubicBezTo>
                    <a:pt x="0" y="20"/>
                    <a:pt x="0" y="30"/>
                    <a:pt x="5" y="3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23" y="70"/>
                    <a:pt x="31" y="75"/>
                    <a:pt x="41" y="75"/>
                  </a:cubicBezTo>
                  <a:cubicBezTo>
                    <a:pt x="1557" y="75"/>
                    <a:pt x="1557" y="75"/>
                    <a:pt x="1557" y="75"/>
                  </a:cubicBezTo>
                  <a:cubicBezTo>
                    <a:pt x="1566" y="75"/>
                    <a:pt x="1574" y="70"/>
                    <a:pt x="1579" y="62"/>
                  </a:cubicBezTo>
                  <a:cubicBezTo>
                    <a:pt x="1584" y="54"/>
                    <a:pt x="1584" y="45"/>
                    <a:pt x="1579" y="37"/>
                  </a:cubicBezTo>
                  <a:lnTo>
                    <a:pt x="1566" y="13"/>
                  </a:lnTo>
                  <a:close/>
                </a:path>
              </a:pathLst>
            </a:custGeom>
            <a:solidFill>
              <a:srgbClr val="35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2683" y="1698"/>
              <a:ext cx="953" cy="979"/>
            </a:xfrm>
            <a:custGeom>
              <a:avLst/>
              <a:gdLst>
                <a:gd name="T0" fmla="*/ 1 w 1656"/>
                <a:gd name="T1" fmla="*/ 1237 h 1699"/>
                <a:gd name="T2" fmla="*/ 119 w 1656"/>
                <a:gd name="T3" fmla="*/ 43 h 1699"/>
                <a:gd name="T4" fmla="*/ 168 w 1656"/>
                <a:gd name="T5" fmla="*/ 2 h 1699"/>
                <a:gd name="T6" fmla="*/ 1612 w 1656"/>
                <a:gd name="T7" fmla="*/ 111 h 1699"/>
                <a:gd name="T8" fmla="*/ 1644 w 1656"/>
                <a:gd name="T9" fmla="*/ 128 h 1699"/>
                <a:gd name="T10" fmla="*/ 1654 w 1656"/>
                <a:gd name="T11" fmla="*/ 163 h 1699"/>
                <a:gd name="T12" fmla="*/ 1511 w 1656"/>
                <a:gd name="T13" fmla="*/ 1276 h 1699"/>
                <a:gd name="T14" fmla="*/ 1464 w 1656"/>
                <a:gd name="T15" fmla="*/ 1316 h 1699"/>
                <a:gd name="T16" fmla="*/ 1207 w 1656"/>
                <a:gd name="T17" fmla="*/ 1311 h 1699"/>
                <a:gd name="T18" fmla="*/ 1207 w 1656"/>
                <a:gd name="T19" fmla="*/ 1409 h 1699"/>
                <a:gd name="T20" fmla="*/ 1173 w 1656"/>
                <a:gd name="T21" fmla="*/ 1497 h 1699"/>
                <a:gd name="T22" fmla="*/ 1005 w 1656"/>
                <a:gd name="T23" fmla="*/ 1661 h 1699"/>
                <a:gd name="T24" fmla="*/ 1072 w 1656"/>
                <a:gd name="T25" fmla="*/ 1661 h 1699"/>
                <a:gd name="T26" fmla="*/ 1110 w 1656"/>
                <a:gd name="T27" fmla="*/ 1699 h 1699"/>
                <a:gd name="T28" fmla="*/ 596 w 1656"/>
                <a:gd name="T29" fmla="*/ 1699 h 1699"/>
                <a:gd name="T30" fmla="*/ 634 w 1656"/>
                <a:gd name="T31" fmla="*/ 1661 h 1699"/>
                <a:gd name="T32" fmla="*/ 743 w 1656"/>
                <a:gd name="T33" fmla="*/ 1661 h 1699"/>
                <a:gd name="T34" fmla="*/ 935 w 1656"/>
                <a:gd name="T35" fmla="*/ 1473 h 1699"/>
                <a:gd name="T36" fmla="*/ 959 w 1656"/>
                <a:gd name="T37" fmla="*/ 1415 h 1699"/>
                <a:gd name="T38" fmla="*/ 959 w 1656"/>
                <a:gd name="T39" fmla="*/ 1306 h 1699"/>
                <a:gd name="T40" fmla="*/ 46 w 1656"/>
                <a:gd name="T41" fmla="*/ 1288 h 1699"/>
                <a:gd name="T42" fmla="*/ 12 w 1656"/>
                <a:gd name="T43" fmla="*/ 1272 h 1699"/>
                <a:gd name="T44" fmla="*/ 1 w 1656"/>
                <a:gd name="T45" fmla="*/ 1237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6" h="1699">
                  <a:moveTo>
                    <a:pt x="1" y="1237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21" y="18"/>
                    <a:pt x="143" y="0"/>
                    <a:pt x="168" y="2"/>
                  </a:cubicBezTo>
                  <a:cubicBezTo>
                    <a:pt x="1612" y="111"/>
                    <a:pt x="1612" y="111"/>
                    <a:pt x="1612" y="111"/>
                  </a:cubicBezTo>
                  <a:cubicBezTo>
                    <a:pt x="1624" y="112"/>
                    <a:pt x="1636" y="118"/>
                    <a:pt x="1644" y="128"/>
                  </a:cubicBezTo>
                  <a:cubicBezTo>
                    <a:pt x="1652" y="138"/>
                    <a:pt x="1656" y="150"/>
                    <a:pt x="1654" y="163"/>
                  </a:cubicBezTo>
                  <a:cubicBezTo>
                    <a:pt x="1511" y="1276"/>
                    <a:pt x="1511" y="1276"/>
                    <a:pt x="1511" y="1276"/>
                  </a:cubicBezTo>
                  <a:cubicBezTo>
                    <a:pt x="1508" y="1299"/>
                    <a:pt x="1488" y="1317"/>
                    <a:pt x="1464" y="1316"/>
                  </a:cubicBezTo>
                  <a:cubicBezTo>
                    <a:pt x="1207" y="1311"/>
                    <a:pt x="1207" y="1311"/>
                    <a:pt x="1207" y="1311"/>
                  </a:cubicBezTo>
                  <a:cubicBezTo>
                    <a:pt x="1207" y="1409"/>
                    <a:pt x="1207" y="1409"/>
                    <a:pt x="1207" y="1409"/>
                  </a:cubicBezTo>
                  <a:cubicBezTo>
                    <a:pt x="1207" y="1447"/>
                    <a:pt x="1195" y="1475"/>
                    <a:pt x="1173" y="1497"/>
                  </a:cubicBezTo>
                  <a:cubicBezTo>
                    <a:pt x="1159" y="1511"/>
                    <a:pt x="1043" y="1625"/>
                    <a:pt x="1005" y="1661"/>
                  </a:cubicBezTo>
                  <a:cubicBezTo>
                    <a:pt x="1072" y="1661"/>
                    <a:pt x="1072" y="1661"/>
                    <a:pt x="1072" y="1661"/>
                  </a:cubicBezTo>
                  <a:cubicBezTo>
                    <a:pt x="1093" y="1661"/>
                    <a:pt x="1110" y="1678"/>
                    <a:pt x="1110" y="1699"/>
                  </a:cubicBezTo>
                  <a:cubicBezTo>
                    <a:pt x="596" y="1699"/>
                    <a:pt x="596" y="1699"/>
                    <a:pt x="596" y="1699"/>
                  </a:cubicBezTo>
                  <a:cubicBezTo>
                    <a:pt x="596" y="1678"/>
                    <a:pt x="613" y="1661"/>
                    <a:pt x="634" y="1661"/>
                  </a:cubicBezTo>
                  <a:cubicBezTo>
                    <a:pt x="743" y="1661"/>
                    <a:pt x="743" y="1661"/>
                    <a:pt x="743" y="1661"/>
                  </a:cubicBezTo>
                  <a:cubicBezTo>
                    <a:pt x="935" y="1473"/>
                    <a:pt x="935" y="1473"/>
                    <a:pt x="935" y="1473"/>
                  </a:cubicBezTo>
                  <a:cubicBezTo>
                    <a:pt x="950" y="1458"/>
                    <a:pt x="959" y="1437"/>
                    <a:pt x="959" y="1415"/>
                  </a:cubicBezTo>
                  <a:cubicBezTo>
                    <a:pt x="959" y="1306"/>
                    <a:pt x="959" y="1306"/>
                    <a:pt x="959" y="1306"/>
                  </a:cubicBezTo>
                  <a:cubicBezTo>
                    <a:pt x="46" y="1288"/>
                    <a:pt x="46" y="1288"/>
                    <a:pt x="46" y="1288"/>
                  </a:cubicBezTo>
                  <a:cubicBezTo>
                    <a:pt x="33" y="1287"/>
                    <a:pt x="21" y="1282"/>
                    <a:pt x="12" y="1272"/>
                  </a:cubicBezTo>
                  <a:cubicBezTo>
                    <a:pt x="4" y="1263"/>
                    <a:pt x="0" y="1250"/>
                    <a:pt x="1" y="1237"/>
                  </a:cubicBezTo>
                  <a:close/>
                </a:path>
              </a:pathLst>
            </a:custGeom>
            <a:solidFill>
              <a:srgbClr val="35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1647" y="1815"/>
              <a:ext cx="203" cy="81"/>
            </a:xfrm>
            <a:custGeom>
              <a:avLst/>
              <a:gdLst>
                <a:gd name="T0" fmla="*/ 1 w 352"/>
                <a:gd name="T1" fmla="*/ 9 h 141"/>
                <a:gd name="T2" fmla="*/ 66 w 352"/>
                <a:gd name="T3" fmla="*/ 100 h 141"/>
                <a:gd name="T4" fmla="*/ 72 w 352"/>
                <a:gd name="T5" fmla="*/ 135 h 141"/>
                <a:gd name="T6" fmla="*/ 120 w 352"/>
                <a:gd name="T7" fmla="*/ 126 h 141"/>
                <a:gd name="T8" fmla="*/ 197 w 352"/>
                <a:gd name="T9" fmla="*/ 51 h 141"/>
                <a:gd name="T10" fmla="*/ 352 w 352"/>
                <a:gd name="T11" fmla="*/ 4 h 141"/>
                <a:gd name="T12" fmla="*/ 199 w 352"/>
                <a:gd name="T13" fmla="*/ 32 h 141"/>
                <a:gd name="T14" fmla="*/ 123 w 352"/>
                <a:gd name="T15" fmla="*/ 95 h 141"/>
                <a:gd name="T16" fmla="*/ 85 w 352"/>
                <a:gd name="T17" fmla="*/ 123 h 141"/>
                <a:gd name="T18" fmla="*/ 79 w 352"/>
                <a:gd name="T19" fmla="*/ 91 h 141"/>
                <a:gd name="T20" fmla="*/ 1 w 352"/>
                <a:gd name="T21" fmla="*/ 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141">
                  <a:moveTo>
                    <a:pt x="1" y="9"/>
                  </a:moveTo>
                  <a:cubicBezTo>
                    <a:pt x="5" y="47"/>
                    <a:pt x="64" y="73"/>
                    <a:pt x="66" y="100"/>
                  </a:cubicBezTo>
                  <a:cubicBezTo>
                    <a:pt x="69" y="126"/>
                    <a:pt x="70" y="130"/>
                    <a:pt x="72" y="135"/>
                  </a:cubicBezTo>
                  <a:cubicBezTo>
                    <a:pt x="74" y="141"/>
                    <a:pt x="100" y="133"/>
                    <a:pt x="120" y="126"/>
                  </a:cubicBezTo>
                  <a:cubicBezTo>
                    <a:pt x="143" y="118"/>
                    <a:pt x="153" y="79"/>
                    <a:pt x="197" y="51"/>
                  </a:cubicBezTo>
                  <a:cubicBezTo>
                    <a:pt x="246" y="19"/>
                    <a:pt x="336" y="5"/>
                    <a:pt x="352" y="4"/>
                  </a:cubicBezTo>
                  <a:cubicBezTo>
                    <a:pt x="352" y="4"/>
                    <a:pt x="248" y="0"/>
                    <a:pt x="199" y="32"/>
                  </a:cubicBezTo>
                  <a:cubicBezTo>
                    <a:pt x="155" y="60"/>
                    <a:pt x="138" y="80"/>
                    <a:pt x="123" y="95"/>
                  </a:cubicBezTo>
                  <a:cubicBezTo>
                    <a:pt x="107" y="111"/>
                    <a:pt x="91" y="123"/>
                    <a:pt x="85" y="123"/>
                  </a:cubicBezTo>
                  <a:cubicBezTo>
                    <a:pt x="80" y="123"/>
                    <a:pt x="81" y="118"/>
                    <a:pt x="79" y="91"/>
                  </a:cubicBezTo>
                  <a:cubicBezTo>
                    <a:pt x="77" y="64"/>
                    <a:pt x="0" y="0"/>
                    <a:pt x="1" y="9"/>
                  </a:cubicBezTo>
                  <a:close/>
                </a:path>
              </a:pathLst>
            </a:custGeom>
            <a:solidFill>
              <a:srgbClr val="F7A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1605" y="1805"/>
              <a:ext cx="335" cy="316"/>
            </a:xfrm>
            <a:custGeom>
              <a:avLst/>
              <a:gdLst>
                <a:gd name="T0" fmla="*/ 13 w 581"/>
                <a:gd name="T1" fmla="*/ 60 h 548"/>
                <a:gd name="T2" fmla="*/ 13 w 581"/>
                <a:gd name="T3" fmla="*/ 18 h 548"/>
                <a:gd name="T4" fmla="*/ 78 w 581"/>
                <a:gd name="T5" fmla="*/ 26 h 548"/>
                <a:gd name="T6" fmla="*/ 143 w 581"/>
                <a:gd name="T7" fmla="*/ 117 h 548"/>
                <a:gd name="T8" fmla="*/ 148 w 581"/>
                <a:gd name="T9" fmla="*/ 152 h 548"/>
                <a:gd name="T10" fmla="*/ 192 w 581"/>
                <a:gd name="T11" fmla="*/ 126 h 548"/>
                <a:gd name="T12" fmla="*/ 269 w 581"/>
                <a:gd name="T13" fmla="*/ 62 h 548"/>
                <a:gd name="T14" fmla="*/ 422 w 581"/>
                <a:gd name="T15" fmla="*/ 21 h 548"/>
                <a:gd name="T16" fmla="*/ 483 w 581"/>
                <a:gd name="T17" fmla="*/ 31 h 548"/>
                <a:gd name="T18" fmla="*/ 534 w 581"/>
                <a:gd name="T19" fmla="*/ 73 h 548"/>
                <a:gd name="T20" fmla="*/ 503 w 581"/>
                <a:gd name="T21" fmla="*/ 87 h 548"/>
                <a:gd name="T22" fmla="*/ 433 w 581"/>
                <a:gd name="T23" fmla="*/ 92 h 548"/>
                <a:gd name="T24" fmla="*/ 461 w 581"/>
                <a:gd name="T25" fmla="*/ 123 h 548"/>
                <a:gd name="T26" fmla="*/ 500 w 581"/>
                <a:gd name="T27" fmla="*/ 207 h 548"/>
                <a:gd name="T28" fmla="*/ 519 w 581"/>
                <a:gd name="T29" fmla="*/ 223 h 548"/>
                <a:gd name="T30" fmla="*/ 566 w 581"/>
                <a:gd name="T31" fmla="*/ 285 h 548"/>
                <a:gd name="T32" fmla="*/ 556 w 581"/>
                <a:gd name="T33" fmla="*/ 301 h 548"/>
                <a:gd name="T34" fmla="*/ 514 w 581"/>
                <a:gd name="T35" fmla="*/ 356 h 548"/>
                <a:gd name="T36" fmla="*/ 466 w 581"/>
                <a:gd name="T37" fmla="*/ 373 h 548"/>
                <a:gd name="T38" fmla="*/ 394 w 581"/>
                <a:gd name="T39" fmla="*/ 422 h 548"/>
                <a:gd name="T40" fmla="*/ 284 w 581"/>
                <a:gd name="T41" fmla="*/ 487 h 548"/>
                <a:gd name="T42" fmla="*/ 259 w 581"/>
                <a:gd name="T43" fmla="*/ 512 h 548"/>
                <a:gd name="T44" fmla="*/ 239 w 581"/>
                <a:gd name="T45" fmla="*/ 548 h 548"/>
                <a:gd name="T46" fmla="*/ 14 w 581"/>
                <a:gd name="T47" fmla="*/ 435 h 548"/>
                <a:gd name="T48" fmla="*/ 15 w 581"/>
                <a:gd name="T49" fmla="*/ 433 h 548"/>
                <a:gd name="T50" fmla="*/ 84 w 581"/>
                <a:gd name="T51" fmla="*/ 331 h 548"/>
                <a:gd name="T52" fmla="*/ 59 w 581"/>
                <a:gd name="T53" fmla="*/ 220 h 548"/>
                <a:gd name="T54" fmla="*/ 47 w 581"/>
                <a:gd name="T55" fmla="*/ 122 h 548"/>
                <a:gd name="T56" fmla="*/ 13 w 581"/>
                <a:gd name="T57" fmla="*/ 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1" h="548">
                  <a:moveTo>
                    <a:pt x="13" y="60"/>
                  </a:moveTo>
                  <a:cubicBezTo>
                    <a:pt x="6" y="53"/>
                    <a:pt x="0" y="30"/>
                    <a:pt x="13" y="18"/>
                  </a:cubicBezTo>
                  <a:cubicBezTo>
                    <a:pt x="25" y="7"/>
                    <a:pt x="50" y="0"/>
                    <a:pt x="78" y="26"/>
                  </a:cubicBezTo>
                  <a:cubicBezTo>
                    <a:pt x="106" y="52"/>
                    <a:pt x="140" y="90"/>
                    <a:pt x="143" y="117"/>
                  </a:cubicBezTo>
                  <a:cubicBezTo>
                    <a:pt x="145" y="143"/>
                    <a:pt x="143" y="152"/>
                    <a:pt x="148" y="152"/>
                  </a:cubicBezTo>
                  <a:cubicBezTo>
                    <a:pt x="154" y="152"/>
                    <a:pt x="177" y="141"/>
                    <a:pt x="192" y="126"/>
                  </a:cubicBezTo>
                  <a:cubicBezTo>
                    <a:pt x="208" y="110"/>
                    <a:pt x="224" y="91"/>
                    <a:pt x="269" y="62"/>
                  </a:cubicBezTo>
                  <a:cubicBezTo>
                    <a:pt x="317" y="31"/>
                    <a:pt x="406" y="22"/>
                    <a:pt x="422" y="21"/>
                  </a:cubicBezTo>
                  <a:cubicBezTo>
                    <a:pt x="430" y="20"/>
                    <a:pt x="463" y="24"/>
                    <a:pt x="483" y="31"/>
                  </a:cubicBezTo>
                  <a:cubicBezTo>
                    <a:pt x="502" y="38"/>
                    <a:pt x="538" y="57"/>
                    <a:pt x="534" y="73"/>
                  </a:cubicBezTo>
                  <a:cubicBezTo>
                    <a:pt x="529" y="90"/>
                    <a:pt x="520" y="87"/>
                    <a:pt x="503" y="87"/>
                  </a:cubicBezTo>
                  <a:cubicBezTo>
                    <a:pt x="485" y="87"/>
                    <a:pt x="435" y="88"/>
                    <a:pt x="433" y="92"/>
                  </a:cubicBezTo>
                  <a:cubicBezTo>
                    <a:pt x="431" y="96"/>
                    <a:pt x="437" y="102"/>
                    <a:pt x="461" y="123"/>
                  </a:cubicBezTo>
                  <a:cubicBezTo>
                    <a:pt x="485" y="144"/>
                    <a:pt x="500" y="200"/>
                    <a:pt x="500" y="207"/>
                  </a:cubicBezTo>
                  <a:cubicBezTo>
                    <a:pt x="500" y="214"/>
                    <a:pt x="505" y="215"/>
                    <a:pt x="519" y="223"/>
                  </a:cubicBezTo>
                  <a:cubicBezTo>
                    <a:pt x="533" y="231"/>
                    <a:pt x="581" y="258"/>
                    <a:pt x="566" y="285"/>
                  </a:cubicBezTo>
                  <a:cubicBezTo>
                    <a:pt x="563" y="290"/>
                    <a:pt x="560" y="296"/>
                    <a:pt x="556" y="301"/>
                  </a:cubicBezTo>
                  <a:cubicBezTo>
                    <a:pt x="540" y="325"/>
                    <a:pt x="519" y="352"/>
                    <a:pt x="514" y="356"/>
                  </a:cubicBezTo>
                  <a:cubicBezTo>
                    <a:pt x="503" y="363"/>
                    <a:pt x="487" y="366"/>
                    <a:pt x="466" y="373"/>
                  </a:cubicBezTo>
                  <a:cubicBezTo>
                    <a:pt x="453" y="378"/>
                    <a:pt x="417" y="408"/>
                    <a:pt x="394" y="422"/>
                  </a:cubicBezTo>
                  <a:cubicBezTo>
                    <a:pt x="364" y="441"/>
                    <a:pt x="313" y="476"/>
                    <a:pt x="284" y="487"/>
                  </a:cubicBezTo>
                  <a:cubicBezTo>
                    <a:pt x="272" y="492"/>
                    <a:pt x="265" y="502"/>
                    <a:pt x="259" y="512"/>
                  </a:cubicBezTo>
                  <a:cubicBezTo>
                    <a:pt x="254" y="518"/>
                    <a:pt x="246" y="535"/>
                    <a:pt x="239" y="548"/>
                  </a:cubicBezTo>
                  <a:cubicBezTo>
                    <a:pt x="185" y="507"/>
                    <a:pt x="107" y="468"/>
                    <a:pt x="14" y="435"/>
                  </a:cubicBezTo>
                  <a:cubicBezTo>
                    <a:pt x="14" y="434"/>
                    <a:pt x="15" y="433"/>
                    <a:pt x="15" y="433"/>
                  </a:cubicBezTo>
                  <a:cubicBezTo>
                    <a:pt x="15" y="433"/>
                    <a:pt x="85" y="348"/>
                    <a:pt x="84" y="331"/>
                  </a:cubicBezTo>
                  <a:cubicBezTo>
                    <a:pt x="82" y="313"/>
                    <a:pt x="54" y="259"/>
                    <a:pt x="59" y="220"/>
                  </a:cubicBezTo>
                  <a:cubicBezTo>
                    <a:pt x="59" y="220"/>
                    <a:pt x="61" y="152"/>
                    <a:pt x="47" y="122"/>
                  </a:cubicBezTo>
                  <a:cubicBezTo>
                    <a:pt x="32" y="91"/>
                    <a:pt x="19" y="68"/>
                    <a:pt x="13" y="60"/>
                  </a:cubicBezTo>
                  <a:close/>
                </a:path>
              </a:pathLst>
            </a:custGeom>
            <a:solidFill>
              <a:srgbClr val="FFC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Man Working on Computer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71600" y="1707654"/>
            <a:ext cx="3395458" cy="116546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5120414" y="1851670"/>
            <a:ext cx="861060" cy="861060"/>
            <a:chOff x="457200" y="4114800"/>
            <a:chExt cx="1028700" cy="1028700"/>
          </a:xfrm>
        </p:grpSpPr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457200" y="411480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800 w 1600"/>
                <a:gd name="T5" fmla="*/ 1600 h 1600"/>
                <a:gd name="T6" fmla="*/ 0 w 1600"/>
                <a:gd name="T7" fmla="*/ 800 h 1600"/>
                <a:gd name="T8" fmla="*/ 0 w 1600"/>
                <a:gd name="T9" fmla="*/ 800 h 1600"/>
                <a:gd name="T10" fmla="*/ 800 w 1600"/>
                <a:gd name="T11" fmla="*/ 0 h 1600"/>
                <a:gd name="T12" fmla="*/ 800 w 1600"/>
                <a:gd name="T13" fmla="*/ 0 h 1600"/>
                <a:gd name="T14" fmla="*/ 1600 w 1600"/>
                <a:gd name="T15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800" y="1600"/>
                    <a:pt x="80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81"/>
            <p:cNvSpPr>
              <a:spLocks noEditPoints="1"/>
            </p:cNvSpPr>
            <p:nvPr/>
          </p:nvSpPr>
          <p:spPr bwMode="auto">
            <a:xfrm>
              <a:off x="871538" y="4330700"/>
              <a:ext cx="414338" cy="377825"/>
            </a:xfrm>
            <a:custGeom>
              <a:avLst/>
              <a:gdLst>
                <a:gd name="T0" fmla="*/ 322 w 645"/>
                <a:gd name="T1" fmla="*/ 588 h 588"/>
                <a:gd name="T2" fmla="*/ 114 w 645"/>
                <a:gd name="T3" fmla="*/ 502 h 588"/>
                <a:gd name="T4" fmla="*/ 114 w 645"/>
                <a:gd name="T5" fmla="*/ 86 h 588"/>
                <a:gd name="T6" fmla="*/ 322 w 645"/>
                <a:gd name="T7" fmla="*/ 0 h 588"/>
                <a:gd name="T8" fmla="*/ 530 w 645"/>
                <a:gd name="T9" fmla="*/ 86 h 588"/>
                <a:gd name="T10" fmla="*/ 530 w 645"/>
                <a:gd name="T11" fmla="*/ 502 h 588"/>
                <a:gd name="T12" fmla="*/ 322 w 645"/>
                <a:gd name="T13" fmla="*/ 588 h 588"/>
                <a:gd name="T14" fmla="*/ 322 w 645"/>
                <a:gd name="T15" fmla="*/ 16 h 588"/>
                <a:gd name="T16" fmla="*/ 126 w 645"/>
                <a:gd name="T17" fmla="*/ 97 h 588"/>
                <a:gd name="T18" fmla="*/ 126 w 645"/>
                <a:gd name="T19" fmla="*/ 491 h 588"/>
                <a:gd name="T20" fmla="*/ 322 w 645"/>
                <a:gd name="T21" fmla="*/ 572 h 588"/>
                <a:gd name="T22" fmla="*/ 519 w 645"/>
                <a:gd name="T23" fmla="*/ 491 h 588"/>
                <a:gd name="T24" fmla="*/ 519 w 645"/>
                <a:gd name="T25" fmla="*/ 97 h 588"/>
                <a:gd name="T26" fmla="*/ 322 w 645"/>
                <a:gd name="T27" fmla="*/ 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5" h="588">
                  <a:moveTo>
                    <a:pt x="322" y="588"/>
                  </a:moveTo>
                  <a:cubicBezTo>
                    <a:pt x="244" y="588"/>
                    <a:pt x="170" y="558"/>
                    <a:pt x="114" y="502"/>
                  </a:cubicBezTo>
                  <a:cubicBezTo>
                    <a:pt x="0" y="387"/>
                    <a:pt x="0" y="201"/>
                    <a:pt x="114" y="86"/>
                  </a:cubicBezTo>
                  <a:cubicBezTo>
                    <a:pt x="170" y="30"/>
                    <a:pt x="244" y="0"/>
                    <a:pt x="322" y="0"/>
                  </a:cubicBezTo>
                  <a:cubicBezTo>
                    <a:pt x="401" y="0"/>
                    <a:pt x="475" y="30"/>
                    <a:pt x="530" y="86"/>
                  </a:cubicBezTo>
                  <a:cubicBezTo>
                    <a:pt x="645" y="201"/>
                    <a:pt x="645" y="387"/>
                    <a:pt x="530" y="502"/>
                  </a:cubicBezTo>
                  <a:cubicBezTo>
                    <a:pt x="475" y="558"/>
                    <a:pt x="401" y="588"/>
                    <a:pt x="322" y="588"/>
                  </a:cubicBezTo>
                  <a:close/>
                  <a:moveTo>
                    <a:pt x="322" y="16"/>
                  </a:moveTo>
                  <a:cubicBezTo>
                    <a:pt x="248" y="16"/>
                    <a:pt x="178" y="45"/>
                    <a:pt x="126" y="97"/>
                  </a:cubicBezTo>
                  <a:cubicBezTo>
                    <a:pt x="17" y="206"/>
                    <a:pt x="17" y="382"/>
                    <a:pt x="126" y="491"/>
                  </a:cubicBezTo>
                  <a:cubicBezTo>
                    <a:pt x="178" y="543"/>
                    <a:pt x="248" y="572"/>
                    <a:pt x="322" y="572"/>
                  </a:cubicBezTo>
                  <a:cubicBezTo>
                    <a:pt x="397" y="572"/>
                    <a:pt x="466" y="543"/>
                    <a:pt x="519" y="491"/>
                  </a:cubicBezTo>
                  <a:cubicBezTo>
                    <a:pt x="627" y="382"/>
                    <a:pt x="627" y="206"/>
                    <a:pt x="519" y="97"/>
                  </a:cubicBezTo>
                  <a:cubicBezTo>
                    <a:pt x="466" y="45"/>
                    <a:pt x="397" y="16"/>
                    <a:pt x="32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82"/>
            <p:cNvSpPr>
              <a:spLocks noEditPoints="1"/>
            </p:cNvSpPr>
            <p:nvPr/>
          </p:nvSpPr>
          <p:spPr bwMode="auto">
            <a:xfrm>
              <a:off x="919163" y="4359275"/>
              <a:ext cx="319088" cy="319088"/>
            </a:xfrm>
            <a:custGeom>
              <a:avLst/>
              <a:gdLst>
                <a:gd name="T0" fmla="*/ 248 w 497"/>
                <a:gd name="T1" fmla="*/ 496 h 496"/>
                <a:gd name="T2" fmla="*/ 73 w 497"/>
                <a:gd name="T3" fmla="*/ 424 h 496"/>
                <a:gd name="T4" fmla="*/ 0 w 497"/>
                <a:gd name="T5" fmla="*/ 248 h 496"/>
                <a:gd name="T6" fmla="*/ 73 w 497"/>
                <a:gd name="T7" fmla="*/ 72 h 496"/>
                <a:gd name="T8" fmla="*/ 248 w 497"/>
                <a:gd name="T9" fmla="*/ 0 h 496"/>
                <a:gd name="T10" fmla="*/ 424 w 497"/>
                <a:gd name="T11" fmla="*/ 72 h 496"/>
                <a:gd name="T12" fmla="*/ 497 w 497"/>
                <a:gd name="T13" fmla="*/ 248 h 496"/>
                <a:gd name="T14" fmla="*/ 424 w 497"/>
                <a:gd name="T15" fmla="*/ 424 h 496"/>
                <a:gd name="T16" fmla="*/ 248 w 497"/>
                <a:gd name="T17" fmla="*/ 496 h 496"/>
                <a:gd name="T18" fmla="*/ 248 w 497"/>
                <a:gd name="T19" fmla="*/ 16 h 496"/>
                <a:gd name="T20" fmla="*/ 84 w 497"/>
                <a:gd name="T21" fmla="*/ 84 h 496"/>
                <a:gd name="T22" fmla="*/ 16 w 497"/>
                <a:gd name="T23" fmla="*/ 248 h 496"/>
                <a:gd name="T24" fmla="*/ 84 w 497"/>
                <a:gd name="T25" fmla="*/ 412 h 496"/>
                <a:gd name="T26" fmla="*/ 248 w 497"/>
                <a:gd name="T27" fmla="*/ 480 h 496"/>
                <a:gd name="T28" fmla="*/ 413 w 497"/>
                <a:gd name="T29" fmla="*/ 412 h 496"/>
                <a:gd name="T30" fmla="*/ 481 w 497"/>
                <a:gd name="T31" fmla="*/ 248 h 496"/>
                <a:gd name="T32" fmla="*/ 413 w 497"/>
                <a:gd name="T33" fmla="*/ 84 h 496"/>
                <a:gd name="T34" fmla="*/ 248 w 497"/>
                <a:gd name="T35" fmla="*/ 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7" h="496">
                  <a:moveTo>
                    <a:pt x="248" y="496"/>
                  </a:moveTo>
                  <a:cubicBezTo>
                    <a:pt x="182" y="496"/>
                    <a:pt x="120" y="470"/>
                    <a:pt x="73" y="424"/>
                  </a:cubicBezTo>
                  <a:cubicBezTo>
                    <a:pt x="26" y="377"/>
                    <a:pt x="0" y="314"/>
                    <a:pt x="0" y="248"/>
                  </a:cubicBezTo>
                  <a:cubicBezTo>
                    <a:pt x="0" y="182"/>
                    <a:pt x="26" y="119"/>
                    <a:pt x="73" y="72"/>
                  </a:cubicBezTo>
                  <a:cubicBezTo>
                    <a:pt x="120" y="26"/>
                    <a:pt x="182" y="0"/>
                    <a:pt x="248" y="0"/>
                  </a:cubicBezTo>
                  <a:cubicBezTo>
                    <a:pt x="315" y="0"/>
                    <a:pt x="377" y="26"/>
                    <a:pt x="424" y="72"/>
                  </a:cubicBezTo>
                  <a:cubicBezTo>
                    <a:pt x="471" y="119"/>
                    <a:pt x="497" y="182"/>
                    <a:pt x="497" y="248"/>
                  </a:cubicBezTo>
                  <a:cubicBezTo>
                    <a:pt x="497" y="314"/>
                    <a:pt x="471" y="377"/>
                    <a:pt x="424" y="424"/>
                  </a:cubicBezTo>
                  <a:cubicBezTo>
                    <a:pt x="377" y="470"/>
                    <a:pt x="315" y="496"/>
                    <a:pt x="248" y="496"/>
                  </a:cubicBezTo>
                  <a:close/>
                  <a:moveTo>
                    <a:pt x="248" y="16"/>
                  </a:moveTo>
                  <a:cubicBezTo>
                    <a:pt x="186" y="16"/>
                    <a:pt x="128" y="40"/>
                    <a:pt x="84" y="84"/>
                  </a:cubicBezTo>
                  <a:cubicBezTo>
                    <a:pt x="40" y="128"/>
                    <a:pt x="16" y="186"/>
                    <a:pt x="16" y="248"/>
                  </a:cubicBezTo>
                  <a:cubicBezTo>
                    <a:pt x="16" y="310"/>
                    <a:pt x="40" y="368"/>
                    <a:pt x="84" y="412"/>
                  </a:cubicBezTo>
                  <a:cubicBezTo>
                    <a:pt x="128" y="456"/>
                    <a:pt x="186" y="480"/>
                    <a:pt x="248" y="480"/>
                  </a:cubicBezTo>
                  <a:cubicBezTo>
                    <a:pt x="310" y="480"/>
                    <a:pt x="369" y="456"/>
                    <a:pt x="413" y="412"/>
                  </a:cubicBezTo>
                  <a:cubicBezTo>
                    <a:pt x="456" y="368"/>
                    <a:pt x="481" y="310"/>
                    <a:pt x="481" y="248"/>
                  </a:cubicBezTo>
                  <a:cubicBezTo>
                    <a:pt x="481" y="186"/>
                    <a:pt x="456" y="128"/>
                    <a:pt x="413" y="84"/>
                  </a:cubicBezTo>
                  <a:cubicBezTo>
                    <a:pt x="369" y="40"/>
                    <a:pt x="310" y="16"/>
                    <a:pt x="24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83"/>
            <p:cNvSpPr>
              <a:spLocks/>
            </p:cNvSpPr>
            <p:nvPr/>
          </p:nvSpPr>
          <p:spPr bwMode="auto">
            <a:xfrm>
              <a:off x="911225" y="4649788"/>
              <a:ext cx="38100" cy="36513"/>
            </a:xfrm>
            <a:custGeom>
              <a:avLst/>
              <a:gdLst>
                <a:gd name="T0" fmla="*/ 5 w 24"/>
                <a:gd name="T1" fmla="*/ 23 h 23"/>
                <a:gd name="T2" fmla="*/ 0 w 24"/>
                <a:gd name="T3" fmla="*/ 19 h 23"/>
                <a:gd name="T4" fmla="*/ 19 w 24"/>
                <a:gd name="T5" fmla="*/ 0 h 23"/>
                <a:gd name="T6" fmla="*/ 24 w 24"/>
                <a:gd name="T7" fmla="*/ 4 h 23"/>
                <a:gd name="T8" fmla="*/ 5 w 2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5" y="23"/>
                  </a:moveTo>
                  <a:lnTo>
                    <a:pt x="0" y="19"/>
                  </a:lnTo>
                  <a:lnTo>
                    <a:pt x="19" y="0"/>
                  </a:lnTo>
                  <a:lnTo>
                    <a:pt x="24" y="4"/>
                  </a:lnTo>
                  <a:lnTo>
                    <a:pt x="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84"/>
            <p:cNvSpPr>
              <a:spLocks noEditPoints="1"/>
            </p:cNvSpPr>
            <p:nvPr/>
          </p:nvSpPr>
          <p:spPr bwMode="auto">
            <a:xfrm>
              <a:off x="661988" y="4670425"/>
              <a:ext cx="268288" cy="265113"/>
            </a:xfrm>
            <a:custGeom>
              <a:avLst/>
              <a:gdLst>
                <a:gd name="T0" fmla="*/ 41 w 417"/>
                <a:gd name="T1" fmla="*/ 414 h 414"/>
                <a:gd name="T2" fmla="*/ 23 w 417"/>
                <a:gd name="T3" fmla="*/ 407 h 414"/>
                <a:gd name="T4" fmla="*/ 7 w 417"/>
                <a:gd name="T5" fmla="*/ 392 h 414"/>
                <a:gd name="T6" fmla="*/ 0 w 417"/>
                <a:gd name="T7" fmla="*/ 374 h 414"/>
                <a:gd name="T8" fmla="*/ 7 w 417"/>
                <a:gd name="T9" fmla="*/ 356 h 414"/>
                <a:gd name="T10" fmla="*/ 356 w 417"/>
                <a:gd name="T11" fmla="*/ 7 h 414"/>
                <a:gd name="T12" fmla="*/ 374 w 417"/>
                <a:gd name="T13" fmla="*/ 0 h 414"/>
                <a:gd name="T14" fmla="*/ 392 w 417"/>
                <a:gd name="T15" fmla="*/ 7 h 414"/>
                <a:gd name="T16" fmla="*/ 407 w 417"/>
                <a:gd name="T17" fmla="*/ 22 h 414"/>
                <a:gd name="T18" fmla="*/ 407 w 417"/>
                <a:gd name="T19" fmla="*/ 58 h 414"/>
                <a:gd name="T20" fmla="*/ 58 w 417"/>
                <a:gd name="T21" fmla="*/ 407 h 414"/>
                <a:gd name="T22" fmla="*/ 41 w 417"/>
                <a:gd name="T23" fmla="*/ 414 h 414"/>
                <a:gd name="T24" fmla="*/ 374 w 417"/>
                <a:gd name="T25" fmla="*/ 16 h 414"/>
                <a:gd name="T26" fmla="*/ 368 w 417"/>
                <a:gd name="T27" fmla="*/ 18 h 414"/>
                <a:gd name="T28" fmla="*/ 19 w 417"/>
                <a:gd name="T29" fmla="*/ 367 h 414"/>
                <a:gd name="T30" fmla="*/ 16 w 417"/>
                <a:gd name="T31" fmla="*/ 374 h 414"/>
                <a:gd name="T32" fmla="*/ 19 w 417"/>
                <a:gd name="T33" fmla="*/ 380 h 414"/>
                <a:gd name="T34" fmla="*/ 34 w 417"/>
                <a:gd name="T35" fmla="*/ 396 h 414"/>
                <a:gd name="T36" fmla="*/ 47 w 417"/>
                <a:gd name="T37" fmla="*/ 396 h 414"/>
                <a:gd name="T38" fmla="*/ 396 w 417"/>
                <a:gd name="T39" fmla="*/ 47 h 414"/>
                <a:gd name="T40" fmla="*/ 396 w 417"/>
                <a:gd name="T41" fmla="*/ 34 h 414"/>
                <a:gd name="T42" fmla="*/ 381 w 417"/>
                <a:gd name="T43" fmla="*/ 18 h 414"/>
                <a:gd name="T44" fmla="*/ 374 w 417"/>
                <a:gd name="T45" fmla="*/ 1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7" h="414">
                  <a:moveTo>
                    <a:pt x="41" y="414"/>
                  </a:moveTo>
                  <a:cubicBezTo>
                    <a:pt x="34" y="414"/>
                    <a:pt x="27" y="412"/>
                    <a:pt x="23" y="407"/>
                  </a:cubicBezTo>
                  <a:cubicBezTo>
                    <a:pt x="7" y="392"/>
                    <a:pt x="7" y="392"/>
                    <a:pt x="7" y="392"/>
                  </a:cubicBezTo>
                  <a:cubicBezTo>
                    <a:pt x="3" y="387"/>
                    <a:pt x="0" y="381"/>
                    <a:pt x="0" y="374"/>
                  </a:cubicBezTo>
                  <a:cubicBezTo>
                    <a:pt x="0" y="367"/>
                    <a:pt x="3" y="361"/>
                    <a:pt x="7" y="356"/>
                  </a:cubicBezTo>
                  <a:cubicBezTo>
                    <a:pt x="356" y="7"/>
                    <a:pt x="356" y="7"/>
                    <a:pt x="356" y="7"/>
                  </a:cubicBezTo>
                  <a:cubicBezTo>
                    <a:pt x="361" y="2"/>
                    <a:pt x="367" y="0"/>
                    <a:pt x="374" y="0"/>
                  </a:cubicBezTo>
                  <a:cubicBezTo>
                    <a:pt x="381" y="0"/>
                    <a:pt x="387" y="2"/>
                    <a:pt x="392" y="7"/>
                  </a:cubicBezTo>
                  <a:cubicBezTo>
                    <a:pt x="407" y="22"/>
                    <a:pt x="407" y="22"/>
                    <a:pt x="407" y="22"/>
                  </a:cubicBezTo>
                  <a:cubicBezTo>
                    <a:pt x="417" y="32"/>
                    <a:pt x="417" y="48"/>
                    <a:pt x="407" y="58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4" y="412"/>
                    <a:pt x="47" y="414"/>
                    <a:pt x="41" y="414"/>
                  </a:cubicBezTo>
                  <a:close/>
                  <a:moveTo>
                    <a:pt x="374" y="16"/>
                  </a:moveTo>
                  <a:cubicBezTo>
                    <a:pt x="372" y="16"/>
                    <a:pt x="369" y="17"/>
                    <a:pt x="368" y="18"/>
                  </a:cubicBezTo>
                  <a:cubicBezTo>
                    <a:pt x="19" y="367"/>
                    <a:pt x="19" y="367"/>
                    <a:pt x="19" y="367"/>
                  </a:cubicBezTo>
                  <a:cubicBezTo>
                    <a:pt x="17" y="369"/>
                    <a:pt x="16" y="371"/>
                    <a:pt x="16" y="374"/>
                  </a:cubicBezTo>
                  <a:cubicBezTo>
                    <a:pt x="16" y="376"/>
                    <a:pt x="17" y="379"/>
                    <a:pt x="19" y="380"/>
                  </a:cubicBezTo>
                  <a:cubicBezTo>
                    <a:pt x="34" y="396"/>
                    <a:pt x="34" y="396"/>
                    <a:pt x="34" y="396"/>
                  </a:cubicBezTo>
                  <a:cubicBezTo>
                    <a:pt x="37" y="399"/>
                    <a:pt x="44" y="399"/>
                    <a:pt x="47" y="396"/>
                  </a:cubicBezTo>
                  <a:cubicBezTo>
                    <a:pt x="396" y="47"/>
                    <a:pt x="396" y="47"/>
                    <a:pt x="396" y="47"/>
                  </a:cubicBezTo>
                  <a:cubicBezTo>
                    <a:pt x="400" y="43"/>
                    <a:pt x="400" y="37"/>
                    <a:pt x="396" y="34"/>
                  </a:cubicBezTo>
                  <a:cubicBezTo>
                    <a:pt x="381" y="18"/>
                    <a:pt x="381" y="18"/>
                    <a:pt x="381" y="18"/>
                  </a:cubicBezTo>
                  <a:cubicBezTo>
                    <a:pt x="379" y="17"/>
                    <a:pt x="377" y="16"/>
                    <a:pt x="37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5120414" y="3091892"/>
            <a:ext cx="861060" cy="861060"/>
            <a:chOff x="1485900" y="2057400"/>
            <a:chExt cx="1028700" cy="1028700"/>
          </a:xfrm>
        </p:grpSpPr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1485900" y="2057400"/>
              <a:ext cx="1028700" cy="1028700"/>
            </a:xfrm>
            <a:custGeom>
              <a:avLst/>
              <a:gdLst>
                <a:gd name="T0" fmla="*/ 1600 w 1600"/>
                <a:gd name="T1" fmla="*/ 800 h 1600"/>
                <a:gd name="T2" fmla="*/ 800 w 1600"/>
                <a:gd name="T3" fmla="*/ 1600 h 1600"/>
                <a:gd name="T4" fmla="*/ 0 w 1600"/>
                <a:gd name="T5" fmla="*/ 800 h 1600"/>
                <a:gd name="T6" fmla="*/ 0 w 1600"/>
                <a:gd name="T7" fmla="*/ 800 h 1600"/>
                <a:gd name="T8" fmla="*/ 800 w 1600"/>
                <a:gd name="T9" fmla="*/ 0 h 1600"/>
                <a:gd name="T10" fmla="*/ 1600 w 1600"/>
                <a:gd name="T11" fmla="*/ 8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0" h="1600">
                  <a:moveTo>
                    <a:pt x="1600" y="800"/>
                  </a:moveTo>
                  <a:cubicBezTo>
                    <a:pt x="1600" y="1240"/>
                    <a:pt x="1240" y="1600"/>
                    <a:pt x="800" y="1600"/>
                  </a:cubicBezTo>
                  <a:cubicBezTo>
                    <a:pt x="360" y="1600"/>
                    <a:pt x="0" y="1240"/>
                    <a:pt x="0" y="80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360"/>
                    <a:pt x="360" y="0"/>
                    <a:pt x="800" y="0"/>
                  </a:cubicBezTo>
                  <a:cubicBezTo>
                    <a:pt x="1240" y="0"/>
                    <a:pt x="1600" y="360"/>
                    <a:pt x="1600" y="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22"/>
            <p:cNvSpPr>
              <a:spLocks noEditPoints="1"/>
            </p:cNvSpPr>
            <p:nvPr/>
          </p:nvSpPr>
          <p:spPr bwMode="auto">
            <a:xfrm>
              <a:off x="1820863" y="2263775"/>
              <a:ext cx="369888" cy="487363"/>
            </a:xfrm>
            <a:custGeom>
              <a:avLst/>
              <a:gdLst>
                <a:gd name="T0" fmla="*/ 383 w 574"/>
                <a:gd name="T1" fmla="*/ 757 h 757"/>
                <a:gd name="T2" fmla="*/ 191 w 574"/>
                <a:gd name="T3" fmla="*/ 757 h 757"/>
                <a:gd name="T4" fmla="*/ 167 w 574"/>
                <a:gd name="T5" fmla="*/ 734 h 757"/>
                <a:gd name="T6" fmla="*/ 167 w 574"/>
                <a:gd name="T7" fmla="*/ 678 h 757"/>
                <a:gd name="T8" fmla="*/ 84 w 574"/>
                <a:gd name="T9" fmla="*/ 499 h 757"/>
                <a:gd name="T10" fmla="*/ 55 w 574"/>
                <a:gd name="T11" fmla="*/ 456 h 757"/>
                <a:gd name="T12" fmla="*/ 29 w 574"/>
                <a:gd name="T13" fmla="*/ 412 h 757"/>
                <a:gd name="T14" fmla="*/ 27 w 574"/>
                <a:gd name="T15" fmla="*/ 408 h 757"/>
                <a:gd name="T16" fmla="*/ 0 w 574"/>
                <a:gd name="T17" fmla="*/ 287 h 757"/>
                <a:gd name="T18" fmla="*/ 287 w 574"/>
                <a:gd name="T19" fmla="*/ 0 h 757"/>
                <a:gd name="T20" fmla="*/ 574 w 574"/>
                <a:gd name="T21" fmla="*/ 287 h 757"/>
                <a:gd name="T22" fmla="*/ 547 w 574"/>
                <a:gd name="T23" fmla="*/ 408 h 757"/>
                <a:gd name="T24" fmla="*/ 545 w 574"/>
                <a:gd name="T25" fmla="*/ 412 h 757"/>
                <a:gd name="T26" fmla="*/ 519 w 574"/>
                <a:gd name="T27" fmla="*/ 456 h 757"/>
                <a:gd name="T28" fmla="*/ 490 w 574"/>
                <a:gd name="T29" fmla="*/ 499 h 757"/>
                <a:gd name="T30" fmla="*/ 407 w 574"/>
                <a:gd name="T31" fmla="*/ 678 h 757"/>
                <a:gd name="T32" fmla="*/ 407 w 574"/>
                <a:gd name="T33" fmla="*/ 734 h 757"/>
                <a:gd name="T34" fmla="*/ 383 w 574"/>
                <a:gd name="T35" fmla="*/ 757 h 757"/>
                <a:gd name="T36" fmla="*/ 287 w 574"/>
                <a:gd name="T37" fmla="*/ 16 h 757"/>
                <a:gd name="T38" fmla="*/ 16 w 574"/>
                <a:gd name="T39" fmla="*/ 287 h 757"/>
                <a:gd name="T40" fmla="*/ 41 w 574"/>
                <a:gd name="T41" fmla="*/ 401 h 757"/>
                <a:gd name="T42" fmla="*/ 43 w 574"/>
                <a:gd name="T43" fmla="*/ 404 h 757"/>
                <a:gd name="T44" fmla="*/ 43 w 574"/>
                <a:gd name="T45" fmla="*/ 405 h 757"/>
                <a:gd name="T46" fmla="*/ 68 w 574"/>
                <a:gd name="T47" fmla="*/ 447 h 757"/>
                <a:gd name="T48" fmla="*/ 69 w 574"/>
                <a:gd name="T49" fmla="*/ 447 h 757"/>
                <a:gd name="T50" fmla="*/ 97 w 574"/>
                <a:gd name="T51" fmla="*/ 490 h 757"/>
                <a:gd name="T52" fmla="*/ 183 w 574"/>
                <a:gd name="T53" fmla="*/ 678 h 757"/>
                <a:gd name="T54" fmla="*/ 183 w 574"/>
                <a:gd name="T55" fmla="*/ 734 h 757"/>
                <a:gd name="T56" fmla="*/ 191 w 574"/>
                <a:gd name="T57" fmla="*/ 741 h 757"/>
                <a:gd name="T58" fmla="*/ 383 w 574"/>
                <a:gd name="T59" fmla="*/ 741 h 757"/>
                <a:gd name="T60" fmla="*/ 391 w 574"/>
                <a:gd name="T61" fmla="*/ 734 h 757"/>
                <a:gd name="T62" fmla="*/ 391 w 574"/>
                <a:gd name="T63" fmla="*/ 678 h 757"/>
                <a:gd name="T64" fmla="*/ 477 w 574"/>
                <a:gd name="T65" fmla="*/ 490 h 757"/>
                <a:gd name="T66" fmla="*/ 505 w 574"/>
                <a:gd name="T67" fmla="*/ 447 h 757"/>
                <a:gd name="T68" fmla="*/ 506 w 574"/>
                <a:gd name="T69" fmla="*/ 447 h 757"/>
                <a:gd name="T70" fmla="*/ 531 w 574"/>
                <a:gd name="T71" fmla="*/ 405 h 757"/>
                <a:gd name="T72" fmla="*/ 531 w 574"/>
                <a:gd name="T73" fmla="*/ 404 h 757"/>
                <a:gd name="T74" fmla="*/ 532 w 574"/>
                <a:gd name="T75" fmla="*/ 402 h 757"/>
                <a:gd name="T76" fmla="*/ 558 w 574"/>
                <a:gd name="T77" fmla="*/ 287 h 757"/>
                <a:gd name="T78" fmla="*/ 287 w 574"/>
                <a:gd name="T79" fmla="*/ 1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4" h="757">
                  <a:moveTo>
                    <a:pt x="383" y="757"/>
                  </a:moveTo>
                  <a:cubicBezTo>
                    <a:pt x="191" y="757"/>
                    <a:pt x="191" y="757"/>
                    <a:pt x="191" y="757"/>
                  </a:cubicBezTo>
                  <a:cubicBezTo>
                    <a:pt x="178" y="757"/>
                    <a:pt x="167" y="746"/>
                    <a:pt x="167" y="734"/>
                  </a:cubicBezTo>
                  <a:cubicBezTo>
                    <a:pt x="167" y="678"/>
                    <a:pt x="167" y="678"/>
                    <a:pt x="167" y="678"/>
                  </a:cubicBezTo>
                  <a:cubicBezTo>
                    <a:pt x="167" y="625"/>
                    <a:pt x="125" y="561"/>
                    <a:pt x="84" y="499"/>
                  </a:cubicBezTo>
                  <a:cubicBezTo>
                    <a:pt x="74" y="485"/>
                    <a:pt x="64" y="470"/>
                    <a:pt x="55" y="456"/>
                  </a:cubicBezTo>
                  <a:cubicBezTo>
                    <a:pt x="45" y="442"/>
                    <a:pt x="36" y="428"/>
                    <a:pt x="29" y="412"/>
                  </a:cubicBezTo>
                  <a:cubicBezTo>
                    <a:pt x="28" y="410"/>
                    <a:pt x="27" y="408"/>
                    <a:pt x="27" y="408"/>
                  </a:cubicBezTo>
                  <a:cubicBezTo>
                    <a:pt x="9" y="370"/>
                    <a:pt x="0" y="329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5" y="0"/>
                    <a:pt x="574" y="129"/>
                    <a:pt x="574" y="287"/>
                  </a:cubicBezTo>
                  <a:cubicBezTo>
                    <a:pt x="574" y="329"/>
                    <a:pt x="565" y="370"/>
                    <a:pt x="547" y="408"/>
                  </a:cubicBezTo>
                  <a:cubicBezTo>
                    <a:pt x="547" y="408"/>
                    <a:pt x="546" y="411"/>
                    <a:pt x="545" y="412"/>
                  </a:cubicBezTo>
                  <a:cubicBezTo>
                    <a:pt x="538" y="428"/>
                    <a:pt x="529" y="442"/>
                    <a:pt x="519" y="456"/>
                  </a:cubicBezTo>
                  <a:cubicBezTo>
                    <a:pt x="510" y="470"/>
                    <a:pt x="500" y="485"/>
                    <a:pt x="490" y="499"/>
                  </a:cubicBezTo>
                  <a:cubicBezTo>
                    <a:pt x="449" y="561"/>
                    <a:pt x="407" y="625"/>
                    <a:pt x="407" y="678"/>
                  </a:cubicBezTo>
                  <a:cubicBezTo>
                    <a:pt x="407" y="734"/>
                    <a:pt x="407" y="734"/>
                    <a:pt x="407" y="734"/>
                  </a:cubicBezTo>
                  <a:cubicBezTo>
                    <a:pt x="407" y="746"/>
                    <a:pt x="396" y="757"/>
                    <a:pt x="383" y="757"/>
                  </a:cubicBezTo>
                  <a:close/>
                  <a:moveTo>
                    <a:pt x="287" y="16"/>
                  </a:moveTo>
                  <a:cubicBezTo>
                    <a:pt x="138" y="16"/>
                    <a:pt x="16" y="138"/>
                    <a:pt x="16" y="287"/>
                  </a:cubicBezTo>
                  <a:cubicBezTo>
                    <a:pt x="16" y="327"/>
                    <a:pt x="25" y="365"/>
                    <a:pt x="41" y="401"/>
                  </a:cubicBezTo>
                  <a:cubicBezTo>
                    <a:pt x="42" y="402"/>
                    <a:pt x="42" y="403"/>
                    <a:pt x="43" y="404"/>
                  </a:cubicBezTo>
                  <a:cubicBezTo>
                    <a:pt x="43" y="405"/>
                    <a:pt x="43" y="405"/>
                    <a:pt x="43" y="405"/>
                  </a:cubicBezTo>
                  <a:cubicBezTo>
                    <a:pt x="50" y="420"/>
                    <a:pt x="59" y="434"/>
                    <a:pt x="68" y="447"/>
                  </a:cubicBezTo>
                  <a:cubicBezTo>
                    <a:pt x="69" y="447"/>
                    <a:pt x="69" y="447"/>
                    <a:pt x="69" y="447"/>
                  </a:cubicBezTo>
                  <a:cubicBezTo>
                    <a:pt x="78" y="462"/>
                    <a:pt x="87" y="476"/>
                    <a:pt x="97" y="490"/>
                  </a:cubicBezTo>
                  <a:cubicBezTo>
                    <a:pt x="141" y="557"/>
                    <a:pt x="183" y="621"/>
                    <a:pt x="183" y="678"/>
                  </a:cubicBezTo>
                  <a:cubicBezTo>
                    <a:pt x="183" y="734"/>
                    <a:pt x="183" y="734"/>
                    <a:pt x="183" y="734"/>
                  </a:cubicBezTo>
                  <a:cubicBezTo>
                    <a:pt x="183" y="738"/>
                    <a:pt x="187" y="741"/>
                    <a:pt x="191" y="741"/>
                  </a:cubicBezTo>
                  <a:cubicBezTo>
                    <a:pt x="383" y="741"/>
                    <a:pt x="383" y="741"/>
                    <a:pt x="383" y="741"/>
                  </a:cubicBezTo>
                  <a:cubicBezTo>
                    <a:pt x="387" y="741"/>
                    <a:pt x="391" y="738"/>
                    <a:pt x="391" y="734"/>
                  </a:cubicBezTo>
                  <a:cubicBezTo>
                    <a:pt x="391" y="678"/>
                    <a:pt x="391" y="678"/>
                    <a:pt x="391" y="678"/>
                  </a:cubicBezTo>
                  <a:cubicBezTo>
                    <a:pt x="391" y="621"/>
                    <a:pt x="433" y="557"/>
                    <a:pt x="477" y="490"/>
                  </a:cubicBezTo>
                  <a:cubicBezTo>
                    <a:pt x="486" y="476"/>
                    <a:pt x="496" y="462"/>
                    <a:pt x="505" y="447"/>
                  </a:cubicBezTo>
                  <a:cubicBezTo>
                    <a:pt x="506" y="447"/>
                    <a:pt x="506" y="447"/>
                    <a:pt x="506" y="447"/>
                  </a:cubicBezTo>
                  <a:cubicBezTo>
                    <a:pt x="515" y="434"/>
                    <a:pt x="524" y="420"/>
                    <a:pt x="531" y="405"/>
                  </a:cubicBezTo>
                  <a:cubicBezTo>
                    <a:pt x="531" y="404"/>
                    <a:pt x="531" y="404"/>
                    <a:pt x="531" y="404"/>
                  </a:cubicBezTo>
                  <a:cubicBezTo>
                    <a:pt x="532" y="403"/>
                    <a:pt x="532" y="402"/>
                    <a:pt x="532" y="402"/>
                  </a:cubicBezTo>
                  <a:cubicBezTo>
                    <a:pt x="549" y="365"/>
                    <a:pt x="558" y="327"/>
                    <a:pt x="558" y="287"/>
                  </a:cubicBezTo>
                  <a:cubicBezTo>
                    <a:pt x="558" y="138"/>
                    <a:pt x="436" y="16"/>
                    <a:pt x="28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23"/>
            <p:cNvSpPr>
              <a:spLocks noEditPoints="1"/>
            </p:cNvSpPr>
            <p:nvPr/>
          </p:nvSpPr>
          <p:spPr bwMode="auto">
            <a:xfrm>
              <a:off x="1928813" y="2768600"/>
              <a:ext cx="153988" cy="31750"/>
            </a:xfrm>
            <a:custGeom>
              <a:avLst/>
              <a:gdLst>
                <a:gd name="T0" fmla="*/ 221 w 240"/>
                <a:gd name="T1" fmla="*/ 50 h 50"/>
                <a:gd name="T2" fmla="*/ 19 w 240"/>
                <a:gd name="T3" fmla="*/ 50 h 50"/>
                <a:gd name="T4" fmla="*/ 0 w 240"/>
                <a:gd name="T5" fmla="*/ 31 h 50"/>
                <a:gd name="T6" fmla="*/ 0 w 240"/>
                <a:gd name="T7" fmla="*/ 19 h 50"/>
                <a:gd name="T8" fmla="*/ 19 w 240"/>
                <a:gd name="T9" fmla="*/ 0 h 50"/>
                <a:gd name="T10" fmla="*/ 221 w 240"/>
                <a:gd name="T11" fmla="*/ 0 h 50"/>
                <a:gd name="T12" fmla="*/ 240 w 240"/>
                <a:gd name="T13" fmla="*/ 19 h 50"/>
                <a:gd name="T14" fmla="*/ 240 w 240"/>
                <a:gd name="T15" fmla="*/ 31 h 50"/>
                <a:gd name="T16" fmla="*/ 221 w 240"/>
                <a:gd name="T17" fmla="*/ 50 h 50"/>
                <a:gd name="T18" fmla="*/ 19 w 240"/>
                <a:gd name="T19" fmla="*/ 16 h 50"/>
                <a:gd name="T20" fmla="*/ 16 w 240"/>
                <a:gd name="T21" fmla="*/ 19 h 50"/>
                <a:gd name="T22" fmla="*/ 16 w 240"/>
                <a:gd name="T23" fmla="*/ 31 h 50"/>
                <a:gd name="T24" fmla="*/ 19 w 240"/>
                <a:gd name="T25" fmla="*/ 34 h 50"/>
                <a:gd name="T26" fmla="*/ 221 w 240"/>
                <a:gd name="T27" fmla="*/ 34 h 50"/>
                <a:gd name="T28" fmla="*/ 224 w 240"/>
                <a:gd name="T29" fmla="*/ 31 h 50"/>
                <a:gd name="T30" fmla="*/ 224 w 240"/>
                <a:gd name="T31" fmla="*/ 19 h 50"/>
                <a:gd name="T32" fmla="*/ 221 w 240"/>
                <a:gd name="T33" fmla="*/ 16 h 50"/>
                <a:gd name="T34" fmla="*/ 19 w 240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50">
                  <a:moveTo>
                    <a:pt x="221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8"/>
                    <a:pt x="240" y="19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42"/>
                    <a:pt x="231" y="50"/>
                    <a:pt x="221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4"/>
                    <a:pt x="224" y="33"/>
                    <a:pt x="224" y="31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7"/>
                    <a:pt x="222" y="16"/>
                    <a:pt x="221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24"/>
            <p:cNvSpPr>
              <a:spLocks noEditPoints="1"/>
            </p:cNvSpPr>
            <p:nvPr/>
          </p:nvSpPr>
          <p:spPr bwMode="auto">
            <a:xfrm>
              <a:off x="1944688" y="2811463"/>
              <a:ext cx="122238" cy="31750"/>
            </a:xfrm>
            <a:custGeom>
              <a:avLst/>
              <a:gdLst>
                <a:gd name="T0" fmla="*/ 173 w 192"/>
                <a:gd name="T1" fmla="*/ 50 h 50"/>
                <a:gd name="T2" fmla="*/ 19 w 192"/>
                <a:gd name="T3" fmla="*/ 50 h 50"/>
                <a:gd name="T4" fmla="*/ 0 w 192"/>
                <a:gd name="T5" fmla="*/ 31 h 50"/>
                <a:gd name="T6" fmla="*/ 0 w 192"/>
                <a:gd name="T7" fmla="*/ 18 h 50"/>
                <a:gd name="T8" fmla="*/ 19 w 192"/>
                <a:gd name="T9" fmla="*/ 0 h 50"/>
                <a:gd name="T10" fmla="*/ 173 w 192"/>
                <a:gd name="T11" fmla="*/ 0 h 50"/>
                <a:gd name="T12" fmla="*/ 192 w 192"/>
                <a:gd name="T13" fmla="*/ 18 h 50"/>
                <a:gd name="T14" fmla="*/ 192 w 192"/>
                <a:gd name="T15" fmla="*/ 31 h 50"/>
                <a:gd name="T16" fmla="*/ 173 w 192"/>
                <a:gd name="T17" fmla="*/ 50 h 50"/>
                <a:gd name="T18" fmla="*/ 19 w 192"/>
                <a:gd name="T19" fmla="*/ 16 h 50"/>
                <a:gd name="T20" fmla="*/ 16 w 192"/>
                <a:gd name="T21" fmla="*/ 18 h 50"/>
                <a:gd name="T22" fmla="*/ 16 w 192"/>
                <a:gd name="T23" fmla="*/ 31 h 50"/>
                <a:gd name="T24" fmla="*/ 19 w 192"/>
                <a:gd name="T25" fmla="*/ 34 h 50"/>
                <a:gd name="T26" fmla="*/ 173 w 192"/>
                <a:gd name="T27" fmla="*/ 34 h 50"/>
                <a:gd name="T28" fmla="*/ 176 w 192"/>
                <a:gd name="T29" fmla="*/ 31 h 50"/>
                <a:gd name="T30" fmla="*/ 176 w 192"/>
                <a:gd name="T31" fmla="*/ 18 h 50"/>
                <a:gd name="T32" fmla="*/ 173 w 192"/>
                <a:gd name="T33" fmla="*/ 16 h 50"/>
                <a:gd name="T34" fmla="*/ 19 w 192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0">
                  <a:moveTo>
                    <a:pt x="173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3" y="0"/>
                    <a:pt x="192" y="8"/>
                    <a:pt x="192" y="18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2" y="42"/>
                    <a:pt x="183" y="50"/>
                    <a:pt x="173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6" y="33"/>
                    <a:pt x="176" y="3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7"/>
                    <a:pt x="174" y="16"/>
                    <a:pt x="173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25"/>
            <p:cNvSpPr>
              <a:spLocks noEditPoints="1"/>
            </p:cNvSpPr>
            <p:nvPr/>
          </p:nvSpPr>
          <p:spPr bwMode="auto">
            <a:xfrm>
              <a:off x="1958975" y="2854325"/>
              <a:ext cx="93663" cy="33338"/>
            </a:xfrm>
            <a:custGeom>
              <a:avLst/>
              <a:gdLst>
                <a:gd name="T0" fmla="*/ 125 w 144"/>
                <a:gd name="T1" fmla="*/ 51 h 51"/>
                <a:gd name="T2" fmla="*/ 19 w 144"/>
                <a:gd name="T3" fmla="*/ 51 h 51"/>
                <a:gd name="T4" fmla="*/ 0 w 144"/>
                <a:gd name="T5" fmla="*/ 32 h 51"/>
                <a:gd name="T6" fmla="*/ 0 w 144"/>
                <a:gd name="T7" fmla="*/ 19 h 51"/>
                <a:gd name="T8" fmla="*/ 19 w 144"/>
                <a:gd name="T9" fmla="*/ 0 h 51"/>
                <a:gd name="T10" fmla="*/ 125 w 144"/>
                <a:gd name="T11" fmla="*/ 0 h 51"/>
                <a:gd name="T12" fmla="*/ 144 w 144"/>
                <a:gd name="T13" fmla="*/ 19 h 51"/>
                <a:gd name="T14" fmla="*/ 144 w 144"/>
                <a:gd name="T15" fmla="*/ 32 h 51"/>
                <a:gd name="T16" fmla="*/ 125 w 144"/>
                <a:gd name="T17" fmla="*/ 51 h 51"/>
                <a:gd name="T18" fmla="*/ 19 w 144"/>
                <a:gd name="T19" fmla="*/ 16 h 51"/>
                <a:gd name="T20" fmla="*/ 16 w 144"/>
                <a:gd name="T21" fmla="*/ 19 h 51"/>
                <a:gd name="T22" fmla="*/ 16 w 144"/>
                <a:gd name="T23" fmla="*/ 32 h 51"/>
                <a:gd name="T24" fmla="*/ 19 w 144"/>
                <a:gd name="T25" fmla="*/ 35 h 51"/>
                <a:gd name="T26" fmla="*/ 125 w 144"/>
                <a:gd name="T27" fmla="*/ 35 h 51"/>
                <a:gd name="T28" fmla="*/ 128 w 144"/>
                <a:gd name="T29" fmla="*/ 32 h 51"/>
                <a:gd name="T30" fmla="*/ 128 w 144"/>
                <a:gd name="T31" fmla="*/ 19 h 51"/>
                <a:gd name="T32" fmla="*/ 125 w 144"/>
                <a:gd name="T33" fmla="*/ 16 h 51"/>
                <a:gd name="T34" fmla="*/ 19 w 144"/>
                <a:gd name="T3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51">
                  <a:moveTo>
                    <a:pt x="125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9" y="51"/>
                    <a:pt x="0" y="4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44" y="9"/>
                    <a:pt x="144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42"/>
                    <a:pt x="135" y="51"/>
                    <a:pt x="125" y="51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8"/>
                    <a:pt x="16" y="1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5"/>
                    <a:pt x="19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8" y="34"/>
                    <a:pt x="128" y="32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8"/>
                    <a:pt x="126" y="16"/>
                    <a:pt x="125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26"/>
            <p:cNvSpPr>
              <a:spLocks/>
            </p:cNvSpPr>
            <p:nvPr/>
          </p:nvSpPr>
          <p:spPr bwMode="auto">
            <a:xfrm>
              <a:off x="1866900" y="2316163"/>
              <a:ext cx="112713" cy="150813"/>
            </a:xfrm>
            <a:custGeom>
              <a:avLst/>
              <a:gdLst>
                <a:gd name="T0" fmla="*/ 8 w 177"/>
                <a:gd name="T1" fmla="*/ 234 h 234"/>
                <a:gd name="T2" fmla="*/ 0 w 177"/>
                <a:gd name="T3" fmla="*/ 226 h 234"/>
                <a:gd name="T4" fmla="*/ 169 w 177"/>
                <a:gd name="T5" fmla="*/ 0 h 234"/>
                <a:gd name="T6" fmla="*/ 177 w 177"/>
                <a:gd name="T7" fmla="*/ 8 h 234"/>
                <a:gd name="T8" fmla="*/ 169 w 177"/>
                <a:gd name="T9" fmla="*/ 16 h 234"/>
                <a:gd name="T10" fmla="*/ 16 w 177"/>
                <a:gd name="T11" fmla="*/ 226 h 234"/>
                <a:gd name="T12" fmla="*/ 8 w 177"/>
                <a:gd name="T13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34">
                  <a:moveTo>
                    <a:pt x="8" y="234"/>
                  </a:moveTo>
                  <a:cubicBezTo>
                    <a:pt x="4" y="234"/>
                    <a:pt x="0" y="230"/>
                    <a:pt x="0" y="226"/>
                  </a:cubicBezTo>
                  <a:cubicBezTo>
                    <a:pt x="0" y="79"/>
                    <a:pt x="120" y="0"/>
                    <a:pt x="169" y="0"/>
                  </a:cubicBezTo>
                  <a:cubicBezTo>
                    <a:pt x="173" y="0"/>
                    <a:pt x="177" y="3"/>
                    <a:pt x="177" y="8"/>
                  </a:cubicBezTo>
                  <a:cubicBezTo>
                    <a:pt x="177" y="12"/>
                    <a:pt x="173" y="16"/>
                    <a:pt x="169" y="16"/>
                  </a:cubicBezTo>
                  <a:cubicBezTo>
                    <a:pt x="130" y="16"/>
                    <a:pt x="16" y="88"/>
                    <a:pt x="16" y="226"/>
                  </a:cubicBezTo>
                  <a:cubicBezTo>
                    <a:pt x="16" y="230"/>
                    <a:pt x="12" y="234"/>
                    <a:pt x="8" y="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5981474" y="1851671"/>
            <a:ext cx="2311084" cy="86106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78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5981474" y="3098250"/>
            <a:ext cx="2311084" cy="86106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27977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4"/>
          <p:cNvGrpSpPr>
            <a:grpSpLocks noChangeAspect="1"/>
          </p:cNvGrpSpPr>
          <p:nvPr userDrawn="1"/>
        </p:nvGrpSpPr>
        <p:grpSpPr bwMode="auto">
          <a:xfrm>
            <a:off x="433257" y="1598464"/>
            <a:ext cx="4620686" cy="2200052"/>
            <a:chOff x="944" y="669"/>
            <a:chExt cx="3980" cy="1895"/>
          </a:xfrm>
          <a:solidFill>
            <a:schemeClr val="tx2">
              <a:lumMod val="10000"/>
              <a:lumOff val="90000"/>
            </a:schemeClr>
          </a:solidFill>
        </p:grpSpPr>
        <p:grpSp>
          <p:nvGrpSpPr>
            <p:cNvPr id="114" name="Group 205"/>
            <p:cNvGrpSpPr>
              <a:grpSpLocks/>
            </p:cNvGrpSpPr>
            <p:nvPr/>
          </p:nvGrpSpPr>
          <p:grpSpPr bwMode="auto">
            <a:xfrm>
              <a:off x="944" y="669"/>
              <a:ext cx="3980" cy="1880"/>
              <a:chOff x="944" y="669"/>
              <a:chExt cx="3980" cy="1880"/>
            </a:xfrm>
            <a:grpFill/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2487" y="672"/>
                <a:ext cx="24" cy="2"/>
              </a:xfrm>
              <a:custGeom>
                <a:avLst/>
                <a:gdLst>
                  <a:gd name="T0" fmla="*/ 0 w 10"/>
                  <a:gd name="T1" fmla="*/ 1 h 1"/>
                  <a:gd name="T2" fmla="*/ 0 w 10"/>
                  <a:gd name="T3" fmla="*/ 0 h 1"/>
                  <a:gd name="T4" fmla="*/ 10 w 10"/>
                  <a:gd name="T5" fmla="*/ 0 h 1"/>
                  <a:gd name="T6" fmla="*/ 10 w 10"/>
                  <a:gd name="T7" fmla="*/ 1 h 1"/>
                  <a:gd name="T8" fmla="*/ 0 w 10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6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6" y="1"/>
                      <a:pt x="3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2146" y="731"/>
                <a:ext cx="45" cy="9"/>
              </a:xfrm>
              <a:custGeom>
                <a:avLst/>
                <a:gdLst>
                  <a:gd name="T0" fmla="*/ 6 w 19"/>
                  <a:gd name="T1" fmla="*/ 3 h 4"/>
                  <a:gd name="T2" fmla="*/ 4 w 19"/>
                  <a:gd name="T3" fmla="*/ 1 h 4"/>
                  <a:gd name="T4" fmla="*/ 19 w 19"/>
                  <a:gd name="T5" fmla="*/ 1 h 4"/>
                  <a:gd name="T6" fmla="*/ 7 w 19"/>
                  <a:gd name="T7" fmla="*/ 3 h 4"/>
                  <a:gd name="T8" fmla="*/ 6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6" y="3"/>
                    </a:moveTo>
                    <a:cubicBezTo>
                      <a:pt x="7" y="1"/>
                      <a:pt x="0" y="2"/>
                      <a:pt x="4" y="1"/>
                    </a:cubicBezTo>
                    <a:cubicBezTo>
                      <a:pt x="9" y="1"/>
                      <a:pt x="14" y="1"/>
                      <a:pt x="19" y="1"/>
                    </a:cubicBezTo>
                    <a:cubicBezTo>
                      <a:pt x="17" y="4"/>
                      <a:pt x="9" y="0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3001" y="811"/>
                <a:ext cx="23" cy="10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1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7" y="2"/>
                      <a:pt x="1" y="4"/>
                      <a:pt x="0" y="1"/>
                    </a:cubicBezTo>
                    <a:cubicBezTo>
                      <a:pt x="3" y="2"/>
                      <a:pt x="8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3" name="Freeform 8"/>
              <p:cNvSpPr>
                <a:spLocks/>
              </p:cNvSpPr>
              <p:nvPr/>
            </p:nvSpPr>
            <p:spPr bwMode="auto">
              <a:xfrm>
                <a:off x="3304" y="1186"/>
                <a:ext cx="9" cy="26"/>
              </a:xfrm>
              <a:custGeom>
                <a:avLst/>
                <a:gdLst>
                  <a:gd name="T0" fmla="*/ 2 w 4"/>
                  <a:gd name="T1" fmla="*/ 4 h 11"/>
                  <a:gd name="T2" fmla="*/ 3 w 4"/>
                  <a:gd name="T3" fmla="*/ 0 h 11"/>
                  <a:gd name="T4" fmla="*/ 4 w 4"/>
                  <a:gd name="T5" fmla="*/ 6 h 11"/>
                  <a:gd name="T6" fmla="*/ 3 w 4"/>
                  <a:gd name="T7" fmla="*/ 11 h 11"/>
                  <a:gd name="T8" fmla="*/ 2 w 4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4"/>
                    </a:moveTo>
                    <a:cubicBezTo>
                      <a:pt x="2" y="2"/>
                      <a:pt x="1" y="0"/>
                      <a:pt x="3" y="0"/>
                    </a:cubicBezTo>
                    <a:cubicBezTo>
                      <a:pt x="2" y="2"/>
                      <a:pt x="2" y="5"/>
                      <a:pt x="4" y="6"/>
                    </a:cubicBezTo>
                    <a:cubicBezTo>
                      <a:pt x="1" y="6"/>
                      <a:pt x="3" y="9"/>
                      <a:pt x="3" y="11"/>
                    </a:cubicBezTo>
                    <a:cubicBezTo>
                      <a:pt x="0" y="10"/>
                      <a:pt x="2" y="6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4" name="Freeform 9"/>
              <p:cNvSpPr>
                <a:spLocks/>
              </p:cNvSpPr>
              <p:nvPr/>
            </p:nvSpPr>
            <p:spPr bwMode="auto">
              <a:xfrm>
                <a:off x="1266" y="1212"/>
                <a:ext cx="10" cy="24"/>
              </a:xfrm>
              <a:custGeom>
                <a:avLst/>
                <a:gdLst>
                  <a:gd name="T0" fmla="*/ 1 w 4"/>
                  <a:gd name="T1" fmla="*/ 10 h 10"/>
                  <a:gd name="T2" fmla="*/ 2 w 4"/>
                  <a:gd name="T3" fmla="*/ 0 h 10"/>
                  <a:gd name="T4" fmla="*/ 1 w 4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0">
                    <a:moveTo>
                      <a:pt x="1" y="10"/>
                    </a:moveTo>
                    <a:cubicBezTo>
                      <a:pt x="2" y="7"/>
                      <a:pt x="0" y="2"/>
                      <a:pt x="2" y="0"/>
                    </a:cubicBezTo>
                    <a:cubicBezTo>
                      <a:pt x="2" y="3"/>
                      <a:pt x="4" y="9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5" name="Freeform 10"/>
              <p:cNvSpPr>
                <a:spLocks/>
              </p:cNvSpPr>
              <p:nvPr/>
            </p:nvSpPr>
            <p:spPr bwMode="auto">
              <a:xfrm>
                <a:off x="3112" y="1912"/>
                <a:ext cx="7" cy="40"/>
              </a:xfrm>
              <a:custGeom>
                <a:avLst/>
                <a:gdLst>
                  <a:gd name="T0" fmla="*/ 3 w 3"/>
                  <a:gd name="T1" fmla="*/ 2 h 17"/>
                  <a:gd name="T2" fmla="*/ 2 w 3"/>
                  <a:gd name="T3" fmla="*/ 17 h 17"/>
                  <a:gd name="T4" fmla="*/ 3 w 3"/>
                  <a:gd name="T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7">
                    <a:moveTo>
                      <a:pt x="3" y="2"/>
                    </a:moveTo>
                    <a:cubicBezTo>
                      <a:pt x="1" y="5"/>
                      <a:pt x="3" y="13"/>
                      <a:pt x="2" y="17"/>
                    </a:cubicBezTo>
                    <a:cubicBezTo>
                      <a:pt x="1" y="15"/>
                      <a:pt x="0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6" name="Freeform 11"/>
              <p:cNvSpPr>
                <a:spLocks/>
              </p:cNvSpPr>
              <p:nvPr/>
            </p:nvSpPr>
            <p:spPr bwMode="auto">
              <a:xfrm>
                <a:off x="1836" y="2066"/>
                <a:ext cx="3" cy="28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2 h 12"/>
                  <a:gd name="T4" fmla="*/ 0 w 1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1" y="2"/>
                      <a:pt x="1" y="10"/>
                      <a:pt x="0" y="12"/>
                    </a:cubicBezTo>
                    <a:cubicBezTo>
                      <a:pt x="0" y="8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7" name="Freeform 13"/>
              <p:cNvSpPr>
                <a:spLocks/>
              </p:cNvSpPr>
              <p:nvPr/>
            </p:nvSpPr>
            <p:spPr bwMode="auto">
              <a:xfrm>
                <a:off x="2130" y="1807"/>
                <a:ext cx="16" cy="19"/>
              </a:xfrm>
              <a:custGeom>
                <a:avLst/>
                <a:gdLst>
                  <a:gd name="T0" fmla="*/ 1 w 7"/>
                  <a:gd name="T1" fmla="*/ 0 h 8"/>
                  <a:gd name="T2" fmla="*/ 7 w 7"/>
                  <a:gd name="T3" fmla="*/ 3 h 8"/>
                  <a:gd name="T4" fmla="*/ 4 w 7"/>
                  <a:gd name="T5" fmla="*/ 3 h 8"/>
                  <a:gd name="T6" fmla="*/ 2 w 7"/>
                  <a:gd name="T7" fmla="*/ 6 h 8"/>
                  <a:gd name="T8" fmla="*/ 1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1" y="0"/>
                    </a:moveTo>
                    <a:cubicBezTo>
                      <a:pt x="4" y="1"/>
                      <a:pt x="3" y="4"/>
                      <a:pt x="7" y="3"/>
                    </a:cubicBezTo>
                    <a:cubicBezTo>
                      <a:pt x="7" y="4"/>
                      <a:pt x="4" y="4"/>
                      <a:pt x="4" y="3"/>
                    </a:cubicBezTo>
                    <a:cubicBezTo>
                      <a:pt x="3" y="3"/>
                      <a:pt x="3" y="5"/>
                      <a:pt x="2" y="6"/>
                    </a:cubicBezTo>
                    <a:cubicBezTo>
                      <a:pt x="0" y="8"/>
                      <a:pt x="4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2080" y="854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4 h 8"/>
                  <a:gd name="T4" fmla="*/ 4 w 5"/>
                  <a:gd name="T5" fmla="*/ 4 h 8"/>
                  <a:gd name="T6" fmla="*/ 5 w 5"/>
                  <a:gd name="T7" fmla="*/ 1 h 8"/>
                  <a:gd name="T8" fmla="*/ 5 w 5"/>
                  <a:gd name="T9" fmla="*/ 2 h 8"/>
                  <a:gd name="T10" fmla="*/ 5 w 5"/>
                  <a:gd name="T11" fmla="*/ 3 h 8"/>
                  <a:gd name="T12" fmla="*/ 2 w 5"/>
                  <a:gd name="T13" fmla="*/ 5 h 8"/>
                  <a:gd name="T14" fmla="*/ 4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7"/>
                      <a:pt x="1" y="6"/>
                      <a:pt x="0" y="4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3" y="3"/>
                      <a:pt x="2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4" y="3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3" y="6"/>
                      <a:pt x="4" y="7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1862" y="2407"/>
                <a:ext cx="19" cy="14"/>
              </a:xfrm>
              <a:custGeom>
                <a:avLst/>
                <a:gdLst>
                  <a:gd name="T0" fmla="*/ 8 w 8"/>
                  <a:gd name="T1" fmla="*/ 3 h 6"/>
                  <a:gd name="T2" fmla="*/ 7 w 8"/>
                  <a:gd name="T3" fmla="*/ 6 h 6"/>
                  <a:gd name="T4" fmla="*/ 0 w 8"/>
                  <a:gd name="T5" fmla="*/ 2 h 6"/>
                  <a:gd name="T6" fmla="*/ 3 w 8"/>
                  <a:gd name="T7" fmla="*/ 0 h 6"/>
                  <a:gd name="T8" fmla="*/ 5 w 8"/>
                  <a:gd name="T9" fmla="*/ 1 h 6"/>
                  <a:gd name="T10" fmla="*/ 7 w 8"/>
                  <a:gd name="T11" fmla="*/ 2 h 6"/>
                  <a:gd name="T12" fmla="*/ 8 w 8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3" y="6"/>
                      <a:pt x="4" y="2"/>
                      <a:pt x="0" y="2"/>
                    </a:cubicBezTo>
                    <a:cubicBezTo>
                      <a:pt x="0" y="0"/>
                      <a:pt x="3" y="1"/>
                      <a:pt x="3" y="0"/>
                    </a:cubicBezTo>
                    <a:cubicBezTo>
                      <a:pt x="6" y="0"/>
                      <a:pt x="1" y="2"/>
                      <a:pt x="5" y="1"/>
                    </a:cubicBezTo>
                    <a:cubicBezTo>
                      <a:pt x="2" y="3"/>
                      <a:pt x="6" y="5"/>
                      <a:pt x="7" y="2"/>
                    </a:cubicBezTo>
                    <a:cubicBezTo>
                      <a:pt x="7" y="2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0" name="Freeform 16"/>
              <p:cNvSpPr>
                <a:spLocks/>
              </p:cNvSpPr>
              <p:nvPr/>
            </p:nvSpPr>
            <p:spPr bwMode="auto">
              <a:xfrm>
                <a:off x="1877" y="2464"/>
                <a:ext cx="16" cy="17"/>
              </a:xfrm>
              <a:custGeom>
                <a:avLst/>
                <a:gdLst>
                  <a:gd name="T0" fmla="*/ 0 w 7"/>
                  <a:gd name="T1" fmla="*/ 0 h 7"/>
                  <a:gd name="T2" fmla="*/ 4 w 7"/>
                  <a:gd name="T3" fmla="*/ 1 h 7"/>
                  <a:gd name="T4" fmla="*/ 4 w 7"/>
                  <a:gd name="T5" fmla="*/ 7 h 7"/>
                  <a:gd name="T6" fmla="*/ 0 w 7"/>
                  <a:gd name="T7" fmla="*/ 1 h 7"/>
                  <a:gd name="T8" fmla="*/ 0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1" y="1"/>
                      <a:pt x="2" y="2"/>
                      <a:pt x="4" y="1"/>
                    </a:cubicBezTo>
                    <a:cubicBezTo>
                      <a:pt x="3" y="4"/>
                      <a:pt x="7" y="6"/>
                      <a:pt x="4" y="7"/>
                    </a:cubicBezTo>
                    <a:cubicBezTo>
                      <a:pt x="2" y="5"/>
                      <a:pt x="2" y="3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1" name="Freeform 17"/>
              <p:cNvSpPr>
                <a:spLocks noEditPoints="1"/>
              </p:cNvSpPr>
              <p:nvPr/>
            </p:nvSpPr>
            <p:spPr bwMode="auto">
              <a:xfrm>
                <a:off x="1986" y="669"/>
                <a:ext cx="664" cy="270"/>
              </a:xfrm>
              <a:custGeom>
                <a:avLst/>
                <a:gdLst>
                  <a:gd name="T0" fmla="*/ 212 w 281"/>
                  <a:gd name="T1" fmla="*/ 2 h 114"/>
                  <a:gd name="T2" fmla="*/ 229 w 281"/>
                  <a:gd name="T3" fmla="*/ 2 h 114"/>
                  <a:gd name="T4" fmla="*/ 236 w 281"/>
                  <a:gd name="T5" fmla="*/ 3 h 114"/>
                  <a:gd name="T6" fmla="*/ 248 w 281"/>
                  <a:gd name="T7" fmla="*/ 6 h 114"/>
                  <a:gd name="T8" fmla="*/ 248 w 281"/>
                  <a:gd name="T9" fmla="*/ 7 h 114"/>
                  <a:gd name="T10" fmla="*/ 281 w 281"/>
                  <a:gd name="T11" fmla="*/ 9 h 114"/>
                  <a:gd name="T12" fmla="*/ 244 w 281"/>
                  <a:gd name="T13" fmla="*/ 24 h 114"/>
                  <a:gd name="T14" fmla="*/ 249 w 281"/>
                  <a:gd name="T15" fmla="*/ 26 h 114"/>
                  <a:gd name="T16" fmla="*/ 241 w 281"/>
                  <a:gd name="T17" fmla="*/ 31 h 114"/>
                  <a:gd name="T18" fmla="*/ 248 w 281"/>
                  <a:gd name="T19" fmla="*/ 39 h 114"/>
                  <a:gd name="T20" fmla="*/ 234 w 281"/>
                  <a:gd name="T21" fmla="*/ 47 h 114"/>
                  <a:gd name="T22" fmla="*/ 219 w 281"/>
                  <a:gd name="T23" fmla="*/ 54 h 114"/>
                  <a:gd name="T24" fmla="*/ 218 w 281"/>
                  <a:gd name="T25" fmla="*/ 56 h 114"/>
                  <a:gd name="T26" fmla="*/ 210 w 281"/>
                  <a:gd name="T27" fmla="*/ 59 h 114"/>
                  <a:gd name="T28" fmla="*/ 227 w 281"/>
                  <a:gd name="T29" fmla="*/ 61 h 114"/>
                  <a:gd name="T30" fmla="*/ 161 w 281"/>
                  <a:gd name="T31" fmla="*/ 84 h 114"/>
                  <a:gd name="T32" fmla="*/ 150 w 281"/>
                  <a:gd name="T33" fmla="*/ 85 h 114"/>
                  <a:gd name="T34" fmla="*/ 123 w 281"/>
                  <a:gd name="T35" fmla="*/ 114 h 114"/>
                  <a:gd name="T36" fmla="*/ 99 w 281"/>
                  <a:gd name="T37" fmla="*/ 80 h 114"/>
                  <a:gd name="T38" fmla="*/ 119 w 281"/>
                  <a:gd name="T39" fmla="*/ 64 h 114"/>
                  <a:gd name="T40" fmla="*/ 120 w 281"/>
                  <a:gd name="T41" fmla="*/ 58 h 114"/>
                  <a:gd name="T42" fmla="*/ 116 w 281"/>
                  <a:gd name="T43" fmla="*/ 52 h 114"/>
                  <a:gd name="T44" fmla="*/ 106 w 281"/>
                  <a:gd name="T45" fmla="*/ 53 h 114"/>
                  <a:gd name="T46" fmla="*/ 109 w 281"/>
                  <a:gd name="T47" fmla="*/ 33 h 114"/>
                  <a:gd name="T48" fmla="*/ 79 w 281"/>
                  <a:gd name="T49" fmla="*/ 30 h 114"/>
                  <a:gd name="T50" fmla="*/ 87 w 281"/>
                  <a:gd name="T51" fmla="*/ 27 h 114"/>
                  <a:gd name="T52" fmla="*/ 71 w 281"/>
                  <a:gd name="T53" fmla="*/ 22 h 114"/>
                  <a:gd name="T54" fmla="*/ 99 w 281"/>
                  <a:gd name="T55" fmla="*/ 13 h 114"/>
                  <a:gd name="T56" fmla="*/ 121 w 281"/>
                  <a:gd name="T57" fmla="*/ 8 h 114"/>
                  <a:gd name="T58" fmla="*/ 109 w 281"/>
                  <a:gd name="T59" fmla="*/ 11 h 114"/>
                  <a:gd name="T60" fmla="*/ 44 w 281"/>
                  <a:gd name="T61" fmla="*/ 26 h 114"/>
                  <a:gd name="T62" fmla="*/ 3 w 281"/>
                  <a:gd name="T63" fmla="*/ 29 h 114"/>
                  <a:gd name="T64" fmla="*/ 17 w 281"/>
                  <a:gd name="T65" fmla="*/ 24 h 114"/>
                  <a:gd name="T66" fmla="*/ 40 w 281"/>
                  <a:gd name="T67" fmla="*/ 21 h 114"/>
                  <a:gd name="T68" fmla="*/ 3 w 281"/>
                  <a:gd name="T69" fmla="*/ 18 h 114"/>
                  <a:gd name="T70" fmla="*/ 27 w 281"/>
                  <a:gd name="T71" fmla="*/ 13 h 114"/>
                  <a:gd name="T72" fmla="*/ 36 w 281"/>
                  <a:gd name="T73" fmla="*/ 13 h 114"/>
                  <a:gd name="T74" fmla="*/ 29 w 281"/>
                  <a:gd name="T75" fmla="*/ 11 h 114"/>
                  <a:gd name="T76" fmla="*/ 106 w 281"/>
                  <a:gd name="T77" fmla="*/ 3 h 114"/>
                  <a:gd name="T78" fmla="*/ 112 w 281"/>
                  <a:gd name="T79" fmla="*/ 4 h 114"/>
                  <a:gd name="T80" fmla="*/ 175 w 281"/>
                  <a:gd name="T81" fmla="*/ 7 h 114"/>
                  <a:gd name="T82" fmla="*/ 184 w 281"/>
                  <a:gd name="T83" fmla="*/ 3 h 114"/>
                  <a:gd name="T84" fmla="*/ 209 w 281"/>
                  <a:gd name="T85" fmla="*/ 5 h 114"/>
                  <a:gd name="T86" fmla="*/ 209 w 281"/>
                  <a:gd name="T87" fmla="*/ 5 h 114"/>
                  <a:gd name="T88" fmla="*/ 251 w 281"/>
                  <a:gd name="T89" fmla="*/ 13 h 114"/>
                  <a:gd name="T90" fmla="*/ 218 w 281"/>
                  <a:gd name="T91" fmla="*/ 45 h 114"/>
                  <a:gd name="T92" fmla="*/ 221 w 281"/>
                  <a:gd name="T93" fmla="*/ 50 h 114"/>
                  <a:gd name="T94" fmla="*/ 225 w 281"/>
                  <a:gd name="T95" fmla="*/ 46 h 114"/>
                  <a:gd name="T96" fmla="*/ 109 w 281"/>
                  <a:gd name="T97" fmla="*/ 89 h 114"/>
                  <a:gd name="T98" fmla="*/ 215 w 281"/>
                  <a:gd name="T99" fmla="*/ 9 h 114"/>
                  <a:gd name="T100" fmla="*/ 215 w 281"/>
                  <a:gd name="T101" fmla="*/ 9 h 114"/>
                  <a:gd name="T102" fmla="*/ 52 w 281"/>
                  <a:gd name="T103" fmla="*/ 13 h 114"/>
                  <a:gd name="T104" fmla="*/ 42 w 281"/>
                  <a:gd name="T105" fmla="*/ 13 h 114"/>
                  <a:gd name="T106" fmla="*/ 48 w 281"/>
                  <a:gd name="T107" fmla="*/ 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1" h="114">
                    <a:moveTo>
                      <a:pt x="192" y="5"/>
                    </a:moveTo>
                    <a:cubicBezTo>
                      <a:pt x="197" y="5"/>
                      <a:pt x="202" y="0"/>
                      <a:pt x="212" y="2"/>
                    </a:cubicBezTo>
                    <a:cubicBezTo>
                      <a:pt x="215" y="2"/>
                      <a:pt x="218" y="2"/>
                      <a:pt x="222" y="2"/>
                    </a:cubicBezTo>
                    <a:cubicBezTo>
                      <a:pt x="224" y="2"/>
                      <a:pt x="227" y="2"/>
                      <a:pt x="229" y="2"/>
                    </a:cubicBezTo>
                    <a:cubicBezTo>
                      <a:pt x="229" y="3"/>
                      <a:pt x="228" y="3"/>
                      <a:pt x="228" y="4"/>
                    </a:cubicBezTo>
                    <a:cubicBezTo>
                      <a:pt x="231" y="3"/>
                      <a:pt x="235" y="5"/>
                      <a:pt x="236" y="3"/>
                    </a:cubicBezTo>
                    <a:cubicBezTo>
                      <a:pt x="241" y="2"/>
                      <a:pt x="246" y="4"/>
                      <a:pt x="251" y="5"/>
                    </a:cubicBezTo>
                    <a:cubicBezTo>
                      <a:pt x="250" y="5"/>
                      <a:pt x="250" y="6"/>
                      <a:pt x="248" y="6"/>
                    </a:cubicBezTo>
                    <a:cubicBezTo>
                      <a:pt x="245" y="6"/>
                      <a:pt x="242" y="6"/>
                      <a:pt x="239" y="6"/>
                    </a:cubicBezTo>
                    <a:cubicBezTo>
                      <a:pt x="239" y="10"/>
                      <a:pt x="245" y="6"/>
                      <a:pt x="248" y="7"/>
                    </a:cubicBezTo>
                    <a:cubicBezTo>
                      <a:pt x="250" y="7"/>
                      <a:pt x="246" y="8"/>
                      <a:pt x="247" y="10"/>
                    </a:cubicBezTo>
                    <a:cubicBezTo>
                      <a:pt x="257" y="9"/>
                      <a:pt x="271" y="6"/>
                      <a:pt x="281" y="9"/>
                    </a:cubicBezTo>
                    <a:cubicBezTo>
                      <a:pt x="270" y="11"/>
                      <a:pt x="256" y="13"/>
                      <a:pt x="252" y="20"/>
                    </a:cubicBezTo>
                    <a:cubicBezTo>
                      <a:pt x="251" y="16"/>
                      <a:pt x="245" y="23"/>
                      <a:pt x="244" y="24"/>
                    </a:cubicBezTo>
                    <a:cubicBezTo>
                      <a:pt x="245" y="24"/>
                      <a:pt x="246" y="24"/>
                      <a:pt x="247" y="24"/>
                    </a:cubicBezTo>
                    <a:cubicBezTo>
                      <a:pt x="247" y="25"/>
                      <a:pt x="247" y="26"/>
                      <a:pt x="249" y="26"/>
                    </a:cubicBezTo>
                    <a:cubicBezTo>
                      <a:pt x="257" y="24"/>
                      <a:pt x="254" y="30"/>
                      <a:pt x="251" y="31"/>
                    </a:cubicBezTo>
                    <a:cubicBezTo>
                      <a:pt x="252" y="30"/>
                      <a:pt x="242" y="25"/>
                      <a:pt x="241" y="31"/>
                    </a:cubicBezTo>
                    <a:cubicBezTo>
                      <a:pt x="244" y="30"/>
                      <a:pt x="247" y="31"/>
                      <a:pt x="248" y="34"/>
                    </a:cubicBezTo>
                    <a:cubicBezTo>
                      <a:pt x="242" y="36"/>
                      <a:pt x="244" y="36"/>
                      <a:pt x="248" y="39"/>
                    </a:cubicBezTo>
                    <a:cubicBezTo>
                      <a:pt x="243" y="43"/>
                      <a:pt x="236" y="44"/>
                      <a:pt x="230" y="46"/>
                    </a:cubicBezTo>
                    <a:cubicBezTo>
                      <a:pt x="232" y="46"/>
                      <a:pt x="234" y="46"/>
                      <a:pt x="234" y="47"/>
                    </a:cubicBezTo>
                    <a:cubicBezTo>
                      <a:pt x="228" y="52"/>
                      <a:pt x="233" y="52"/>
                      <a:pt x="232" y="60"/>
                    </a:cubicBezTo>
                    <a:cubicBezTo>
                      <a:pt x="227" y="59"/>
                      <a:pt x="223" y="58"/>
                      <a:pt x="219" y="54"/>
                    </a:cubicBezTo>
                    <a:cubicBezTo>
                      <a:pt x="216" y="56"/>
                      <a:pt x="208" y="54"/>
                      <a:pt x="207" y="59"/>
                    </a:cubicBezTo>
                    <a:cubicBezTo>
                      <a:pt x="211" y="58"/>
                      <a:pt x="213" y="56"/>
                      <a:pt x="218" y="56"/>
                    </a:cubicBezTo>
                    <a:cubicBezTo>
                      <a:pt x="218" y="58"/>
                      <a:pt x="217" y="58"/>
                      <a:pt x="216" y="59"/>
                    </a:cubicBezTo>
                    <a:cubicBezTo>
                      <a:pt x="214" y="59"/>
                      <a:pt x="212" y="59"/>
                      <a:pt x="210" y="59"/>
                    </a:cubicBezTo>
                    <a:cubicBezTo>
                      <a:pt x="211" y="62"/>
                      <a:pt x="214" y="59"/>
                      <a:pt x="217" y="60"/>
                    </a:cubicBezTo>
                    <a:cubicBezTo>
                      <a:pt x="220" y="60"/>
                      <a:pt x="226" y="58"/>
                      <a:pt x="227" y="61"/>
                    </a:cubicBezTo>
                    <a:cubicBezTo>
                      <a:pt x="215" y="68"/>
                      <a:pt x="199" y="67"/>
                      <a:pt x="188" y="71"/>
                    </a:cubicBezTo>
                    <a:cubicBezTo>
                      <a:pt x="179" y="74"/>
                      <a:pt x="172" y="82"/>
                      <a:pt x="161" y="84"/>
                    </a:cubicBezTo>
                    <a:cubicBezTo>
                      <a:pt x="160" y="83"/>
                      <a:pt x="161" y="82"/>
                      <a:pt x="161" y="81"/>
                    </a:cubicBezTo>
                    <a:cubicBezTo>
                      <a:pt x="158" y="85"/>
                      <a:pt x="154" y="83"/>
                      <a:pt x="150" y="85"/>
                    </a:cubicBezTo>
                    <a:cubicBezTo>
                      <a:pt x="146" y="91"/>
                      <a:pt x="143" y="97"/>
                      <a:pt x="135" y="99"/>
                    </a:cubicBezTo>
                    <a:cubicBezTo>
                      <a:pt x="133" y="106"/>
                      <a:pt x="130" y="112"/>
                      <a:pt x="123" y="114"/>
                    </a:cubicBezTo>
                    <a:cubicBezTo>
                      <a:pt x="120" y="113"/>
                      <a:pt x="115" y="107"/>
                      <a:pt x="107" y="109"/>
                    </a:cubicBezTo>
                    <a:cubicBezTo>
                      <a:pt x="105" y="102"/>
                      <a:pt x="100" y="92"/>
                      <a:pt x="99" y="80"/>
                    </a:cubicBezTo>
                    <a:cubicBezTo>
                      <a:pt x="103" y="78"/>
                      <a:pt x="102" y="78"/>
                      <a:pt x="101" y="74"/>
                    </a:cubicBezTo>
                    <a:cubicBezTo>
                      <a:pt x="105" y="69"/>
                      <a:pt x="116" y="68"/>
                      <a:pt x="119" y="64"/>
                    </a:cubicBezTo>
                    <a:cubicBezTo>
                      <a:pt x="118" y="60"/>
                      <a:pt x="114" y="60"/>
                      <a:pt x="108" y="58"/>
                    </a:cubicBezTo>
                    <a:cubicBezTo>
                      <a:pt x="112" y="58"/>
                      <a:pt x="116" y="58"/>
                      <a:pt x="120" y="58"/>
                    </a:cubicBezTo>
                    <a:cubicBezTo>
                      <a:pt x="120" y="59"/>
                      <a:pt x="121" y="58"/>
                      <a:pt x="122" y="59"/>
                    </a:cubicBezTo>
                    <a:cubicBezTo>
                      <a:pt x="121" y="55"/>
                      <a:pt x="119" y="53"/>
                      <a:pt x="116" y="52"/>
                    </a:cubicBezTo>
                    <a:cubicBezTo>
                      <a:pt x="116" y="52"/>
                      <a:pt x="116" y="51"/>
                      <a:pt x="116" y="51"/>
                    </a:cubicBezTo>
                    <a:cubicBezTo>
                      <a:pt x="112" y="51"/>
                      <a:pt x="111" y="53"/>
                      <a:pt x="106" y="53"/>
                    </a:cubicBezTo>
                    <a:cubicBezTo>
                      <a:pt x="110" y="50"/>
                      <a:pt x="113" y="48"/>
                      <a:pt x="113" y="45"/>
                    </a:cubicBezTo>
                    <a:cubicBezTo>
                      <a:pt x="113" y="40"/>
                      <a:pt x="109" y="38"/>
                      <a:pt x="109" y="33"/>
                    </a:cubicBezTo>
                    <a:cubicBezTo>
                      <a:pt x="96" y="29"/>
                      <a:pt x="82" y="35"/>
                      <a:pt x="76" y="30"/>
                    </a:cubicBezTo>
                    <a:cubicBezTo>
                      <a:pt x="77" y="30"/>
                      <a:pt x="78" y="30"/>
                      <a:pt x="79" y="30"/>
                    </a:cubicBezTo>
                    <a:cubicBezTo>
                      <a:pt x="82" y="29"/>
                      <a:pt x="76" y="29"/>
                      <a:pt x="75" y="29"/>
                    </a:cubicBezTo>
                    <a:cubicBezTo>
                      <a:pt x="77" y="26"/>
                      <a:pt x="85" y="30"/>
                      <a:pt x="87" y="27"/>
                    </a:cubicBezTo>
                    <a:cubicBezTo>
                      <a:pt x="88" y="27"/>
                      <a:pt x="88" y="26"/>
                      <a:pt x="87" y="26"/>
                    </a:cubicBezTo>
                    <a:cubicBezTo>
                      <a:pt x="79" y="27"/>
                      <a:pt x="76" y="24"/>
                      <a:pt x="71" y="22"/>
                    </a:cubicBezTo>
                    <a:cubicBezTo>
                      <a:pt x="82" y="19"/>
                      <a:pt x="97" y="20"/>
                      <a:pt x="106" y="14"/>
                    </a:cubicBezTo>
                    <a:cubicBezTo>
                      <a:pt x="104" y="14"/>
                      <a:pt x="99" y="16"/>
                      <a:pt x="99" y="13"/>
                    </a:cubicBezTo>
                    <a:cubicBezTo>
                      <a:pt x="107" y="10"/>
                      <a:pt x="121" y="14"/>
                      <a:pt x="126" y="7"/>
                    </a:cubicBezTo>
                    <a:cubicBezTo>
                      <a:pt x="123" y="6"/>
                      <a:pt x="124" y="9"/>
                      <a:pt x="121" y="8"/>
                    </a:cubicBezTo>
                    <a:cubicBezTo>
                      <a:pt x="115" y="7"/>
                      <a:pt x="111" y="8"/>
                      <a:pt x="105" y="9"/>
                    </a:cubicBezTo>
                    <a:cubicBezTo>
                      <a:pt x="105" y="11"/>
                      <a:pt x="110" y="8"/>
                      <a:pt x="109" y="11"/>
                    </a:cubicBezTo>
                    <a:cubicBezTo>
                      <a:pt x="91" y="10"/>
                      <a:pt x="80" y="17"/>
                      <a:pt x="63" y="19"/>
                    </a:cubicBezTo>
                    <a:cubicBezTo>
                      <a:pt x="74" y="21"/>
                      <a:pt x="49" y="26"/>
                      <a:pt x="44" y="26"/>
                    </a:cubicBezTo>
                    <a:cubicBezTo>
                      <a:pt x="43" y="29"/>
                      <a:pt x="49" y="28"/>
                      <a:pt x="46" y="30"/>
                    </a:cubicBezTo>
                    <a:cubicBezTo>
                      <a:pt x="32" y="30"/>
                      <a:pt x="17" y="32"/>
                      <a:pt x="3" y="29"/>
                    </a:cubicBezTo>
                    <a:cubicBezTo>
                      <a:pt x="6" y="27"/>
                      <a:pt x="12" y="28"/>
                      <a:pt x="17" y="26"/>
                    </a:cubicBezTo>
                    <a:cubicBezTo>
                      <a:pt x="14" y="27"/>
                      <a:pt x="14" y="23"/>
                      <a:pt x="17" y="24"/>
                    </a:cubicBezTo>
                    <a:cubicBezTo>
                      <a:pt x="20" y="24"/>
                      <a:pt x="24" y="24"/>
                      <a:pt x="25" y="26"/>
                    </a:cubicBezTo>
                    <a:cubicBezTo>
                      <a:pt x="28" y="23"/>
                      <a:pt x="32" y="20"/>
                      <a:pt x="40" y="21"/>
                    </a:cubicBezTo>
                    <a:cubicBezTo>
                      <a:pt x="40" y="19"/>
                      <a:pt x="39" y="19"/>
                      <a:pt x="36" y="19"/>
                    </a:cubicBezTo>
                    <a:cubicBezTo>
                      <a:pt x="26" y="15"/>
                      <a:pt x="10" y="28"/>
                      <a:pt x="3" y="18"/>
                    </a:cubicBezTo>
                    <a:cubicBezTo>
                      <a:pt x="17" y="18"/>
                      <a:pt x="0" y="18"/>
                      <a:pt x="1" y="14"/>
                    </a:cubicBezTo>
                    <a:cubicBezTo>
                      <a:pt x="11" y="13"/>
                      <a:pt x="18" y="5"/>
                      <a:pt x="27" y="13"/>
                    </a:cubicBezTo>
                    <a:cubicBezTo>
                      <a:pt x="29" y="13"/>
                      <a:pt x="34" y="11"/>
                      <a:pt x="33" y="15"/>
                    </a:cubicBezTo>
                    <a:cubicBezTo>
                      <a:pt x="34" y="14"/>
                      <a:pt x="35" y="14"/>
                      <a:pt x="36" y="13"/>
                    </a:cubicBezTo>
                    <a:cubicBezTo>
                      <a:pt x="36" y="10"/>
                      <a:pt x="31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1" y="8"/>
                      <a:pt x="23" y="9"/>
                      <a:pt x="27" y="8"/>
                    </a:cubicBezTo>
                    <a:cubicBezTo>
                      <a:pt x="55" y="6"/>
                      <a:pt x="81" y="1"/>
                      <a:pt x="106" y="3"/>
                    </a:cubicBezTo>
                    <a:cubicBezTo>
                      <a:pt x="106" y="4"/>
                      <a:pt x="105" y="4"/>
                      <a:pt x="105" y="5"/>
                    </a:cubicBezTo>
                    <a:cubicBezTo>
                      <a:pt x="108" y="5"/>
                      <a:pt x="111" y="5"/>
                      <a:pt x="112" y="4"/>
                    </a:cubicBezTo>
                    <a:cubicBezTo>
                      <a:pt x="131" y="6"/>
                      <a:pt x="153" y="9"/>
                      <a:pt x="162" y="5"/>
                    </a:cubicBezTo>
                    <a:cubicBezTo>
                      <a:pt x="166" y="5"/>
                      <a:pt x="178" y="9"/>
                      <a:pt x="175" y="7"/>
                    </a:cubicBezTo>
                    <a:cubicBezTo>
                      <a:pt x="175" y="5"/>
                      <a:pt x="172" y="6"/>
                      <a:pt x="172" y="5"/>
                    </a:cubicBezTo>
                    <a:cubicBezTo>
                      <a:pt x="178" y="5"/>
                      <a:pt x="174" y="2"/>
                      <a:pt x="184" y="3"/>
                    </a:cubicBezTo>
                    <a:cubicBezTo>
                      <a:pt x="186" y="7"/>
                      <a:pt x="190" y="3"/>
                      <a:pt x="192" y="5"/>
                    </a:cubicBezTo>
                    <a:close/>
                    <a:moveTo>
                      <a:pt x="209" y="5"/>
                    </a:moveTo>
                    <a:cubicBezTo>
                      <a:pt x="215" y="5"/>
                      <a:pt x="220" y="5"/>
                      <a:pt x="224" y="3"/>
                    </a:cubicBezTo>
                    <a:cubicBezTo>
                      <a:pt x="219" y="3"/>
                      <a:pt x="213" y="3"/>
                      <a:pt x="209" y="5"/>
                    </a:cubicBezTo>
                    <a:close/>
                    <a:moveTo>
                      <a:pt x="251" y="13"/>
                    </a:moveTo>
                    <a:cubicBezTo>
                      <a:pt x="260" y="15"/>
                      <a:pt x="262" y="9"/>
                      <a:pt x="251" y="13"/>
                    </a:cubicBezTo>
                    <a:close/>
                    <a:moveTo>
                      <a:pt x="225" y="46"/>
                    </a:moveTo>
                    <a:cubicBezTo>
                      <a:pt x="232" y="46"/>
                      <a:pt x="219" y="42"/>
                      <a:pt x="218" y="45"/>
                    </a:cubicBezTo>
                    <a:cubicBezTo>
                      <a:pt x="220" y="47"/>
                      <a:pt x="220" y="45"/>
                      <a:pt x="223" y="45"/>
                    </a:cubicBezTo>
                    <a:cubicBezTo>
                      <a:pt x="224" y="49"/>
                      <a:pt x="223" y="49"/>
                      <a:pt x="221" y="50"/>
                    </a:cubicBezTo>
                    <a:cubicBezTo>
                      <a:pt x="225" y="49"/>
                      <a:pt x="228" y="53"/>
                      <a:pt x="230" y="50"/>
                    </a:cubicBezTo>
                    <a:cubicBezTo>
                      <a:pt x="227" y="50"/>
                      <a:pt x="225" y="49"/>
                      <a:pt x="225" y="46"/>
                    </a:cubicBezTo>
                    <a:close/>
                    <a:moveTo>
                      <a:pt x="103" y="90"/>
                    </a:moveTo>
                    <a:cubicBezTo>
                      <a:pt x="106" y="91"/>
                      <a:pt x="107" y="87"/>
                      <a:pt x="109" y="89"/>
                    </a:cubicBezTo>
                    <a:cubicBezTo>
                      <a:pt x="109" y="85"/>
                      <a:pt x="103" y="89"/>
                      <a:pt x="103" y="90"/>
                    </a:cubicBezTo>
                    <a:close/>
                    <a:moveTo>
                      <a:pt x="215" y="9"/>
                    </a:moveTo>
                    <a:cubicBezTo>
                      <a:pt x="221" y="8"/>
                      <a:pt x="227" y="8"/>
                      <a:pt x="231" y="6"/>
                    </a:cubicBezTo>
                    <a:cubicBezTo>
                      <a:pt x="225" y="6"/>
                      <a:pt x="219" y="7"/>
                      <a:pt x="215" y="9"/>
                    </a:cubicBezTo>
                    <a:close/>
                    <a:moveTo>
                      <a:pt x="62" y="13"/>
                    </a:moveTo>
                    <a:cubicBezTo>
                      <a:pt x="59" y="13"/>
                      <a:pt x="54" y="10"/>
                      <a:pt x="52" y="13"/>
                    </a:cubicBezTo>
                    <a:cubicBezTo>
                      <a:pt x="56" y="12"/>
                      <a:pt x="60" y="15"/>
                      <a:pt x="62" y="13"/>
                    </a:cubicBezTo>
                    <a:close/>
                    <a:moveTo>
                      <a:pt x="42" y="13"/>
                    </a:moveTo>
                    <a:cubicBezTo>
                      <a:pt x="46" y="12"/>
                      <a:pt x="48" y="19"/>
                      <a:pt x="50" y="14"/>
                    </a:cubicBezTo>
                    <a:cubicBezTo>
                      <a:pt x="48" y="15"/>
                      <a:pt x="48" y="13"/>
                      <a:pt x="48" y="12"/>
                    </a:cubicBezTo>
                    <a:cubicBezTo>
                      <a:pt x="46" y="12"/>
                      <a:pt x="43" y="12"/>
                      <a:pt x="4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2" name="Freeform 18"/>
              <p:cNvSpPr>
                <a:spLocks/>
              </p:cNvSpPr>
              <p:nvPr/>
            </p:nvSpPr>
            <p:spPr bwMode="auto">
              <a:xfrm>
                <a:off x="2234" y="674"/>
                <a:ext cx="17" cy="7"/>
              </a:xfrm>
              <a:custGeom>
                <a:avLst/>
                <a:gdLst>
                  <a:gd name="T0" fmla="*/ 7 w 7"/>
                  <a:gd name="T1" fmla="*/ 2 h 3"/>
                  <a:gd name="T2" fmla="*/ 0 w 7"/>
                  <a:gd name="T3" fmla="*/ 3 h 3"/>
                  <a:gd name="T4" fmla="*/ 1 w 7"/>
                  <a:gd name="T5" fmla="*/ 1 h 3"/>
                  <a:gd name="T6" fmla="*/ 7 w 7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6" y="3"/>
                      <a:pt x="3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3" y="1"/>
                      <a:pt x="7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3" name="Freeform 19"/>
              <p:cNvSpPr>
                <a:spLocks/>
              </p:cNvSpPr>
              <p:nvPr/>
            </p:nvSpPr>
            <p:spPr bwMode="auto">
              <a:xfrm>
                <a:off x="2494" y="683"/>
                <a:ext cx="38" cy="8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3 h 3"/>
                  <a:gd name="T4" fmla="*/ 16 w 1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cubicBezTo>
                      <a:pt x="12" y="2"/>
                      <a:pt x="6" y="2"/>
                      <a:pt x="0" y="3"/>
                    </a:cubicBezTo>
                    <a:cubicBezTo>
                      <a:pt x="4" y="1"/>
                      <a:pt x="1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4" name="Freeform 20"/>
              <p:cNvSpPr>
                <a:spLocks/>
              </p:cNvSpPr>
              <p:nvPr/>
            </p:nvSpPr>
            <p:spPr bwMode="auto">
              <a:xfrm>
                <a:off x="3154" y="691"/>
                <a:ext cx="31" cy="11"/>
              </a:xfrm>
              <a:custGeom>
                <a:avLst/>
                <a:gdLst>
                  <a:gd name="T0" fmla="*/ 12 w 13"/>
                  <a:gd name="T1" fmla="*/ 0 h 5"/>
                  <a:gd name="T2" fmla="*/ 13 w 13"/>
                  <a:gd name="T3" fmla="*/ 2 h 5"/>
                  <a:gd name="T4" fmla="*/ 0 w 13"/>
                  <a:gd name="T5" fmla="*/ 3 h 5"/>
                  <a:gd name="T6" fmla="*/ 12 w 1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5">
                    <a:moveTo>
                      <a:pt x="12" y="0"/>
                    </a:moveTo>
                    <a:cubicBezTo>
                      <a:pt x="11" y="1"/>
                      <a:pt x="11" y="2"/>
                      <a:pt x="13" y="2"/>
                    </a:cubicBezTo>
                    <a:cubicBezTo>
                      <a:pt x="10" y="5"/>
                      <a:pt x="6" y="2"/>
                      <a:pt x="0" y="3"/>
                    </a:cubicBezTo>
                    <a:cubicBezTo>
                      <a:pt x="2" y="0"/>
                      <a:pt x="7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5" name="Freeform 21"/>
              <p:cNvSpPr>
                <a:spLocks/>
              </p:cNvSpPr>
              <p:nvPr/>
            </p:nvSpPr>
            <p:spPr bwMode="auto">
              <a:xfrm>
                <a:off x="3195" y="693"/>
                <a:ext cx="21" cy="9"/>
              </a:xfrm>
              <a:custGeom>
                <a:avLst/>
                <a:gdLst>
                  <a:gd name="T0" fmla="*/ 1 w 9"/>
                  <a:gd name="T1" fmla="*/ 1 h 4"/>
                  <a:gd name="T2" fmla="*/ 9 w 9"/>
                  <a:gd name="T3" fmla="*/ 2 h 4"/>
                  <a:gd name="T4" fmla="*/ 1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cubicBezTo>
                      <a:pt x="4" y="0"/>
                      <a:pt x="5" y="2"/>
                      <a:pt x="9" y="2"/>
                    </a:cubicBezTo>
                    <a:cubicBezTo>
                      <a:pt x="8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6" name="Freeform 22"/>
              <p:cNvSpPr>
                <a:spLocks/>
              </p:cNvSpPr>
              <p:nvPr/>
            </p:nvSpPr>
            <p:spPr bwMode="auto">
              <a:xfrm>
                <a:off x="2049" y="693"/>
                <a:ext cx="22" cy="12"/>
              </a:xfrm>
              <a:custGeom>
                <a:avLst/>
                <a:gdLst>
                  <a:gd name="T0" fmla="*/ 2 w 9"/>
                  <a:gd name="T1" fmla="*/ 1 h 5"/>
                  <a:gd name="T2" fmla="*/ 2 w 9"/>
                  <a:gd name="T3" fmla="*/ 2 h 5"/>
                  <a:gd name="T4" fmla="*/ 9 w 9"/>
                  <a:gd name="T5" fmla="*/ 3 h 5"/>
                  <a:gd name="T6" fmla="*/ 6 w 9"/>
                  <a:gd name="T7" fmla="*/ 5 h 5"/>
                  <a:gd name="T8" fmla="*/ 0 w 9"/>
                  <a:gd name="T9" fmla="*/ 3 h 5"/>
                  <a:gd name="T10" fmla="*/ 2 w 9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4" y="2"/>
                      <a:pt x="9" y="0"/>
                      <a:pt x="9" y="3"/>
                    </a:cubicBezTo>
                    <a:cubicBezTo>
                      <a:pt x="8" y="4"/>
                      <a:pt x="7" y="4"/>
                      <a:pt x="6" y="5"/>
                    </a:cubicBezTo>
                    <a:cubicBezTo>
                      <a:pt x="7" y="1"/>
                      <a:pt x="2" y="3"/>
                      <a:pt x="0" y="3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7" name="Freeform 23"/>
              <p:cNvSpPr>
                <a:spLocks/>
              </p:cNvSpPr>
              <p:nvPr/>
            </p:nvSpPr>
            <p:spPr bwMode="auto">
              <a:xfrm>
                <a:off x="2109" y="693"/>
                <a:ext cx="23" cy="12"/>
              </a:xfrm>
              <a:custGeom>
                <a:avLst/>
                <a:gdLst>
                  <a:gd name="T0" fmla="*/ 0 w 10"/>
                  <a:gd name="T1" fmla="*/ 3 h 5"/>
                  <a:gd name="T2" fmla="*/ 10 w 10"/>
                  <a:gd name="T3" fmla="*/ 3 h 5"/>
                  <a:gd name="T4" fmla="*/ 0 w 10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cubicBezTo>
                      <a:pt x="2" y="0"/>
                      <a:pt x="7" y="3"/>
                      <a:pt x="10" y="3"/>
                    </a:cubicBezTo>
                    <a:cubicBezTo>
                      <a:pt x="8" y="5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8" name="Freeform 24"/>
              <p:cNvSpPr>
                <a:spLocks/>
              </p:cNvSpPr>
              <p:nvPr/>
            </p:nvSpPr>
            <p:spPr bwMode="auto">
              <a:xfrm>
                <a:off x="3173" y="698"/>
                <a:ext cx="24" cy="7"/>
              </a:xfrm>
              <a:custGeom>
                <a:avLst/>
                <a:gdLst>
                  <a:gd name="T0" fmla="*/ 10 w 10"/>
                  <a:gd name="T1" fmla="*/ 1 h 3"/>
                  <a:gd name="T2" fmla="*/ 0 w 10"/>
                  <a:gd name="T3" fmla="*/ 2 h 3"/>
                  <a:gd name="T4" fmla="*/ 10 w 10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1"/>
                    </a:moveTo>
                    <a:cubicBezTo>
                      <a:pt x="8" y="3"/>
                      <a:pt x="4" y="2"/>
                      <a:pt x="0" y="2"/>
                    </a:cubicBezTo>
                    <a:cubicBezTo>
                      <a:pt x="2" y="0"/>
                      <a:pt x="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9" name="Freeform 25"/>
              <p:cNvSpPr>
                <a:spLocks/>
              </p:cNvSpPr>
              <p:nvPr/>
            </p:nvSpPr>
            <p:spPr bwMode="auto">
              <a:xfrm>
                <a:off x="1957" y="700"/>
                <a:ext cx="14" cy="12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2 h 5"/>
                  <a:gd name="T4" fmla="*/ 6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5"/>
                      <a:pt x="3" y="2"/>
                      <a:pt x="0" y="2"/>
                    </a:cubicBezTo>
                    <a:cubicBezTo>
                      <a:pt x="0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0" name="Freeform 26"/>
              <p:cNvSpPr>
                <a:spLocks/>
              </p:cNvSpPr>
              <p:nvPr/>
            </p:nvSpPr>
            <p:spPr bwMode="auto">
              <a:xfrm>
                <a:off x="2821" y="698"/>
                <a:ext cx="111" cy="42"/>
              </a:xfrm>
              <a:custGeom>
                <a:avLst/>
                <a:gdLst>
                  <a:gd name="T0" fmla="*/ 10 w 47"/>
                  <a:gd name="T1" fmla="*/ 10 h 18"/>
                  <a:gd name="T2" fmla="*/ 0 w 47"/>
                  <a:gd name="T3" fmla="*/ 5 h 18"/>
                  <a:gd name="T4" fmla="*/ 11 w 47"/>
                  <a:gd name="T5" fmla="*/ 2 h 18"/>
                  <a:gd name="T6" fmla="*/ 11 w 47"/>
                  <a:gd name="T7" fmla="*/ 5 h 18"/>
                  <a:gd name="T8" fmla="*/ 25 w 47"/>
                  <a:gd name="T9" fmla="*/ 4 h 18"/>
                  <a:gd name="T10" fmla="*/ 30 w 47"/>
                  <a:gd name="T11" fmla="*/ 6 h 18"/>
                  <a:gd name="T12" fmla="*/ 47 w 47"/>
                  <a:gd name="T13" fmla="*/ 12 h 18"/>
                  <a:gd name="T14" fmla="*/ 36 w 47"/>
                  <a:gd name="T15" fmla="*/ 14 h 18"/>
                  <a:gd name="T16" fmla="*/ 33 w 47"/>
                  <a:gd name="T17" fmla="*/ 8 h 18"/>
                  <a:gd name="T18" fmla="*/ 19 w 47"/>
                  <a:gd name="T19" fmla="*/ 18 h 18"/>
                  <a:gd name="T20" fmla="*/ 11 w 47"/>
                  <a:gd name="T21" fmla="*/ 14 h 18"/>
                  <a:gd name="T22" fmla="*/ 14 w 47"/>
                  <a:gd name="T23" fmla="*/ 13 h 18"/>
                  <a:gd name="T24" fmla="*/ 11 w 47"/>
                  <a:gd name="T25" fmla="*/ 12 h 18"/>
                  <a:gd name="T26" fmla="*/ 20 w 47"/>
                  <a:gd name="T27" fmla="*/ 10 h 18"/>
                  <a:gd name="T28" fmla="*/ 10 w 47"/>
                  <a:gd name="T2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18">
                    <a:moveTo>
                      <a:pt x="10" y="10"/>
                    </a:moveTo>
                    <a:cubicBezTo>
                      <a:pt x="3" y="10"/>
                      <a:pt x="5" y="6"/>
                      <a:pt x="0" y="5"/>
                    </a:cubicBezTo>
                    <a:cubicBezTo>
                      <a:pt x="3" y="4"/>
                      <a:pt x="6" y="2"/>
                      <a:pt x="11" y="2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8" y="6"/>
                      <a:pt x="19" y="0"/>
                      <a:pt x="25" y="4"/>
                    </a:cubicBezTo>
                    <a:cubicBezTo>
                      <a:pt x="28" y="4"/>
                      <a:pt x="26" y="8"/>
                      <a:pt x="30" y="6"/>
                    </a:cubicBezTo>
                    <a:cubicBezTo>
                      <a:pt x="36" y="8"/>
                      <a:pt x="41" y="11"/>
                      <a:pt x="47" y="12"/>
                    </a:cubicBezTo>
                    <a:cubicBezTo>
                      <a:pt x="47" y="14"/>
                      <a:pt x="40" y="13"/>
                      <a:pt x="36" y="14"/>
                    </a:cubicBezTo>
                    <a:cubicBezTo>
                      <a:pt x="39" y="10"/>
                      <a:pt x="33" y="11"/>
                      <a:pt x="33" y="8"/>
                    </a:cubicBezTo>
                    <a:cubicBezTo>
                      <a:pt x="26" y="9"/>
                      <a:pt x="26" y="17"/>
                      <a:pt x="19" y="18"/>
                    </a:cubicBezTo>
                    <a:cubicBezTo>
                      <a:pt x="18" y="15"/>
                      <a:pt x="13" y="15"/>
                      <a:pt x="11" y="14"/>
                    </a:cubicBezTo>
                    <a:cubicBezTo>
                      <a:pt x="11" y="13"/>
                      <a:pt x="12" y="13"/>
                      <a:pt x="14" y="13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12" y="10"/>
                      <a:pt x="18" y="12"/>
                      <a:pt x="20" y="10"/>
                    </a:cubicBezTo>
                    <a:cubicBezTo>
                      <a:pt x="17" y="8"/>
                      <a:pt x="12" y="8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1" name="Freeform 27"/>
              <p:cNvSpPr>
                <a:spLocks/>
              </p:cNvSpPr>
              <p:nvPr/>
            </p:nvSpPr>
            <p:spPr bwMode="auto">
              <a:xfrm>
                <a:off x="1898" y="707"/>
                <a:ext cx="47" cy="21"/>
              </a:xfrm>
              <a:custGeom>
                <a:avLst/>
                <a:gdLst>
                  <a:gd name="T0" fmla="*/ 20 w 20"/>
                  <a:gd name="T1" fmla="*/ 3 h 9"/>
                  <a:gd name="T2" fmla="*/ 19 w 20"/>
                  <a:gd name="T3" fmla="*/ 8 h 9"/>
                  <a:gd name="T4" fmla="*/ 0 w 20"/>
                  <a:gd name="T5" fmla="*/ 6 h 9"/>
                  <a:gd name="T6" fmla="*/ 2 w 20"/>
                  <a:gd name="T7" fmla="*/ 5 h 9"/>
                  <a:gd name="T8" fmla="*/ 3 w 20"/>
                  <a:gd name="T9" fmla="*/ 1 h 9"/>
                  <a:gd name="T10" fmla="*/ 20 w 2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9">
                    <a:moveTo>
                      <a:pt x="20" y="3"/>
                    </a:moveTo>
                    <a:cubicBezTo>
                      <a:pt x="19" y="7"/>
                      <a:pt x="17" y="4"/>
                      <a:pt x="19" y="8"/>
                    </a:cubicBezTo>
                    <a:cubicBezTo>
                      <a:pt x="11" y="9"/>
                      <a:pt x="9" y="5"/>
                      <a:pt x="0" y="6"/>
                    </a:cubicBezTo>
                    <a:cubicBezTo>
                      <a:pt x="0" y="5"/>
                      <a:pt x="2" y="5"/>
                      <a:pt x="2" y="5"/>
                    </a:cubicBezTo>
                    <a:cubicBezTo>
                      <a:pt x="5" y="4"/>
                      <a:pt x="1" y="3"/>
                      <a:pt x="3" y="1"/>
                    </a:cubicBezTo>
                    <a:cubicBezTo>
                      <a:pt x="11" y="0"/>
                      <a:pt x="13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2" name="Freeform 28"/>
              <p:cNvSpPr>
                <a:spLocks/>
              </p:cNvSpPr>
              <p:nvPr/>
            </p:nvSpPr>
            <p:spPr bwMode="auto">
              <a:xfrm>
                <a:off x="1967" y="717"/>
                <a:ext cx="19" cy="14"/>
              </a:xfrm>
              <a:custGeom>
                <a:avLst/>
                <a:gdLst>
                  <a:gd name="T0" fmla="*/ 5 w 8"/>
                  <a:gd name="T1" fmla="*/ 6 h 6"/>
                  <a:gd name="T2" fmla="*/ 7 w 8"/>
                  <a:gd name="T3" fmla="*/ 5 h 6"/>
                  <a:gd name="T4" fmla="*/ 2 w 8"/>
                  <a:gd name="T5" fmla="*/ 4 h 6"/>
                  <a:gd name="T6" fmla="*/ 3 w 8"/>
                  <a:gd name="T7" fmla="*/ 0 h 6"/>
                  <a:gd name="T8" fmla="*/ 5 w 8"/>
                  <a:gd name="T9" fmla="*/ 2 h 6"/>
                  <a:gd name="T10" fmla="*/ 8 w 8"/>
                  <a:gd name="T11" fmla="*/ 4 h 6"/>
                  <a:gd name="T12" fmla="*/ 5 w 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5" y="6"/>
                    </a:moveTo>
                    <a:cubicBezTo>
                      <a:pt x="5" y="5"/>
                      <a:pt x="6" y="5"/>
                      <a:pt x="7" y="5"/>
                    </a:cubicBezTo>
                    <a:cubicBezTo>
                      <a:pt x="7" y="3"/>
                      <a:pt x="4" y="5"/>
                      <a:pt x="2" y="4"/>
                    </a:cubicBezTo>
                    <a:cubicBezTo>
                      <a:pt x="0" y="3"/>
                      <a:pt x="8" y="2"/>
                      <a:pt x="3" y="0"/>
                    </a:cubicBezTo>
                    <a:cubicBezTo>
                      <a:pt x="5" y="0"/>
                      <a:pt x="7" y="2"/>
                      <a:pt x="5" y="2"/>
                    </a:cubicBezTo>
                    <a:cubicBezTo>
                      <a:pt x="6" y="3"/>
                      <a:pt x="7" y="4"/>
                      <a:pt x="8" y="4"/>
                    </a:cubicBezTo>
                    <a:cubicBezTo>
                      <a:pt x="7" y="5"/>
                      <a:pt x="7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3" name="Freeform 29"/>
              <p:cNvSpPr>
                <a:spLocks/>
              </p:cNvSpPr>
              <p:nvPr/>
            </p:nvSpPr>
            <p:spPr bwMode="auto">
              <a:xfrm>
                <a:off x="1813" y="724"/>
                <a:ext cx="33" cy="12"/>
              </a:xfrm>
              <a:custGeom>
                <a:avLst/>
                <a:gdLst>
                  <a:gd name="T0" fmla="*/ 14 w 14"/>
                  <a:gd name="T1" fmla="*/ 1 h 5"/>
                  <a:gd name="T2" fmla="*/ 0 w 14"/>
                  <a:gd name="T3" fmla="*/ 1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2" y="5"/>
                      <a:pt x="3" y="2"/>
                      <a:pt x="0" y="1"/>
                    </a:cubicBezTo>
                    <a:cubicBezTo>
                      <a:pt x="1" y="0"/>
                      <a:pt x="9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4" name="Freeform 30"/>
              <p:cNvSpPr>
                <a:spLocks/>
              </p:cNvSpPr>
              <p:nvPr/>
            </p:nvSpPr>
            <p:spPr bwMode="auto">
              <a:xfrm>
                <a:off x="3365" y="797"/>
                <a:ext cx="33" cy="33"/>
              </a:xfrm>
              <a:custGeom>
                <a:avLst/>
                <a:gdLst>
                  <a:gd name="T0" fmla="*/ 0 w 14"/>
                  <a:gd name="T1" fmla="*/ 0 h 14"/>
                  <a:gd name="T2" fmla="*/ 14 w 14"/>
                  <a:gd name="T3" fmla="*/ 14 h 14"/>
                  <a:gd name="T4" fmla="*/ 0 w 14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cubicBezTo>
                      <a:pt x="5" y="4"/>
                      <a:pt x="10" y="9"/>
                      <a:pt x="14" y="14"/>
                    </a:cubicBezTo>
                    <a:cubicBezTo>
                      <a:pt x="9" y="10"/>
                      <a:pt x="4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Freeform 31"/>
              <p:cNvSpPr>
                <a:spLocks/>
              </p:cNvSpPr>
              <p:nvPr/>
            </p:nvSpPr>
            <p:spPr bwMode="auto">
              <a:xfrm>
                <a:off x="2601" y="1013"/>
                <a:ext cx="21" cy="12"/>
              </a:xfrm>
              <a:custGeom>
                <a:avLst/>
                <a:gdLst>
                  <a:gd name="T0" fmla="*/ 1 w 9"/>
                  <a:gd name="T1" fmla="*/ 5 h 5"/>
                  <a:gd name="T2" fmla="*/ 2 w 9"/>
                  <a:gd name="T3" fmla="*/ 0 h 5"/>
                  <a:gd name="T4" fmla="*/ 9 w 9"/>
                  <a:gd name="T5" fmla="*/ 0 h 5"/>
                  <a:gd name="T6" fmla="*/ 4 w 9"/>
                  <a:gd name="T7" fmla="*/ 1 h 5"/>
                  <a:gd name="T8" fmla="*/ 2 w 9"/>
                  <a:gd name="T9" fmla="*/ 5 h 5"/>
                  <a:gd name="T10" fmla="*/ 1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1" y="5"/>
                    </a:moveTo>
                    <a:cubicBezTo>
                      <a:pt x="3" y="3"/>
                      <a:pt x="0" y="2"/>
                      <a:pt x="2" y="0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9" y="2"/>
                      <a:pt x="5" y="0"/>
                      <a:pt x="4" y="1"/>
                    </a:cubicBezTo>
                    <a:cubicBezTo>
                      <a:pt x="2" y="1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6" name="Freeform 32"/>
              <p:cNvSpPr>
                <a:spLocks/>
              </p:cNvSpPr>
              <p:nvPr/>
            </p:nvSpPr>
            <p:spPr bwMode="auto">
              <a:xfrm>
                <a:off x="3808" y="1456"/>
                <a:ext cx="11" cy="10"/>
              </a:xfrm>
              <a:custGeom>
                <a:avLst/>
                <a:gdLst>
                  <a:gd name="T0" fmla="*/ 0 w 5"/>
                  <a:gd name="T1" fmla="*/ 4 h 4"/>
                  <a:gd name="T2" fmla="*/ 1 w 5"/>
                  <a:gd name="T3" fmla="*/ 3 h 4"/>
                  <a:gd name="T4" fmla="*/ 1 w 5"/>
                  <a:gd name="T5" fmla="*/ 1 h 4"/>
                  <a:gd name="T6" fmla="*/ 4 w 5"/>
                  <a:gd name="T7" fmla="*/ 1 h 4"/>
                  <a:gd name="T8" fmla="*/ 5 w 5"/>
                  <a:gd name="T9" fmla="*/ 3 h 4"/>
                  <a:gd name="T10" fmla="*/ 0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3"/>
                      <a:pt x="0" y="2"/>
                      <a:pt x="1" y="3"/>
                    </a:cubicBezTo>
                    <a:cubicBezTo>
                      <a:pt x="2" y="3"/>
                      <a:pt x="2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2" y="2"/>
                      <a:pt x="2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7" name="Freeform 33"/>
              <p:cNvSpPr>
                <a:spLocks/>
              </p:cNvSpPr>
              <p:nvPr/>
            </p:nvSpPr>
            <p:spPr bwMode="auto">
              <a:xfrm>
                <a:off x="3940" y="774"/>
                <a:ext cx="31" cy="9"/>
              </a:xfrm>
              <a:custGeom>
                <a:avLst/>
                <a:gdLst>
                  <a:gd name="T0" fmla="*/ 0 w 13"/>
                  <a:gd name="T1" fmla="*/ 1 h 4"/>
                  <a:gd name="T2" fmla="*/ 12 w 13"/>
                  <a:gd name="T3" fmla="*/ 0 h 4"/>
                  <a:gd name="T4" fmla="*/ 12 w 13"/>
                  <a:gd name="T5" fmla="*/ 2 h 4"/>
                  <a:gd name="T6" fmla="*/ 4 w 13"/>
                  <a:gd name="T7" fmla="*/ 4 h 4"/>
                  <a:gd name="T8" fmla="*/ 0 w 1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1"/>
                    </a:moveTo>
                    <a:cubicBezTo>
                      <a:pt x="4" y="1"/>
                      <a:pt x="10" y="2"/>
                      <a:pt x="12" y="0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8" y="2"/>
                      <a:pt x="4" y="2"/>
                      <a:pt x="4" y="4"/>
                    </a:cubicBezTo>
                    <a:cubicBezTo>
                      <a:pt x="5" y="1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8" name="Freeform 34"/>
              <p:cNvSpPr>
                <a:spLocks/>
              </p:cNvSpPr>
              <p:nvPr/>
            </p:nvSpPr>
            <p:spPr bwMode="auto">
              <a:xfrm>
                <a:off x="1777" y="726"/>
                <a:ext cx="19" cy="12"/>
              </a:xfrm>
              <a:custGeom>
                <a:avLst/>
                <a:gdLst>
                  <a:gd name="T0" fmla="*/ 0 w 8"/>
                  <a:gd name="T1" fmla="*/ 4 h 5"/>
                  <a:gd name="T2" fmla="*/ 8 w 8"/>
                  <a:gd name="T3" fmla="*/ 1 h 5"/>
                  <a:gd name="T4" fmla="*/ 1 w 8"/>
                  <a:gd name="T5" fmla="*/ 5 h 5"/>
                  <a:gd name="T6" fmla="*/ 0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cubicBezTo>
                      <a:pt x="2" y="2"/>
                      <a:pt x="4" y="0"/>
                      <a:pt x="8" y="1"/>
                    </a:cubicBezTo>
                    <a:cubicBezTo>
                      <a:pt x="8" y="5"/>
                      <a:pt x="2" y="3"/>
                      <a:pt x="1" y="5"/>
                    </a:cubicBezTo>
                    <a:cubicBezTo>
                      <a:pt x="1" y="4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9" name="Freeform 35"/>
              <p:cNvSpPr>
                <a:spLocks/>
              </p:cNvSpPr>
              <p:nvPr/>
            </p:nvSpPr>
            <p:spPr bwMode="auto">
              <a:xfrm>
                <a:off x="1995" y="726"/>
                <a:ext cx="12" cy="7"/>
              </a:xfrm>
              <a:custGeom>
                <a:avLst/>
                <a:gdLst>
                  <a:gd name="T0" fmla="*/ 5 w 5"/>
                  <a:gd name="T1" fmla="*/ 1 h 3"/>
                  <a:gd name="T2" fmla="*/ 0 w 5"/>
                  <a:gd name="T3" fmla="*/ 3 h 3"/>
                  <a:gd name="T4" fmla="*/ 5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5" y="3"/>
                      <a:pt x="2" y="3"/>
                      <a:pt x="0" y="3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0" name="Freeform 36"/>
              <p:cNvSpPr>
                <a:spLocks/>
              </p:cNvSpPr>
              <p:nvPr/>
            </p:nvSpPr>
            <p:spPr bwMode="auto">
              <a:xfrm>
                <a:off x="2144" y="728"/>
                <a:ext cx="19" cy="12"/>
              </a:xfrm>
              <a:custGeom>
                <a:avLst/>
                <a:gdLst>
                  <a:gd name="T0" fmla="*/ 7 w 8"/>
                  <a:gd name="T1" fmla="*/ 4 h 5"/>
                  <a:gd name="T2" fmla="*/ 2 w 8"/>
                  <a:gd name="T3" fmla="*/ 0 h 5"/>
                  <a:gd name="T4" fmla="*/ 5 w 8"/>
                  <a:gd name="T5" fmla="*/ 2 h 5"/>
                  <a:gd name="T6" fmla="*/ 7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4" y="5"/>
                      <a:pt x="0" y="1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1" y="3"/>
                      <a:pt x="8" y="2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1" name="Freeform 37"/>
              <p:cNvSpPr>
                <a:spLocks noEditPoints="1"/>
              </p:cNvSpPr>
              <p:nvPr/>
            </p:nvSpPr>
            <p:spPr bwMode="auto">
              <a:xfrm>
                <a:off x="2475" y="726"/>
                <a:ext cx="2035" cy="1548"/>
              </a:xfrm>
              <a:custGeom>
                <a:avLst/>
                <a:gdLst>
                  <a:gd name="T0" fmla="*/ 860 w 860"/>
                  <a:gd name="T1" fmla="*/ 66 h 653"/>
                  <a:gd name="T2" fmla="*/ 821 w 860"/>
                  <a:gd name="T3" fmla="*/ 89 h 653"/>
                  <a:gd name="T4" fmla="*/ 817 w 860"/>
                  <a:gd name="T5" fmla="*/ 117 h 653"/>
                  <a:gd name="T6" fmla="*/ 781 w 860"/>
                  <a:gd name="T7" fmla="*/ 78 h 653"/>
                  <a:gd name="T8" fmla="*/ 762 w 860"/>
                  <a:gd name="T9" fmla="*/ 93 h 653"/>
                  <a:gd name="T10" fmla="*/ 713 w 860"/>
                  <a:gd name="T11" fmla="*/ 126 h 653"/>
                  <a:gd name="T12" fmla="*/ 767 w 860"/>
                  <a:gd name="T13" fmla="*/ 165 h 653"/>
                  <a:gd name="T14" fmla="*/ 737 w 860"/>
                  <a:gd name="T15" fmla="*/ 236 h 653"/>
                  <a:gd name="T16" fmla="*/ 686 w 860"/>
                  <a:gd name="T17" fmla="*/ 200 h 653"/>
                  <a:gd name="T18" fmla="*/ 704 w 860"/>
                  <a:gd name="T19" fmla="*/ 253 h 653"/>
                  <a:gd name="T20" fmla="*/ 684 w 860"/>
                  <a:gd name="T21" fmla="*/ 311 h 653"/>
                  <a:gd name="T22" fmla="*/ 666 w 860"/>
                  <a:gd name="T23" fmla="*/ 366 h 653"/>
                  <a:gd name="T24" fmla="*/ 614 w 860"/>
                  <a:gd name="T25" fmla="*/ 387 h 653"/>
                  <a:gd name="T26" fmla="*/ 579 w 860"/>
                  <a:gd name="T27" fmla="*/ 330 h 653"/>
                  <a:gd name="T28" fmla="*/ 511 w 860"/>
                  <a:gd name="T29" fmla="*/ 351 h 653"/>
                  <a:gd name="T30" fmla="*/ 460 w 860"/>
                  <a:gd name="T31" fmla="*/ 321 h 653"/>
                  <a:gd name="T32" fmla="*/ 354 w 860"/>
                  <a:gd name="T33" fmla="*/ 277 h 653"/>
                  <a:gd name="T34" fmla="*/ 393 w 860"/>
                  <a:gd name="T35" fmla="*/ 330 h 653"/>
                  <a:gd name="T36" fmla="*/ 294 w 860"/>
                  <a:gd name="T37" fmla="*/ 317 h 653"/>
                  <a:gd name="T38" fmla="*/ 262 w 860"/>
                  <a:gd name="T39" fmla="*/ 274 h 653"/>
                  <a:gd name="T40" fmla="*/ 330 w 860"/>
                  <a:gd name="T41" fmla="*/ 433 h 653"/>
                  <a:gd name="T42" fmla="*/ 260 w 860"/>
                  <a:gd name="T43" fmla="*/ 599 h 653"/>
                  <a:gd name="T44" fmla="*/ 154 w 860"/>
                  <a:gd name="T45" fmla="*/ 554 h 653"/>
                  <a:gd name="T46" fmla="*/ 99 w 860"/>
                  <a:gd name="T47" fmla="*/ 407 h 653"/>
                  <a:gd name="T48" fmla="*/ 11 w 860"/>
                  <a:gd name="T49" fmla="*/ 305 h 653"/>
                  <a:gd name="T50" fmla="*/ 150 w 860"/>
                  <a:gd name="T51" fmla="*/ 232 h 653"/>
                  <a:gd name="T52" fmla="*/ 242 w 860"/>
                  <a:gd name="T53" fmla="*/ 258 h 653"/>
                  <a:gd name="T54" fmla="*/ 225 w 860"/>
                  <a:gd name="T55" fmla="*/ 215 h 653"/>
                  <a:gd name="T56" fmla="*/ 207 w 860"/>
                  <a:gd name="T57" fmla="*/ 211 h 653"/>
                  <a:gd name="T58" fmla="*/ 197 w 860"/>
                  <a:gd name="T59" fmla="*/ 212 h 653"/>
                  <a:gd name="T60" fmla="*/ 174 w 860"/>
                  <a:gd name="T61" fmla="*/ 193 h 653"/>
                  <a:gd name="T62" fmla="*/ 145 w 860"/>
                  <a:gd name="T63" fmla="*/ 182 h 653"/>
                  <a:gd name="T64" fmla="*/ 52 w 860"/>
                  <a:gd name="T65" fmla="*/ 186 h 653"/>
                  <a:gd name="T66" fmla="*/ 120 w 860"/>
                  <a:gd name="T67" fmla="*/ 129 h 653"/>
                  <a:gd name="T68" fmla="*/ 157 w 860"/>
                  <a:gd name="T69" fmla="*/ 110 h 653"/>
                  <a:gd name="T70" fmla="*/ 138 w 860"/>
                  <a:gd name="T71" fmla="*/ 69 h 653"/>
                  <a:gd name="T72" fmla="*/ 192 w 860"/>
                  <a:gd name="T73" fmla="*/ 37 h 653"/>
                  <a:gd name="T74" fmla="*/ 222 w 860"/>
                  <a:gd name="T75" fmla="*/ 37 h 653"/>
                  <a:gd name="T76" fmla="*/ 252 w 860"/>
                  <a:gd name="T77" fmla="*/ 61 h 653"/>
                  <a:gd name="T78" fmla="*/ 315 w 860"/>
                  <a:gd name="T79" fmla="*/ 41 h 653"/>
                  <a:gd name="T80" fmla="*/ 358 w 860"/>
                  <a:gd name="T81" fmla="*/ 31 h 653"/>
                  <a:gd name="T82" fmla="*/ 396 w 860"/>
                  <a:gd name="T83" fmla="*/ 42 h 653"/>
                  <a:gd name="T84" fmla="*/ 413 w 860"/>
                  <a:gd name="T85" fmla="*/ 29 h 653"/>
                  <a:gd name="T86" fmla="*/ 454 w 860"/>
                  <a:gd name="T87" fmla="*/ 7 h 653"/>
                  <a:gd name="T88" fmla="*/ 505 w 860"/>
                  <a:gd name="T89" fmla="*/ 17 h 653"/>
                  <a:gd name="T90" fmla="*/ 599 w 860"/>
                  <a:gd name="T91" fmla="*/ 28 h 653"/>
                  <a:gd name="T92" fmla="*/ 752 w 860"/>
                  <a:gd name="T93" fmla="*/ 40 h 653"/>
                  <a:gd name="T94" fmla="*/ 190 w 860"/>
                  <a:gd name="T95" fmla="*/ 61 h 653"/>
                  <a:gd name="T96" fmla="*/ 152 w 860"/>
                  <a:gd name="T97" fmla="*/ 120 h 653"/>
                  <a:gd name="T98" fmla="*/ 205 w 860"/>
                  <a:gd name="T99" fmla="*/ 107 h 653"/>
                  <a:gd name="T100" fmla="*/ 246 w 860"/>
                  <a:gd name="T101" fmla="*/ 78 h 653"/>
                  <a:gd name="T102" fmla="*/ 237 w 860"/>
                  <a:gd name="T103" fmla="*/ 176 h 653"/>
                  <a:gd name="T104" fmla="*/ 280 w 860"/>
                  <a:gd name="T105" fmla="*/ 162 h 653"/>
                  <a:gd name="T106" fmla="*/ 349 w 860"/>
                  <a:gd name="T107" fmla="*/ 188 h 653"/>
                  <a:gd name="T108" fmla="*/ 361 w 860"/>
                  <a:gd name="T109" fmla="*/ 224 h 653"/>
                  <a:gd name="T110" fmla="*/ 448 w 860"/>
                  <a:gd name="T111" fmla="*/ 175 h 653"/>
                  <a:gd name="T112" fmla="*/ 260 w 860"/>
                  <a:gd name="T113" fmla="*/ 460 h 653"/>
                  <a:gd name="T114" fmla="*/ 276 w 860"/>
                  <a:gd name="T115" fmla="*/ 5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60" h="653">
                    <a:moveTo>
                      <a:pt x="752" y="40"/>
                    </a:moveTo>
                    <a:cubicBezTo>
                      <a:pt x="756" y="40"/>
                      <a:pt x="758" y="43"/>
                      <a:pt x="762" y="42"/>
                    </a:cubicBezTo>
                    <a:cubicBezTo>
                      <a:pt x="761" y="39"/>
                      <a:pt x="754" y="40"/>
                      <a:pt x="754" y="36"/>
                    </a:cubicBezTo>
                    <a:cubicBezTo>
                      <a:pt x="785" y="39"/>
                      <a:pt x="815" y="43"/>
                      <a:pt x="838" y="55"/>
                    </a:cubicBezTo>
                    <a:cubicBezTo>
                      <a:pt x="841" y="54"/>
                      <a:pt x="837" y="53"/>
                      <a:pt x="836" y="53"/>
                    </a:cubicBezTo>
                    <a:cubicBezTo>
                      <a:pt x="844" y="51"/>
                      <a:pt x="855" y="55"/>
                      <a:pt x="860" y="59"/>
                    </a:cubicBezTo>
                    <a:cubicBezTo>
                      <a:pt x="860" y="60"/>
                      <a:pt x="859" y="61"/>
                      <a:pt x="857" y="61"/>
                    </a:cubicBezTo>
                    <a:cubicBezTo>
                      <a:pt x="858" y="64"/>
                      <a:pt x="858" y="63"/>
                      <a:pt x="860" y="66"/>
                    </a:cubicBezTo>
                    <a:cubicBezTo>
                      <a:pt x="847" y="65"/>
                      <a:pt x="837" y="60"/>
                      <a:pt x="825" y="58"/>
                    </a:cubicBezTo>
                    <a:cubicBezTo>
                      <a:pt x="823" y="58"/>
                      <a:pt x="825" y="62"/>
                      <a:pt x="828" y="61"/>
                    </a:cubicBezTo>
                    <a:cubicBezTo>
                      <a:pt x="827" y="63"/>
                      <a:pt x="826" y="64"/>
                      <a:pt x="825" y="64"/>
                    </a:cubicBezTo>
                    <a:cubicBezTo>
                      <a:pt x="820" y="65"/>
                      <a:pt x="818" y="63"/>
                      <a:pt x="813" y="63"/>
                    </a:cubicBezTo>
                    <a:cubicBezTo>
                      <a:pt x="816" y="66"/>
                      <a:pt x="821" y="66"/>
                      <a:pt x="826" y="66"/>
                    </a:cubicBezTo>
                    <a:cubicBezTo>
                      <a:pt x="831" y="70"/>
                      <a:pt x="837" y="72"/>
                      <a:pt x="842" y="76"/>
                    </a:cubicBezTo>
                    <a:cubicBezTo>
                      <a:pt x="836" y="74"/>
                      <a:pt x="831" y="77"/>
                      <a:pt x="824" y="80"/>
                    </a:cubicBezTo>
                    <a:cubicBezTo>
                      <a:pt x="824" y="84"/>
                      <a:pt x="819" y="86"/>
                      <a:pt x="821" y="89"/>
                    </a:cubicBezTo>
                    <a:cubicBezTo>
                      <a:pt x="817" y="88"/>
                      <a:pt x="804" y="83"/>
                      <a:pt x="806" y="90"/>
                    </a:cubicBezTo>
                    <a:cubicBezTo>
                      <a:pt x="803" y="91"/>
                      <a:pt x="803" y="88"/>
                      <a:pt x="801" y="87"/>
                    </a:cubicBezTo>
                    <a:cubicBezTo>
                      <a:pt x="800" y="88"/>
                      <a:pt x="800" y="90"/>
                      <a:pt x="800" y="91"/>
                    </a:cubicBezTo>
                    <a:cubicBezTo>
                      <a:pt x="798" y="91"/>
                      <a:pt x="795" y="90"/>
                      <a:pt x="793" y="89"/>
                    </a:cubicBezTo>
                    <a:cubicBezTo>
                      <a:pt x="796" y="93"/>
                      <a:pt x="797" y="99"/>
                      <a:pt x="800" y="103"/>
                    </a:cubicBezTo>
                    <a:cubicBezTo>
                      <a:pt x="806" y="101"/>
                      <a:pt x="808" y="109"/>
                      <a:pt x="814" y="110"/>
                    </a:cubicBezTo>
                    <a:cubicBezTo>
                      <a:pt x="813" y="114"/>
                      <a:pt x="812" y="108"/>
                      <a:pt x="810" y="109"/>
                    </a:cubicBezTo>
                    <a:cubicBezTo>
                      <a:pt x="812" y="113"/>
                      <a:pt x="812" y="117"/>
                      <a:pt x="817" y="117"/>
                    </a:cubicBezTo>
                    <a:cubicBezTo>
                      <a:pt x="818" y="121"/>
                      <a:pt x="813" y="119"/>
                      <a:pt x="811" y="121"/>
                    </a:cubicBezTo>
                    <a:cubicBezTo>
                      <a:pt x="812" y="124"/>
                      <a:pt x="814" y="126"/>
                      <a:pt x="816" y="127"/>
                    </a:cubicBezTo>
                    <a:cubicBezTo>
                      <a:pt x="816" y="128"/>
                      <a:pt x="814" y="129"/>
                      <a:pt x="812" y="129"/>
                    </a:cubicBezTo>
                    <a:cubicBezTo>
                      <a:pt x="815" y="131"/>
                      <a:pt x="815" y="136"/>
                      <a:pt x="814" y="140"/>
                    </a:cubicBezTo>
                    <a:cubicBezTo>
                      <a:pt x="800" y="130"/>
                      <a:pt x="785" y="120"/>
                      <a:pt x="778" y="103"/>
                    </a:cubicBezTo>
                    <a:cubicBezTo>
                      <a:pt x="779" y="101"/>
                      <a:pt x="780" y="101"/>
                      <a:pt x="783" y="101"/>
                    </a:cubicBezTo>
                    <a:cubicBezTo>
                      <a:pt x="783" y="94"/>
                      <a:pt x="783" y="87"/>
                      <a:pt x="787" y="85"/>
                    </a:cubicBezTo>
                    <a:cubicBezTo>
                      <a:pt x="786" y="82"/>
                      <a:pt x="783" y="80"/>
                      <a:pt x="781" y="78"/>
                    </a:cubicBezTo>
                    <a:cubicBezTo>
                      <a:pt x="781" y="77"/>
                      <a:pt x="782" y="76"/>
                      <a:pt x="784" y="76"/>
                    </a:cubicBezTo>
                    <a:cubicBezTo>
                      <a:pt x="783" y="74"/>
                      <a:pt x="779" y="75"/>
                      <a:pt x="777" y="75"/>
                    </a:cubicBezTo>
                    <a:cubicBezTo>
                      <a:pt x="777" y="78"/>
                      <a:pt x="779" y="78"/>
                      <a:pt x="781" y="80"/>
                    </a:cubicBezTo>
                    <a:cubicBezTo>
                      <a:pt x="778" y="81"/>
                      <a:pt x="776" y="83"/>
                      <a:pt x="775" y="86"/>
                    </a:cubicBezTo>
                    <a:cubicBezTo>
                      <a:pt x="771" y="86"/>
                      <a:pt x="771" y="81"/>
                      <a:pt x="767" y="80"/>
                    </a:cubicBezTo>
                    <a:cubicBezTo>
                      <a:pt x="763" y="79"/>
                      <a:pt x="761" y="81"/>
                      <a:pt x="757" y="81"/>
                    </a:cubicBezTo>
                    <a:cubicBezTo>
                      <a:pt x="755" y="83"/>
                      <a:pt x="755" y="86"/>
                      <a:pt x="755" y="90"/>
                    </a:cubicBezTo>
                    <a:cubicBezTo>
                      <a:pt x="755" y="93"/>
                      <a:pt x="760" y="91"/>
                      <a:pt x="762" y="93"/>
                    </a:cubicBezTo>
                    <a:cubicBezTo>
                      <a:pt x="756" y="94"/>
                      <a:pt x="750" y="97"/>
                      <a:pt x="745" y="95"/>
                    </a:cubicBezTo>
                    <a:cubicBezTo>
                      <a:pt x="745" y="94"/>
                      <a:pt x="747" y="94"/>
                      <a:pt x="748" y="94"/>
                    </a:cubicBezTo>
                    <a:cubicBezTo>
                      <a:pt x="746" y="91"/>
                      <a:pt x="738" y="93"/>
                      <a:pt x="736" y="90"/>
                    </a:cubicBezTo>
                    <a:cubicBezTo>
                      <a:pt x="734" y="91"/>
                      <a:pt x="735" y="93"/>
                      <a:pt x="735" y="94"/>
                    </a:cubicBezTo>
                    <a:cubicBezTo>
                      <a:pt x="726" y="95"/>
                      <a:pt x="718" y="91"/>
                      <a:pt x="713" y="92"/>
                    </a:cubicBezTo>
                    <a:cubicBezTo>
                      <a:pt x="702" y="95"/>
                      <a:pt x="707" y="110"/>
                      <a:pt x="699" y="116"/>
                    </a:cubicBezTo>
                    <a:cubicBezTo>
                      <a:pt x="700" y="121"/>
                      <a:pt x="706" y="121"/>
                      <a:pt x="712" y="121"/>
                    </a:cubicBezTo>
                    <a:cubicBezTo>
                      <a:pt x="711" y="123"/>
                      <a:pt x="713" y="123"/>
                      <a:pt x="713" y="126"/>
                    </a:cubicBezTo>
                    <a:cubicBezTo>
                      <a:pt x="716" y="126"/>
                      <a:pt x="716" y="122"/>
                      <a:pt x="717" y="121"/>
                    </a:cubicBezTo>
                    <a:cubicBezTo>
                      <a:pt x="726" y="123"/>
                      <a:pt x="733" y="128"/>
                      <a:pt x="738" y="133"/>
                    </a:cubicBezTo>
                    <a:cubicBezTo>
                      <a:pt x="734" y="128"/>
                      <a:pt x="738" y="124"/>
                      <a:pt x="732" y="122"/>
                    </a:cubicBezTo>
                    <a:cubicBezTo>
                      <a:pt x="736" y="120"/>
                      <a:pt x="739" y="128"/>
                      <a:pt x="743" y="129"/>
                    </a:cubicBezTo>
                    <a:cubicBezTo>
                      <a:pt x="748" y="140"/>
                      <a:pt x="759" y="144"/>
                      <a:pt x="766" y="152"/>
                    </a:cubicBezTo>
                    <a:cubicBezTo>
                      <a:pt x="764" y="154"/>
                      <a:pt x="762" y="149"/>
                      <a:pt x="759" y="150"/>
                    </a:cubicBezTo>
                    <a:cubicBezTo>
                      <a:pt x="759" y="159"/>
                      <a:pt x="767" y="162"/>
                      <a:pt x="772" y="167"/>
                    </a:cubicBezTo>
                    <a:cubicBezTo>
                      <a:pt x="772" y="171"/>
                      <a:pt x="769" y="166"/>
                      <a:pt x="767" y="165"/>
                    </a:cubicBezTo>
                    <a:cubicBezTo>
                      <a:pt x="766" y="165"/>
                      <a:pt x="766" y="168"/>
                      <a:pt x="766" y="169"/>
                    </a:cubicBezTo>
                    <a:cubicBezTo>
                      <a:pt x="757" y="158"/>
                      <a:pt x="753" y="142"/>
                      <a:pt x="739" y="135"/>
                    </a:cubicBezTo>
                    <a:cubicBezTo>
                      <a:pt x="738" y="143"/>
                      <a:pt x="746" y="148"/>
                      <a:pt x="748" y="155"/>
                    </a:cubicBezTo>
                    <a:cubicBezTo>
                      <a:pt x="745" y="167"/>
                      <a:pt x="747" y="184"/>
                      <a:pt x="737" y="189"/>
                    </a:cubicBezTo>
                    <a:cubicBezTo>
                      <a:pt x="733" y="189"/>
                      <a:pt x="730" y="187"/>
                      <a:pt x="728" y="185"/>
                    </a:cubicBezTo>
                    <a:cubicBezTo>
                      <a:pt x="723" y="190"/>
                      <a:pt x="725" y="203"/>
                      <a:pt x="718" y="208"/>
                    </a:cubicBezTo>
                    <a:cubicBezTo>
                      <a:pt x="727" y="215"/>
                      <a:pt x="737" y="220"/>
                      <a:pt x="738" y="234"/>
                    </a:cubicBezTo>
                    <a:cubicBezTo>
                      <a:pt x="737" y="234"/>
                      <a:pt x="737" y="235"/>
                      <a:pt x="737" y="236"/>
                    </a:cubicBezTo>
                    <a:cubicBezTo>
                      <a:pt x="731" y="233"/>
                      <a:pt x="732" y="240"/>
                      <a:pt x="725" y="238"/>
                    </a:cubicBezTo>
                    <a:cubicBezTo>
                      <a:pt x="725" y="231"/>
                      <a:pt x="722" y="227"/>
                      <a:pt x="719" y="223"/>
                    </a:cubicBezTo>
                    <a:cubicBezTo>
                      <a:pt x="721" y="222"/>
                      <a:pt x="721" y="224"/>
                      <a:pt x="722" y="224"/>
                    </a:cubicBezTo>
                    <a:cubicBezTo>
                      <a:pt x="722" y="216"/>
                      <a:pt x="712" y="220"/>
                      <a:pt x="709" y="215"/>
                    </a:cubicBezTo>
                    <a:cubicBezTo>
                      <a:pt x="711" y="212"/>
                      <a:pt x="709" y="212"/>
                      <a:pt x="708" y="207"/>
                    </a:cubicBezTo>
                    <a:cubicBezTo>
                      <a:pt x="700" y="205"/>
                      <a:pt x="694" y="206"/>
                      <a:pt x="690" y="212"/>
                    </a:cubicBezTo>
                    <a:cubicBezTo>
                      <a:pt x="690" y="209"/>
                      <a:pt x="688" y="207"/>
                      <a:pt x="690" y="202"/>
                    </a:cubicBezTo>
                    <a:cubicBezTo>
                      <a:pt x="689" y="200"/>
                      <a:pt x="687" y="200"/>
                      <a:pt x="686" y="200"/>
                    </a:cubicBezTo>
                    <a:cubicBezTo>
                      <a:pt x="682" y="202"/>
                      <a:pt x="679" y="204"/>
                      <a:pt x="678" y="209"/>
                    </a:cubicBezTo>
                    <a:cubicBezTo>
                      <a:pt x="676" y="209"/>
                      <a:pt x="674" y="209"/>
                      <a:pt x="672" y="209"/>
                    </a:cubicBezTo>
                    <a:cubicBezTo>
                      <a:pt x="672" y="218"/>
                      <a:pt x="682" y="217"/>
                      <a:pt x="685" y="222"/>
                    </a:cubicBezTo>
                    <a:cubicBezTo>
                      <a:pt x="688" y="222"/>
                      <a:pt x="687" y="218"/>
                      <a:pt x="690" y="218"/>
                    </a:cubicBezTo>
                    <a:cubicBezTo>
                      <a:pt x="693" y="219"/>
                      <a:pt x="696" y="220"/>
                      <a:pt x="700" y="221"/>
                    </a:cubicBezTo>
                    <a:cubicBezTo>
                      <a:pt x="696" y="225"/>
                      <a:pt x="690" y="227"/>
                      <a:pt x="690" y="234"/>
                    </a:cubicBezTo>
                    <a:cubicBezTo>
                      <a:pt x="696" y="240"/>
                      <a:pt x="701" y="248"/>
                      <a:pt x="709" y="253"/>
                    </a:cubicBezTo>
                    <a:cubicBezTo>
                      <a:pt x="708" y="256"/>
                      <a:pt x="706" y="253"/>
                      <a:pt x="704" y="253"/>
                    </a:cubicBezTo>
                    <a:cubicBezTo>
                      <a:pt x="705" y="256"/>
                      <a:pt x="709" y="256"/>
                      <a:pt x="710" y="258"/>
                    </a:cubicBezTo>
                    <a:cubicBezTo>
                      <a:pt x="709" y="261"/>
                      <a:pt x="707" y="262"/>
                      <a:pt x="704" y="262"/>
                    </a:cubicBezTo>
                    <a:cubicBezTo>
                      <a:pt x="714" y="264"/>
                      <a:pt x="713" y="266"/>
                      <a:pt x="714" y="276"/>
                    </a:cubicBezTo>
                    <a:cubicBezTo>
                      <a:pt x="710" y="273"/>
                      <a:pt x="710" y="282"/>
                      <a:pt x="709" y="285"/>
                    </a:cubicBezTo>
                    <a:cubicBezTo>
                      <a:pt x="708" y="285"/>
                      <a:pt x="708" y="284"/>
                      <a:pt x="707" y="284"/>
                    </a:cubicBezTo>
                    <a:cubicBezTo>
                      <a:pt x="706" y="284"/>
                      <a:pt x="706" y="290"/>
                      <a:pt x="708" y="291"/>
                    </a:cubicBezTo>
                    <a:cubicBezTo>
                      <a:pt x="704" y="297"/>
                      <a:pt x="698" y="301"/>
                      <a:pt x="693" y="307"/>
                    </a:cubicBezTo>
                    <a:cubicBezTo>
                      <a:pt x="690" y="308"/>
                      <a:pt x="684" y="307"/>
                      <a:pt x="684" y="311"/>
                    </a:cubicBezTo>
                    <a:cubicBezTo>
                      <a:pt x="682" y="311"/>
                      <a:pt x="681" y="310"/>
                      <a:pt x="681" y="308"/>
                    </a:cubicBezTo>
                    <a:cubicBezTo>
                      <a:pt x="679" y="314"/>
                      <a:pt x="669" y="316"/>
                      <a:pt x="664" y="316"/>
                    </a:cubicBezTo>
                    <a:cubicBezTo>
                      <a:pt x="665" y="319"/>
                      <a:pt x="664" y="324"/>
                      <a:pt x="668" y="324"/>
                    </a:cubicBezTo>
                    <a:cubicBezTo>
                      <a:pt x="670" y="334"/>
                      <a:pt x="660" y="339"/>
                      <a:pt x="657" y="330"/>
                    </a:cubicBezTo>
                    <a:cubicBezTo>
                      <a:pt x="658" y="327"/>
                      <a:pt x="659" y="324"/>
                      <a:pt x="665" y="325"/>
                    </a:cubicBezTo>
                    <a:cubicBezTo>
                      <a:pt x="662" y="323"/>
                      <a:pt x="661" y="320"/>
                      <a:pt x="662" y="316"/>
                    </a:cubicBezTo>
                    <a:cubicBezTo>
                      <a:pt x="655" y="312"/>
                      <a:pt x="647" y="318"/>
                      <a:pt x="642" y="325"/>
                    </a:cubicBezTo>
                    <a:cubicBezTo>
                      <a:pt x="643" y="342"/>
                      <a:pt x="665" y="348"/>
                      <a:pt x="666" y="366"/>
                    </a:cubicBezTo>
                    <a:cubicBezTo>
                      <a:pt x="667" y="372"/>
                      <a:pt x="664" y="381"/>
                      <a:pt x="655" y="381"/>
                    </a:cubicBezTo>
                    <a:cubicBezTo>
                      <a:pt x="653" y="384"/>
                      <a:pt x="650" y="389"/>
                      <a:pt x="645" y="393"/>
                    </a:cubicBezTo>
                    <a:cubicBezTo>
                      <a:pt x="643" y="393"/>
                      <a:pt x="643" y="387"/>
                      <a:pt x="644" y="385"/>
                    </a:cubicBezTo>
                    <a:cubicBezTo>
                      <a:pt x="642" y="383"/>
                      <a:pt x="636" y="379"/>
                      <a:pt x="635" y="379"/>
                    </a:cubicBezTo>
                    <a:cubicBezTo>
                      <a:pt x="632" y="374"/>
                      <a:pt x="629" y="367"/>
                      <a:pt x="622" y="369"/>
                    </a:cubicBezTo>
                    <a:cubicBezTo>
                      <a:pt x="621" y="367"/>
                      <a:pt x="622" y="364"/>
                      <a:pt x="620" y="363"/>
                    </a:cubicBezTo>
                    <a:cubicBezTo>
                      <a:pt x="619" y="363"/>
                      <a:pt x="619" y="364"/>
                      <a:pt x="618" y="364"/>
                    </a:cubicBezTo>
                    <a:cubicBezTo>
                      <a:pt x="617" y="372"/>
                      <a:pt x="615" y="379"/>
                      <a:pt x="614" y="387"/>
                    </a:cubicBezTo>
                    <a:cubicBezTo>
                      <a:pt x="617" y="389"/>
                      <a:pt x="623" y="393"/>
                      <a:pt x="619" y="398"/>
                    </a:cubicBezTo>
                    <a:cubicBezTo>
                      <a:pt x="624" y="405"/>
                      <a:pt x="641" y="407"/>
                      <a:pt x="638" y="425"/>
                    </a:cubicBezTo>
                    <a:cubicBezTo>
                      <a:pt x="638" y="429"/>
                      <a:pt x="643" y="430"/>
                      <a:pt x="642" y="435"/>
                    </a:cubicBezTo>
                    <a:cubicBezTo>
                      <a:pt x="620" y="434"/>
                      <a:pt x="624" y="403"/>
                      <a:pt x="610" y="392"/>
                    </a:cubicBezTo>
                    <a:cubicBezTo>
                      <a:pt x="613" y="370"/>
                      <a:pt x="605" y="357"/>
                      <a:pt x="598" y="341"/>
                    </a:cubicBezTo>
                    <a:cubicBezTo>
                      <a:pt x="597" y="345"/>
                      <a:pt x="593" y="350"/>
                      <a:pt x="589" y="349"/>
                    </a:cubicBezTo>
                    <a:cubicBezTo>
                      <a:pt x="586" y="349"/>
                      <a:pt x="587" y="345"/>
                      <a:pt x="584" y="348"/>
                    </a:cubicBezTo>
                    <a:cubicBezTo>
                      <a:pt x="586" y="341"/>
                      <a:pt x="585" y="331"/>
                      <a:pt x="579" y="330"/>
                    </a:cubicBezTo>
                    <a:cubicBezTo>
                      <a:pt x="582" y="323"/>
                      <a:pt x="567" y="323"/>
                      <a:pt x="568" y="311"/>
                    </a:cubicBezTo>
                    <a:cubicBezTo>
                      <a:pt x="567" y="310"/>
                      <a:pt x="567" y="310"/>
                      <a:pt x="567" y="309"/>
                    </a:cubicBezTo>
                    <a:cubicBezTo>
                      <a:pt x="565" y="306"/>
                      <a:pt x="560" y="307"/>
                      <a:pt x="560" y="303"/>
                    </a:cubicBezTo>
                    <a:cubicBezTo>
                      <a:pt x="558" y="304"/>
                      <a:pt x="561" y="307"/>
                      <a:pt x="560" y="309"/>
                    </a:cubicBezTo>
                    <a:cubicBezTo>
                      <a:pt x="560" y="310"/>
                      <a:pt x="560" y="312"/>
                      <a:pt x="560" y="313"/>
                    </a:cubicBezTo>
                    <a:cubicBezTo>
                      <a:pt x="555" y="314"/>
                      <a:pt x="550" y="314"/>
                      <a:pt x="544" y="316"/>
                    </a:cubicBezTo>
                    <a:cubicBezTo>
                      <a:pt x="544" y="322"/>
                      <a:pt x="542" y="326"/>
                      <a:pt x="536" y="326"/>
                    </a:cubicBezTo>
                    <a:cubicBezTo>
                      <a:pt x="529" y="336"/>
                      <a:pt x="522" y="346"/>
                      <a:pt x="511" y="351"/>
                    </a:cubicBezTo>
                    <a:cubicBezTo>
                      <a:pt x="514" y="364"/>
                      <a:pt x="511" y="371"/>
                      <a:pt x="512" y="383"/>
                    </a:cubicBezTo>
                    <a:cubicBezTo>
                      <a:pt x="509" y="382"/>
                      <a:pt x="507" y="387"/>
                      <a:pt x="509" y="388"/>
                    </a:cubicBezTo>
                    <a:cubicBezTo>
                      <a:pt x="504" y="388"/>
                      <a:pt x="504" y="393"/>
                      <a:pt x="501" y="396"/>
                    </a:cubicBezTo>
                    <a:cubicBezTo>
                      <a:pt x="492" y="394"/>
                      <a:pt x="493" y="384"/>
                      <a:pt x="490" y="376"/>
                    </a:cubicBezTo>
                    <a:cubicBezTo>
                      <a:pt x="483" y="362"/>
                      <a:pt x="471" y="346"/>
                      <a:pt x="470" y="326"/>
                    </a:cubicBezTo>
                    <a:cubicBezTo>
                      <a:pt x="469" y="321"/>
                      <a:pt x="471" y="316"/>
                      <a:pt x="468" y="311"/>
                    </a:cubicBezTo>
                    <a:cubicBezTo>
                      <a:pt x="465" y="312"/>
                      <a:pt x="466" y="314"/>
                      <a:pt x="467" y="317"/>
                    </a:cubicBezTo>
                    <a:cubicBezTo>
                      <a:pt x="465" y="318"/>
                      <a:pt x="462" y="319"/>
                      <a:pt x="460" y="321"/>
                    </a:cubicBezTo>
                    <a:cubicBezTo>
                      <a:pt x="456" y="318"/>
                      <a:pt x="452" y="315"/>
                      <a:pt x="450" y="310"/>
                    </a:cubicBezTo>
                    <a:cubicBezTo>
                      <a:pt x="453" y="310"/>
                      <a:pt x="456" y="309"/>
                      <a:pt x="457" y="306"/>
                    </a:cubicBezTo>
                    <a:cubicBezTo>
                      <a:pt x="453" y="306"/>
                      <a:pt x="452" y="308"/>
                      <a:pt x="448" y="308"/>
                    </a:cubicBezTo>
                    <a:cubicBezTo>
                      <a:pt x="446" y="301"/>
                      <a:pt x="438" y="299"/>
                      <a:pt x="435" y="293"/>
                    </a:cubicBezTo>
                    <a:cubicBezTo>
                      <a:pt x="417" y="293"/>
                      <a:pt x="400" y="295"/>
                      <a:pt x="386" y="289"/>
                    </a:cubicBezTo>
                    <a:cubicBezTo>
                      <a:pt x="386" y="285"/>
                      <a:pt x="385" y="282"/>
                      <a:pt x="381" y="281"/>
                    </a:cubicBezTo>
                    <a:cubicBezTo>
                      <a:pt x="381" y="283"/>
                      <a:pt x="380" y="283"/>
                      <a:pt x="378" y="285"/>
                    </a:cubicBezTo>
                    <a:cubicBezTo>
                      <a:pt x="369" y="284"/>
                      <a:pt x="364" y="278"/>
                      <a:pt x="354" y="277"/>
                    </a:cubicBezTo>
                    <a:cubicBezTo>
                      <a:pt x="353" y="269"/>
                      <a:pt x="344" y="258"/>
                      <a:pt x="337" y="267"/>
                    </a:cubicBezTo>
                    <a:cubicBezTo>
                      <a:pt x="340" y="274"/>
                      <a:pt x="344" y="281"/>
                      <a:pt x="351" y="284"/>
                    </a:cubicBezTo>
                    <a:cubicBezTo>
                      <a:pt x="349" y="289"/>
                      <a:pt x="351" y="290"/>
                      <a:pt x="353" y="294"/>
                    </a:cubicBezTo>
                    <a:cubicBezTo>
                      <a:pt x="355" y="293"/>
                      <a:pt x="353" y="289"/>
                      <a:pt x="355" y="289"/>
                    </a:cubicBezTo>
                    <a:cubicBezTo>
                      <a:pt x="359" y="290"/>
                      <a:pt x="358" y="295"/>
                      <a:pt x="357" y="298"/>
                    </a:cubicBezTo>
                    <a:cubicBezTo>
                      <a:pt x="370" y="306"/>
                      <a:pt x="377" y="294"/>
                      <a:pt x="382" y="287"/>
                    </a:cubicBezTo>
                    <a:cubicBezTo>
                      <a:pt x="382" y="301"/>
                      <a:pt x="394" y="304"/>
                      <a:pt x="402" y="309"/>
                    </a:cubicBezTo>
                    <a:cubicBezTo>
                      <a:pt x="403" y="320"/>
                      <a:pt x="390" y="318"/>
                      <a:pt x="393" y="330"/>
                    </a:cubicBezTo>
                    <a:cubicBezTo>
                      <a:pt x="383" y="334"/>
                      <a:pt x="379" y="345"/>
                      <a:pt x="366" y="346"/>
                    </a:cubicBezTo>
                    <a:cubicBezTo>
                      <a:pt x="364" y="348"/>
                      <a:pt x="363" y="351"/>
                      <a:pt x="361" y="353"/>
                    </a:cubicBezTo>
                    <a:cubicBezTo>
                      <a:pt x="351" y="357"/>
                      <a:pt x="343" y="363"/>
                      <a:pt x="330" y="365"/>
                    </a:cubicBezTo>
                    <a:cubicBezTo>
                      <a:pt x="329" y="365"/>
                      <a:pt x="329" y="367"/>
                      <a:pt x="328" y="369"/>
                    </a:cubicBezTo>
                    <a:cubicBezTo>
                      <a:pt x="325" y="369"/>
                      <a:pt x="322" y="369"/>
                      <a:pt x="320" y="369"/>
                    </a:cubicBezTo>
                    <a:cubicBezTo>
                      <a:pt x="319" y="363"/>
                      <a:pt x="318" y="358"/>
                      <a:pt x="315" y="354"/>
                    </a:cubicBezTo>
                    <a:cubicBezTo>
                      <a:pt x="317" y="342"/>
                      <a:pt x="307" y="334"/>
                      <a:pt x="301" y="325"/>
                    </a:cubicBezTo>
                    <a:cubicBezTo>
                      <a:pt x="298" y="321"/>
                      <a:pt x="294" y="318"/>
                      <a:pt x="294" y="317"/>
                    </a:cubicBezTo>
                    <a:cubicBezTo>
                      <a:pt x="293" y="313"/>
                      <a:pt x="294" y="310"/>
                      <a:pt x="293" y="306"/>
                    </a:cubicBezTo>
                    <a:cubicBezTo>
                      <a:pt x="291" y="302"/>
                      <a:pt x="288" y="302"/>
                      <a:pt x="285" y="299"/>
                    </a:cubicBezTo>
                    <a:cubicBezTo>
                      <a:pt x="280" y="291"/>
                      <a:pt x="278" y="280"/>
                      <a:pt x="270" y="276"/>
                    </a:cubicBezTo>
                    <a:cubicBezTo>
                      <a:pt x="271" y="273"/>
                      <a:pt x="271" y="271"/>
                      <a:pt x="271" y="268"/>
                    </a:cubicBezTo>
                    <a:cubicBezTo>
                      <a:pt x="269" y="270"/>
                      <a:pt x="270" y="275"/>
                      <a:pt x="268" y="277"/>
                    </a:cubicBezTo>
                    <a:cubicBezTo>
                      <a:pt x="265" y="277"/>
                      <a:pt x="265" y="275"/>
                      <a:pt x="263" y="274"/>
                    </a:cubicBezTo>
                    <a:cubicBezTo>
                      <a:pt x="262" y="271"/>
                      <a:pt x="261" y="267"/>
                      <a:pt x="258" y="266"/>
                    </a:cubicBezTo>
                    <a:cubicBezTo>
                      <a:pt x="259" y="269"/>
                      <a:pt x="260" y="272"/>
                      <a:pt x="262" y="274"/>
                    </a:cubicBezTo>
                    <a:cubicBezTo>
                      <a:pt x="266" y="283"/>
                      <a:pt x="273" y="291"/>
                      <a:pt x="278" y="300"/>
                    </a:cubicBezTo>
                    <a:cubicBezTo>
                      <a:pt x="273" y="304"/>
                      <a:pt x="280" y="309"/>
                      <a:pt x="283" y="311"/>
                    </a:cubicBezTo>
                    <a:cubicBezTo>
                      <a:pt x="285" y="321"/>
                      <a:pt x="285" y="333"/>
                      <a:pt x="294" y="336"/>
                    </a:cubicBezTo>
                    <a:cubicBezTo>
                      <a:pt x="296" y="354"/>
                      <a:pt x="312" y="358"/>
                      <a:pt x="320" y="371"/>
                    </a:cubicBezTo>
                    <a:cubicBezTo>
                      <a:pt x="316" y="375"/>
                      <a:pt x="323" y="379"/>
                      <a:pt x="326" y="382"/>
                    </a:cubicBezTo>
                    <a:cubicBezTo>
                      <a:pt x="336" y="378"/>
                      <a:pt x="350" y="377"/>
                      <a:pt x="361" y="373"/>
                    </a:cubicBezTo>
                    <a:cubicBezTo>
                      <a:pt x="361" y="378"/>
                      <a:pt x="360" y="380"/>
                      <a:pt x="362" y="383"/>
                    </a:cubicBezTo>
                    <a:cubicBezTo>
                      <a:pt x="351" y="402"/>
                      <a:pt x="346" y="420"/>
                      <a:pt x="330" y="433"/>
                    </a:cubicBezTo>
                    <a:cubicBezTo>
                      <a:pt x="317" y="443"/>
                      <a:pt x="308" y="458"/>
                      <a:pt x="299" y="471"/>
                    </a:cubicBezTo>
                    <a:cubicBezTo>
                      <a:pt x="299" y="476"/>
                      <a:pt x="297" y="477"/>
                      <a:pt x="297" y="481"/>
                    </a:cubicBezTo>
                    <a:cubicBezTo>
                      <a:pt x="302" y="488"/>
                      <a:pt x="296" y="503"/>
                      <a:pt x="306" y="507"/>
                    </a:cubicBezTo>
                    <a:cubicBezTo>
                      <a:pt x="304" y="514"/>
                      <a:pt x="304" y="526"/>
                      <a:pt x="306" y="532"/>
                    </a:cubicBezTo>
                    <a:cubicBezTo>
                      <a:pt x="305" y="544"/>
                      <a:pt x="294" y="545"/>
                      <a:pt x="286" y="550"/>
                    </a:cubicBezTo>
                    <a:cubicBezTo>
                      <a:pt x="281" y="554"/>
                      <a:pt x="278" y="561"/>
                      <a:pt x="273" y="564"/>
                    </a:cubicBezTo>
                    <a:cubicBezTo>
                      <a:pt x="273" y="569"/>
                      <a:pt x="276" y="573"/>
                      <a:pt x="277" y="578"/>
                    </a:cubicBezTo>
                    <a:cubicBezTo>
                      <a:pt x="278" y="591"/>
                      <a:pt x="270" y="593"/>
                      <a:pt x="260" y="599"/>
                    </a:cubicBezTo>
                    <a:cubicBezTo>
                      <a:pt x="263" y="620"/>
                      <a:pt x="242" y="634"/>
                      <a:pt x="230" y="646"/>
                    </a:cubicBezTo>
                    <a:cubicBezTo>
                      <a:pt x="226" y="646"/>
                      <a:pt x="223" y="646"/>
                      <a:pt x="222" y="648"/>
                    </a:cubicBezTo>
                    <a:cubicBezTo>
                      <a:pt x="211" y="647"/>
                      <a:pt x="201" y="649"/>
                      <a:pt x="194" y="653"/>
                    </a:cubicBezTo>
                    <a:cubicBezTo>
                      <a:pt x="191" y="653"/>
                      <a:pt x="189" y="647"/>
                      <a:pt x="186" y="649"/>
                    </a:cubicBezTo>
                    <a:cubicBezTo>
                      <a:pt x="186" y="647"/>
                      <a:pt x="186" y="644"/>
                      <a:pt x="184" y="641"/>
                    </a:cubicBezTo>
                    <a:cubicBezTo>
                      <a:pt x="185" y="640"/>
                      <a:pt x="186" y="639"/>
                      <a:pt x="186" y="636"/>
                    </a:cubicBezTo>
                    <a:cubicBezTo>
                      <a:pt x="178" y="621"/>
                      <a:pt x="169" y="606"/>
                      <a:pt x="167" y="587"/>
                    </a:cubicBezTo>
                    <a:cubicBezTo>
                      <a:pt x="166" y="573"/>
                      <a:pt x="160" y="563"/>
                      <a:pt x="154" y="554"/>
                    </a:cubicBezTo>
                    <a:cubicBezTo>
                      <a:pt x="148" y="529"/>
                      <a:pt x="171" y="518"/>
                      <a:pt x="160" y="499"/>
                    </a:cubicBezTo>
                    <a:cubicBezTo>
                      <a:pt x="163" y="479"/>
                      <a:pt x="145" y="465"/>
                      <a:pt x="138" y="450"/>
                    </a:cubicBezTo>
                    <a:cubicBezTo>
                      <a:pt x="141" y="449"/>
                      <a:pt x="139" y="441"/>
                      <a:pt x="142" y="440"/>
                    </a:cubicBezTo>
                    <a:cubicBezTo>
                      <a:pt x="143" y="438"/>
                      <a:pt x="142" y="438"/>
                      <a:pt x="140" y="438"/>
                    </a:cubicBezTo>
                    <a:cubicBezTo>
                      <a:pt x="147" y="430"/>
                      <a:pt x="141" y="418"/>
                      <a:pt x="137" y="416"/>
                    </a:cubicBezTo>
                    <a:cubicBezTo>
                      <a:pt x="131" y="416"/>
                      <a:pt x="128" y="418"/>
                      <a:pt x="122" y="419"/>
                    </a:cubicBezTo>
                    <a:cubicBezTo>
                      <a:pt x="120" y="414"/>
                      <a:pt x="118" y="410"/>
                      <a:pt x="115" y="406"/>
                    </a:cubicBezTo>
                    <a:cubicBezTo>
                      <a:pt x="109" y="406"/>
                      <a:pt x="104" y="406"/>
                      <a:pt x="99" y="407"/>
                    </a:cubicBezTo>
                    <a:cubicBezTo>
                      <a:pt x="90" y="420"/>
                      <a:pt x="62" y="408"/>
                      <a:pt x="52" y="419"/>
                    </a:cubicBezTo>
                    <a:cubicBezTo>
                      <a:pt x="39" y="414"/>
                      <a:pt x="32" y="402"/>
                      <a:pt x="22" y="397"/>
                    </a:cubicBezTo>
                    <a:cubicBezTo>
                      <a:pt x="22" y="385"/>
                      <a:pt x="12" y="376"/>
                      <a:pt x="3" y="371"/>
                    </a:cubicBezTo>
                    <a:cubicBezTo>
                      <a:pt x="3" y="368"/>
                      <a:pt x="3" y="366"/>
                      <a:pt x="3" y="364"/>
                    </a:cubicBezTo>
                    <a:cubicBezTo>
                      <a:pt x="5" y="364"/>
                      <a:pt x="5" y="365"/>
                      <a:pt x="6" y="365"/>
                    </a:cubicBezTo>
                    <a:cubicBezTo>
                      <a:pt x="4" y="362"/>
                      <a:pt x="4" y="357"/>
                      <a:pt x="0" y="356"/>
                    </a:cubicBezTo>
                    <a:cubicBezTo>
                      <a:pt x="8" y="348"/>
                      <a:pt x="12" y="322"/>
                      <a:pt x="3" y="319"/>
                    </a:cubicBezTo>
                    <a:cubicBezTo>
                      <a:pt x="1" y="313"/>
                      <a:pt x="9" y="309"/>
                      <a:pt x="11" y="305"/>
                    </a:cubicBezTo>
                    <a:cubicBezTo>
                      <a:pt x="11" y="304"/>
                      <a:pt x="10" y="302"/>
                      <a:pt x="10" y="302"/>
                    </a:cubicBezTo>
                    <a:cubicBezTo>
                      <a:pt x="18" y="286"/>
                      <a:pt x="29" y="276"/>
                      <a:pt x="43" y="266"/>
                    </a:cubicBezTo>
                    <a:cubicBezTo>
                      <a:pt x="41" y="244"/>
                      <a:pt x="61" y="245"/>
                      <a:pt x="66" y="229"/>
                    </a:cubicBezTo>
                    <a:cubicBezTo>
                      <a:pt x="70" y="229"/>
                      <a:pt x="68" y="233"/>
                      <a:pt x="71" y="233"/>
                    </a:cubicBezTo>
                    <a:cubicBezTo>
                      <a:pt x="78" y="233"/>
                      <a:pt x="79" y="233"/>
                      <a:pt x="85" y="233"/>
                    </a:cubicBezTo>
                    <a:cubicBezTo>
                      <a:pt x="96" y="225"/>
                      <a:pt x="120" y="222"/>
                      <a:pt x="135" y="224"/>
                    </a:cubicBezTo>
                    <a:cubicBezTo>
                      <a:pt x="139" y="219"/>
                      <a:pt x="145" y="223"/>
                      <a:pt x="150" y="222"/>
                    </a:cubicBezTo>
                    <a:cubicBezTo>
                      <a:pt x="148" y="225"/>
                      <a:pt x="146" y="229"/>
                      <a:pt x="150" y="232"/>
                    </a:cubicBezTo>
                    <a:cubicBezTo>
                      <a:pt x="149" y="236"/>
                      <a:pt x="148" y="238"/>
                      <a:pt x="144" y="239"/>
                    </a:cubicBezTo>
                    <a:cubicBezTo>
                      <a:pt x="148" y="248"/>
                      <a:pt x="161" y="247"/>
                      <a:pt x="170" y="250"/>
                    </a:cubicBezTo>
                    <a:cubicBezTo>
                      <a:pt x="171" y="260"/>
                      <a:pt x="186" y="257"/>
                      <a:pt x="190" y="263"/>
                    </a:cubicBezTo>
                    <a:cubicBezTo>
                      <a:pt x="193" y="263"/>
                      <a:pt x="194" y="261"/>
                      <a:pt x="195" y="259"/>
                    </a:cubicBezTo>
                    <a:cubicBezTo>
                      <a:pt x="195" y="257"/>
                      <a:pt x="195" y="255"/>
                      <a:pt x="194" y="253"/>
                    </a:cubicBezTo>
                    <a:cubicBezTo>
                      <a:pt x="196" y="248"/>
                      <a:pt x="200" y="247"/>
                      <a:pt x="205" y="247"/>
                    </a:cubicBezTo>
                    <a:cubicBezTo>
                      <a:pt x="208" y="247"/>
                      <a:pt x="218" y="254"/>
                      <a:pt x="223" y="255"/>
                    </a:cubicBezTo>
                    <a:cubicBezTo>
                      <a:pt x="229" y="257"/>
                      <a:pt x="238" y="259"/>
                      <a:pt x="242" y="258"/>
                    </a:cubicBezTo>
                    <a:cubicBezTo>
                      <a:pt x="248" y="258"/>
                      <a:pt x="249" y="255"/>
                      <a:pt x="254" y="255"/>
                    </a:cubicBezTo>
                    <a:cubicBezTo>
                      <a:pt x="258" y="255"/>
                      <a:pt x="261" y="260"/>
                      <a:pt x="265" y="257"/>
                    </a:cubicBezTo>
                    <a:cubicBezTo>
                      <a:pt x="274" y="253"/>
                      <a:pt x="271" y="231"/>
                      <a:pt x="274" y="224"/>
                    </a:cubicBezTo>
                    <a:cubicBezTo>
                      <a:pt x="267" y="224"/>
                      <a:pt x="263" y="227"/>
                      <a:pt x="258" y="229"/>
                    </a:cubicBezTo>
                    <a:cubicBezTo>
                      <a:pt x="253" y="228"/>
                      <a:pt x="253" y="223"/>
                      <a:pt x="247" y="224"/>
                    </a:cubicBezTo>
                    <a:cubicBezTo>
                      <a:pt x="246" y="225"/>
                      <a:pt x="246" y="227"/>
                      <a:pt x="244" y="228"/>
                    </a:cubicBezTo>
                    <a:cubicBezTo>
                      <a:pt x="238" y="228"/>
                      <a:pt x="238" y="222"/>
                      <a:pt x="232" y="225"/>
                    </a:cubicBezTo>
                    <a:cubicBezTo>
                      <a:pt x="234" y="223"/>
                      <a:pt x="228" y="217"/>
                      <a:pt x="225" y="215"/>
                    </a:cubicBezTo>
                    <a:cubicBezTo>
                      <a:pt x="227" y="214"/>
                      <a:pt x="226" y="211"/>
                      <a:pt x="227" y="207"/>
                    </a:cubicBezTo>
                    <a:cubicBezTo>
                      <a:pt x="222" y="206"/>
                      <a:pt x="226" y="213"/>
                      <a:pt x="224" y="210"/>
                    </a:cubicBezTo>
                    <a:cubicBezTo>
                      <a:pt x="220" y="211"/>
                      <a:pt x="223" y="204"/>
                      <a:pt x="224" y="203"/>
                    </a:cubicBezTo>
                    <a:cubicBezTo>
                      <a:pt x="223" y="199"/>
                      <a:pt x="217" y="200"/>
                      <a:pt x="212" y="200"/>
                    </a:cubicBezTo>
                    <a:cubicBezTo>
                      <a:pt x="210" y="201"/>
                      <a:pt x="213" y="202"/>
                      <a:pt x="211" y="205"/>
                    </a:cubicBezTo>
                    <a:cubicBezTo>
                      <a:pt x="209" y="207"/>
                      <a:pt x="208" y="202"/>
                      <a:pt x="206" y="202"/>
                    </a:cubicBezTo>
                    <a:cubicBezTo>
                      <a:pt x="205" y="206"/>
                      <a:pt x="209" y="206"/>
                      <a:pt x="210" y="210"/>
                    </a:cubicBezTo>
                    <a:cubicBezTo>
                      <a:pt x="207" y="208"/>
                      <a:pt x="208" y="211"/>
                      <a:pt x="207" y="211"/>
                    </a:cubicBezTo>
                    <a:cubicBezTo>
                      <a:pt x="209" y="212"/>
                      <a:pt x="215" y="212"/>
                      <a:pt x="215" y="217"/>
                    </a:cubicBezTo>
                    <a:cubicBezTo>
                      <a:pt x="214" y="216"/>
                      <a:pt x="213" y="216"/>
                      <a:pt x="213" y="219"/>
                    </a:cubicBezTo>
                    <a:cubicBezTo>
                      <a:pt x="212" y="219"/>
                      <a:pt x="212" y="217"/>
                      <a:pt x="210" y="217"/>
                    </a:cubicBezTo>
                    <a:cubicBezTo>
                      <a:pt x="210" y="220"/>
                      <a:pt x="208" y="222"/>
                      <a:pt x="210" y="226"/>
                    </a:cubicBezTo>
                    <a:cubicBezTo>
                      <a:pt x="205" y="225"/>
                      <a:pt x="202" y="224"/>
                      <a:pt x="199" y="217"/>
                    </a:cubicBezTo>
                    <a:cubicBezTo>
                      <a:pt x="201" y="215"/>
                      <a:pt x="205" y="216"/>
                      <a:pt x="208" y="216"/>
                    </a:cubicBezTo>
                    <a:cubicBezTo>
                      <a:pt x="207" y="213"/>
                      <a:pt x="202" y="215"/>
                      <a:pt x="199" y="214"/>
                    </a:cubicBezTo>
                    <a:cubicBezTo>
                      <a:pt x="199" y="213"/>
                      <a:pt x="198" y="212"/>
                      <a:pt x="197" y="212"/>
                    </a:cubicBezTo>
                    <a:cubicBezTo>
                      <a:pt x="197" y="211"/>
                      <a:pt x="198" y="211"/>
                      <a:pt x="199" y="211"/>
                    </a:cubicBezTo>
                    <a:cubicBezTo>
                      <a:pt x="191" y="208"/>
                      <a:pt x="189" y="205"/>
                      <a:pt x="190" y="195"/>
                    </a:cubicBezTo>
                    <a:cubicBezTo>
                      <a:pt x="188" y="191"/>
                      <a:pt x="186" y="191"/>
                      <a:pt x="180" y="189"/>
                    </a:cubicBezTo>
                    <a:cubicBezTo>
                      <a:pt x="171" y="186"/>
                      <a:pt x="166" y="169"/>
                      <a:pt x="163" y="177"/>
                    </a:cubicBezTo>
                    <a:cubicBezTo>
                      <a:pt x="162" y="176"/>
                      <a:pt x="161" y="174"/>
                      <a:pt x="162" y="171"/>
                    </a:cubicBezTo>
                    <a:cubicBezTo>
                      <a:pt x="158" y="170"/>
                      <a:pt x="159" y="174"/>
                      <a:pt x="155" y="173"/>
                    </a:cubicBezTo>
                    <a:cubicBezTo>
                      <a:pt x="154" y="182"/>
                      <a:pt x="164" y="185"/>
                      <a:pt x="167" y="193"/>
                    </a:cubicBezTo>
                    <a:cubicBezTo>
                      <a:pt x="170" y="193"/>
                      <a:pt x="172" y="193"/>
                      <a:pt x="174" y="193"/>
                    </a:cubicBezTo>
                    <a:cubicBezTo>
                      <a:pt x="171" y="201"/>
                      <a:pt x="187" y="197"/>
                      <a:pt x="186" y="206"/>
                    </a:cubicBezTo>
                    <a:cubicBezTo>
                      <a:pt x="183" y="206"/>
                      <a:pt x="182" y="203"/>
                      <a:pt x="179" y="203"/>
                    </a:cubicBezTo>
                    <a:cubicBezTo>
                      <a:pt x="178" y="203"/>
                      <a:pt x="177" y="204"/>
                      <a:pt x="176" y="205"/>
                    </a:cubicBezTo>
                    <a:cubicBezTo>
                      <a:pt x="180" y="208"/>
                      <a:pt x="179" y="212"/>
                      <a:pt x="176" y="216"/>
                    </a:cubicBezTo>
                    <a:cubicBezTo>
                      <a:pt x="170" y="215"/>
                      <a:pt x="169" y="219"/>
                      <a:pt x="169" y="225"/>
                    </a:cubicBezTo>
                    <a:cubicBezTo>
                      <a:pt x="165" y="222"/>
                      <a:pt x="159" y="221"/>
                      <a:pt x="157" y="217"/>
                    </a:cubicBezTo>
                    <a:cubicBezTo>
                      <a:pt x="160" y="215"/>
                      <a:pt x="168" y="217"/>
                      <a:pt x="172" y="215"/>
                    </a:cubicBezTo>
                    <a:cubicBezTo>
                      <a:pt x="178" y="197"/>
                      <a:pt x="148" y="198"/>
                      <a:pt x="145" y="182"/>
                    </a:cubicBezTo>
                    <a:cubicBezTo>
                      <a:pt x="144" y="180"/>
                      <a:pt x="141" y="180"/>
                      <a:pt x="139" y="179"/>
                    </a:cubicBezTo>
                    <a:cubicBezTo>
                      <a:pt x="135" y="181"/>
                      <a:pt x="130" y="184"/>
                      <a:pt x="125" y="187"/>
                    </a:cubicBezTo>
                    <a:cubicBezTo>
                      <a:pt x="122" y="183"/>
                      <a:pt x="107" y="183"/>
                      <a:pt x="112" y="192"/>
                    </a:cubicBezTo>
                    <a:cubicBezTo>
                      <a:pt x="108" y="198"/>
                      <a:pt x="90" y="201"/>
                      <a:pt x="96" y="211"/>
                    </a:cubicBezTo>
                    <a:cubicBezTo>
                      <a:pt x="92" y="222"/>
                      <a:pt x="78" y="224"/>
                      <a:pt x="66" y="228"/>
                    </a:cubicBezTo>
                    <a:cubicBezTo>
                      <a:pt x="64" y="221"/>
                      <a:pt x="57" y="222"/>
                      <a:pt x="50" y="223"/>
                    </a:cubicBezTo>
                    <a:cubicBezTo>
                      <a:pt x="52" y="220"/>
                      <a:pt x="52" y="214"/>
                      <a:pt x="48" y="212"/>
                    </a:cubicBezTo>
                    <a:cubicBezTo>
                      <a:pt x="52" y="205"/>
                      <a:pt x="56" y="195"/>
                      <a:pt x="52" y="186"/>
                    </a:cubicBezTo>
                    <a:cubicBezTo>
                      <a:pt x="59" y="180"/>
                      <a:pt x="75" y="185"/>
                      <a:pt x="87" y="185"/>
                    </a:cubicBezTo>
                    <a:cubicBezTo>
                      <a:pt x="93" y="184"/>
                      <a:pt x="89" y="170"/>
                      <a:pt x="92" y="169"/>
                    </a:cubicBezTo>
                    <a:cubicBezTo>
                      <a:pt x="89" y="161"/>
                      <a:pt x="80" y="162"/>
                      <a:pt x="76" y="154"/>
                    </a:cubicBezTo>
                    <a:cubicBezTo>
                      <a:pt x="81" y="154"/>
                      <a:pt x="86" y="154"/>
                      <a:pt x="91" y="154"/>
                    </a:cubicBezTo>
                    <a:cubicBezTo>
                      <a:pt x="92" y="151"/>
                      <a:pt x="89" y="150"/>
                      <a:pt x="90" y="147"/>
                    </a:cubicBezTo>
                    <a:cubicBezTo>
                      <a:pt x="95" y="153"/>
                      <a:pt x="100" y="147"/>
                      <a:pt x="106" y="145"/>
                    </a:cubicBezTo>
                    <a:cubicBezTo>
                      <a:pt x="106" y="143"/>
                      <a:pt x="106" y="142"/>
                      <a:pt x="106" y="140"/>
                    </a:cubicBezTo>
                    <a:cubicBezTo>
                      <a:pt x="114" y="139"/>
                      <a:pt x="119" y="136"/>
                      <a:pt x="120" y="129"/>
                    </a:cubicBezTo>
                    <a:cubicBezTo>
                      <a:pt x="124" y="129"/>
                      <a:pt x="131" y="122"/>
                      <a:pt x="137" y="126"/>
                    </a:cubicBezTo>
                    <a:cubicBezTo>
                      <a:pt x="144" y="120"/>
                      <a:pt x="134" y="116"/>
                      <a:pt x="137" y="107"/>
                    </a:cubicBezTo>
                    <a:cubicBezTo>
                      <a:pt x="141" y="106"/>
                      <a:pt x="142" y="103"/>
                      <a:pt x="146" y="103"/>
                    </a:cubicBezTo>
                    <a:cubicBezTo>
                      <a:pt x="146" y="106"/>
                      <a:pt x="146" y="109"/>
                      <a:pt x="148" y="109"/>
                    </a:cubicBezTo>
                    <a:cubicBezTo>
                      <a:pt x="148" y="114"/>
                      <a:pt x="145" y="109"/>
                      <a:pt x="144" y="112"/>
                    </a:cubicBezTo>
                    <a:cubicBezTo>
                      <a:pt x="147" y="115"/>
                      <a:pt x="148" y="118"/>
                      <a:pt x="152" y="118"/>
                    </a:cubicBezTo>
                    <a:cubicBezTo>
                      <a:pt x="153" y="115"/>
                      <a:pt x="149" y="118"/>
                      <a:pt x="149" y="115"/>
                    </a:cubicBezTo>
                    <a:cubicBezTo>
                      <a:pt x="150" y="111"/>
                      <a:pt x="155" y="111"/>
                      <a:pt x="157" y="110"/>
                    </a:cubicBezTo>
                    <a:cubicBezTo>
                      <a:pt x="154" y="104"/>
                      <a:pt x="151" y="98"/>
                      <a:pt x="147" y="92"/>
                    </a:cubicBezTo>
                    <a:cubicBezTo>
                      <a:pt x="143" y="97"/>
                      <a:pt x="132" y="104"/>
                      <a:pt x="125" y="97"/>
                    </a:cubicBezTo>
                    <a:cubicBezTo>
                      <a:pt x="124" y="94"/>
                      <a:pt x="128" y="96"/>
                      <a:pt x="128" y="93"/>
                    </a:cubicBezTo>
                    <a:cubicBezTo>
                      <a:pt x="126" y="92"/>
                      <a:pt x="130" y="87"/>
                      <a:pt x="126" y="86"/>
                    </a:cubicBezTo>
                    <a:cubicBezTo>
                      <a:pt x="125" y="86"/>
                      <a:pt x="125" y="86"/>
                      <a:pt x="124" y="86"/>
                    </a:cubicBezTo>
                    <a:cubicBezTo>
                      <a:pt x="124" y="84"/>
                      <a:pt x="124" y="81"/>
                      <a:pt x="124" y="78"/>
                    </a:cubicBezTo>
                    <a:cubicBezTo>
                      <a:pt x="132" y="78"/>
                      <a:pt x="131" y="72"/>
                      <a:pt x="138" y="73"/>
                    </a:cubicBezTo>
                    <a:cubicBezTo>
                      <a:pt x="139" y="71"/>
                      <a:pt x="137" y="72"/>
                      <a:pt x="138" y="69"/>
                    </a:cubicBezTo>
                    <a:cubicBezTo>
                      <a:pt x="151" y="72"/>
                      <a:pt x="153" y="55"/>
                      <a:pt x="165" y="48"/>
                    </a:cubicBezTo>
                    <a:cubicBezTo>
                      <a:pt x="169" y="48"/>
                      <a:pt x="169" y="44"/>
                      <a:pt x="174" y="45"/>
                    </a:cubicBezTo>
                    <a:cubicBezTo>
                      <a:pt x="174" y="44"/>
                      <a:pt x="172" y="45"/>
                      <a:pt x="172" y="43"/>
                    </a:cubicBezTo>
                    <a:cubicBezTo>
                      <a:pt x="175" y="42"/>
                      <a:pt x="169" y="43"/>
                      <a:pt x="171" y="40"/>
                    </a:cubicBezTo>
                    <a:cubicBezTo>
                      <a:pt x="172" y="40"/>
                      <a:pt x="173" y="39"/>
                      <a:pt x="175" y="39"/>
                    </a:cubicBezTo>
                    <a:cubicBezTo>
                      <a:pt x="176" y="42"/>
                      <a:pt x="179" y="41"/>
                      <a:pt x="181" y="39"/>
                    </a:cubicBezTo>
                    <a:cubicBezTo>
                      <a:pt x="184" y="36"/>
                      <a:pt x="190" y="37"/>
                      <a:pt x="191" y="36"/>
                    </a:cubicBezTo>
                    <a:cubicBezTo>
                      <a:pt x="192" y="36"/>
                      <a:pt x="192" y="37"/>
                      <a:pt x="192" y="37"/>
                    </a:cubicBezTo>
                    <a:cubicBezTo>
                      <a:pt x="194" y="38"/>
                      <a:pt x="195" y="37"/>
                      <a:pt x="195" y="35"/>
                    </a:cubicBezTo>
                    <a:cubicBezTo>
                      <a:pt x="199" y="34"/>
                      <a:pt x="199" y="30"/>
                      <a:pt x="204" y="32"/>
                    </a:cubicBezTo>
                    <a:cubicBezTo>
                      <a:pt x="204" y="34"/>
                      <a:pt x="202" y="34"/>
                      <a:pt x="202" y="36"/>
                    </a:cubicBezTo>
                    <a:cubicBezTo>
                      <a:pt x="205" y="36"/>
                      <a:pt x="205" y="30"/>
                      <a:pt x="208" y="35"/>
                    </a:cubicBezTo>
                    <a:cubicBezTo>
                      <a:pt x="209" y="34"/>
                      <a:pt x="208" y="32"/>
                      <a:pt x="210" y="32"/>
                    </a:cubicBezTo>
                    <a:cubicBezTo>
                      <a:pt x="215" y="33"/>
                      <a:pt x="217" y="33"/>
                      <a:pt x="223" y="35"/>
                    </a:cubicBezTo>
                    <a:cubicBezTo>
                      <a:pt x="223" y="37"/>
                      <a:pt x="219" y="36"/>
                      <a:pt x="219" y="37"/>
                    </a:cubicBezTo>
                    <a:cubicBezTo>
                      <a:pt x="220" y="39"/>
                      <a:pt x="221" y="38"/>
                      <a:pt x="222" y="37"/>
                    </a:cubicBezTo>
                    <a:cubicBezTo>
                      <a:pt x="223" y="40"/>
                      <a:pt x="229" y="38"/>
                      <a:pt x="232" y="38"/>
                    </a:cubicBezTo>
                    <a:cubicBezTo>
                      <a:pt x="232" y="38"/>
                      <a:pt x="232" y="38"/>
                      <a:pt x="233" y="38"/>
                    </a:cubicBezTo>
                    <a:cubicBezTo>
                      <a:pt x="233" y="40"/>
                      <a:pt x="235" y="40"/>
                      <a:pt x="234" y="42"/>
                    </a:cubicBezTo>
                    <a:cubicBezTo>
                      <a:pt x="248" y="43"/>
                      <a:pt x="261" y="44"/>
                      <a:pt x="267" y="52"/>
                    </a:cubicBezTo>
                    <a:cubicBezTo>
                      <a:pt x="262" y="60"/>
                      <a:pt x="246" y="56"/>
                      <a:pt x="237" y="54"/>
                    </a:cubicBezTo>
                    <a:cubicBezTo>
                      <a:pt x="238" y="56"/>
                      <a:pt x="242" y="56"/>
                      <a:pt x="243" y="58"/>
                    </a:cubicBezTo>
                    <a:cubicBezTo>
                      <a:pt x="241" y="64"/>
                      <a:pt x="248" y="68"/>
                      <a:pt x="256" y="68"/>
                    </a:cubicBezTo>
                    <a:cubicBezTo>
                      <a:pt x="258" y="66"/>
                      <a:pt x="250" y="66"/>
                      <a:pt x="252" y="61"/>
                    </a:cubicBezTo>
                    <a:cubicBezTo>
                      <a:pt x="256" y="62"/>
                      <a:pt x="259" y="65"/>
                      <a:pt x="265" y="64"/>
                    </a:cubicBezTo>
                    <a:cubicBezTo>
                      <a:pt x="267" y="63"/>
                      <a:pt x="262" y="61"/>
                      <a:pt x="263" y="59"/>
                    </a:cubicBezTo>
                    <a:cubicBezTo>
                      <a:pt x="267" y="57"/>
                      <a:pt x="275" y="52"/>
                      <a:pt x="279" y="57"/>
                    </a:cubicBezTo>
                    <a:cubicBezTo>
                      <a:pt x="280" y="53"/>
                      <a:pt x="277" y="46"/>
                      <a:pt x="273" y="44"/>
                    </a:cubicBezTo>
                    <a:cubicBezTo>
                      <a:pt x="277" y="41"/>
                      <a:pt x="283" y="45"/>
                      <a:pt x="286" y="46"/>
                    </a:cubicBezTo>
                    <a:cubicBezTo>
                      <a:pt x="287" y="49"/>
                      <a:pt x="283" y="48"/>
                      <a:pt x="282" y="49"/>
                    </a:cubicBezTo>
                    <a:cubicBezTo>
                      <a:pt x="281" y="53"/>
                      <a:pt x="285" y="52"/>
                      <a:pt x="286" y="54"/>
                    </a:cubicBezTo>
                    <a:cubicBezTo>
                      <a:pt x="294" y="46"/>
                      <a:pt x="306" y="45"/>
                      <a:pt x="315" y="41"/>
                    </a:cubicBezTo>
                    <a:cubicBezTo>
                      <a:pt x="313" y="43"/>
                      <a:pt x="314" y="43"/>
                      <a:pt x="314" y="46"/>
                    </a:cubicBezTo>
                    <a:cubicBezTo>
                      <a:pt x="320" y="44"/>
                      <a:pt x="329" y="46"/>
                      <a:pt x="331" y="41"/>
                    </a:cubicBezTo>
                    <a:cubicBezTo>
                      <a:pt x="335" y="41"/>
                      <a:pt x="333" y="45"/>
                      <a:pt x="336" y="45"/>
                    </a:cubicBezTo>
                    <a:cubicBezTo>
                      <a:pt x="338" y="45"/>
                      <a:pt x="337" y="43"/>
                      <a:pt x="340" y="43"/>
                    </a:cubicBezTo>
                    <a:cubicBezTo>
                      <a:pt x="340" y="41"/>
                      <a:pt x="335" y="40"/>
                      <a:pt x="337" y="38"/>
                    </a:cubicBezTo>
                    <a:cubicBezTo>
                      <a:pt x="351" y="38"/>
                      <a:pt x="360" y="43"/>
                      <a:pt x="372" y="45"/>
                    </a:cubicBezTo>
                    <a:cubicBezTo>
                      <a:pt x="371" y="40"/>
                      <a:pt x="366" y="40"/>
                      <a:pt x="361" y="39"/>
                    </a:cubicBezTo>
                    <a:cubicBezTo>
                      <a:pt x="362" y="35"/>
                      <a:pt x="359" y="34"/>
                      <a:pt x="358" y="31"/>
                    </a:cubicBezTo>
                    <a:cubicBezTo>
                      <a:pt x="360" y="29"/>
                      <a:pt x="361" y="26"/>
                      <a:pt x="362" y="24"/>
                    </a:cubicBezTo>
                    <a:cubicBezTo>
                      <a:pt x="363" y="24"/>
                      <a:pt x="363" y="23"/>
                      <a:pt x="364" y="23"/>
                    </a:cubicBezTo>
                    <a:cubicBezTo>
                      <a:pt x="371" y="22"/>
                      <a:pt x="379" y="24"/>
                      <a:pt x="376" y="30"/>
                    </a:cubicBezTo>
                    <a:cubicBezTo>
                      <a:pt x="380" y="35"/>
                      <a:pt x="385" y="40"/>
                      <a:pt x="390" y="44"/>
                    </a:cubicBezTo>
                    <a:cubicBezTo>
                      <a:pt x="391" y="49"/>
                      <a:pt x="388" y="49"/>
                      <a:pt x="388" y="53"/>
                    </a:cubicBezTo>
                    <a:cubicBezTo>
                      <a:pt x="385" y="53"/>
                      <a:pt x="381" y="53"/>
                      <a:pt x="378" y="53"/>
                    </a:cubicBezTo>
                    <a:cubicBezTo>
                      <a:pt x="380" y="58"/>
                      <a:pt x="395" y="56"/>
                      <a:pt x="396" y="51"/>
                    </a:cubicBezTo>
                    <a:cubicBezTo>
                      <a:pt x="396" y="46"/>
                      <a:pt x="392" y="45"/>
                      <a:pt x="396" y="42"/>
                    </a:cubicBezTo>
                    <a:cubicBezTo>
                      <a:pt x="393" y="40"/>
                      <a:pt x="389" y="40"/>
                      <a:pt x="386" y="38"/>
                    </a:cubicBezTo>
                    <a:cubicBezTo>
                      <a:pt x="389" y="32"/>
                      <a:pt x="383" y="32"/>
                      <a:pt x="379" y="30"/>
                    </a:cubicBezTo>
                    <a:cubicBezTo>
                      <a:pt x="379" y="27"/>
                      <a:pt x="387" y="27"/>
                      <a:pt x="383" y="25"/>
                    </a:cubicBezTo>
                    <a:cubicBezTo>
                      <a:pt x="385" y="24"/>
                      <a:pt x="387" y="30"/>
                      <a:pt x="390" y="30"/>
                    </a:cubicBezTo>
                    <a:cubicBezTo>
                      <a:pt x="393" y="32"/>
                      <a:pt x="397" y="33"/>
                      <a:pt x="402" y="33"/>
                    </a:cubicBezTo>
                    <a:cubicBezTo>
                      <a:pt x="399" y="31"/>
                      <a:pt x="394" y="30"/>
                      <a:pt x="390" y="29"/>
                    </a:cubicBezTo>
                    <a:cubicBezTo>
                      <a:pt x="390" y="24"/>
                      <a:pt x="394" y="29"/>
                      <a:pt x="397" y="28"/>
                    </a:cubicBezTo>
                    <a:cubicBezTo>
                      <a:pt x="393" y="22"/>
                      <a:pt x="409" y="27"/>
                      <a:pt x="413" y="29"/>
                    </a:cubicBezTo>
                    <a:cubicBezTo>
                      <a:pt x="411" y="23"/>
                      <a:pt x="401" y="26"/>
                      <a:pt x="401" y="19"/>
                    </a:cubicBezTo>
                    <a:cubicBezTo>
                      <a:pt x="407" y="18"/>
                      <a:pt x="416" y="17"/>
                      <a:pt x="423" y="18"/>
                    </a:cubicBezTo>
                    <a:cubicBezTo>
                      <a:pt x="422" y="15"/>
                      <a:pt x="416" y="18"/>
                      <a:pt x="416" y="14"/>
                    </a:cubicBezTo>
                    <a:cubicBezTo>
                      <a:pt x="419" y="13"/>
                      <a:pt x="418" y="13"/>
                      <a:pt x="419" y="11"/>
                    </a:cubicBezTo>
                    <a:cubicBezTo>
                      <a:pt x="425" y="10"/>
                      <a:pt x="434" y="11"/>
                      <a:pt x="439" y="10"/>
                    </a:cubicBezTo>
                    <a:cubicBezTo>
                      <a:pt x="439" y="8"/>
                      <a:pt x="437" y="9"/>
                      <a:pt x="435" y="9"/>
                    </a:cubicBezTo>
                    <a:cubicBezTo>
                      <a:pt x="443" y="6"/>
                      <a:pt x="450" y="9"/>
                      <a:pt x="458" y="8"/>
                    </a:cubicBezTo>
                    <a:cubicBezTo>
                      <a:pt x="458" y="6"/>
                      <a:pt x="456" y="7"/>
                      <a:pt x="454" y="7"/>
                    </a:cubicBezTo>
                    <a:cubicBezTo>
                      <a:pt x="457" y="4"/>
                      <a:pt x="460" y="8"/>
                      <a:pt x="464" y="7"/>
                    </a:cubicBezTo>
                    <a:cubicBezTo>
                      <a:pt x="464" y="4"/>
                      <a:pt x="460" y="5"/>
                      <a:pt x="459" y="4"/>
                    </a:cubicBezTo>
                    <a:cubicBezTo>
                      <a:pt x="461" y="0"/>
                      <a:pt x="468" y="1"/>
                      <a:pt x="474" y="1"/>
                    </a:cubicBezTo>
                    <a:cubicBezTo>
                      <a:pt x="473" y="2"/>
                      <a:pt x="472" y="2"/>
                      <a:pt x="471" y="2"/>
                    </a:cubicBezTo>
                    <a:cubicBezTo>
                      <a:pt x="481" y="9"/>
                      <a:pt x="502" y="4"/>
                      <a:pt x="512" y="11"/>
                    </a:cubicBezTo>
                    <a:cubicBezTo>
                      <a:pt x="507" y="14"/>
                      <a:pt x="502" y="17"/>
                      <a:pt x="498" y="21"/>
                    </a:cubicBezTo>
                    <a:cubicBezTo>
                      <a:pt x="503" y="22"/>
                      <a:pt x="504" y="20"/>
                      <a:pt x="508" y="20"/>
                    </a:cubicBezTo>
                    <a:cubicBezTo>
                      <a:pt x="508" y="18"/>
                      <a:pt x="504" y="21"/>
                      <a:pt x="505" y="17"/>
                    </a:cubicBezTo>
                    <a:cubicBezTo>
                      <a:pt x="508" y="17"/>
                      <a:pt x="510" y="17"/>
                      <a:pt x="511" y="18"/>
                    </a:cubicBezTo>
                    <a:cubicBezTo>
                      <a:pt x="513" y="18"/>
                      <a:pt x="516" y="21"/>
                      <a:pt x="517" y="18"/>
                    </a:cubicBezTo>
                    <a:cubicBezTo>
                      <a:pt x="532" y="17"/>
                      <a:pt x="541" y="23"/>
                      <a:pt x="557" y="22"/>
                    </a:cubicBezTo>
                    <a:cubicBezTo>
                      <a:pt x="558" y="22"/>
                      <a:pt x="557" y="20"/>
                      <a:pt x="556" y="20"/>
                    </a:cubicBezTo>
                    <a:cubicBezTo>
                      <a:pt x="568" y="17"/>
                      <a:pt x="577" y="21"/>
                      <a:pt x="586" y="25"/>
                    </a:cubicBezTo>
                    <a:cubicBezTo>
                      <a:pt x="586" y="27"/>
                      <a:pt x="585" y="27"/>
                      <a:pt x="584" y="27"/>
                    </a:cubicBezTo>
                    <a:cubicBezTo>
                      <a:pt x="589" y="29"/>
                      <a:pt x="593" y="33"/>
                      <a:pt x="600" y="33"/>
                    </a:cubicBezTo>
                    <a:cubicBezTo>
                      <a:pt x="603" y="31"/>
                      <a:pt x="598" y="30"/>
                      <a:pt x="599" y="28"/>
                    </a:cubicBezTo>
                    <a:cubicBezTo>
                      <a:pt x="606" y="31"/>
                      <a:pt x="618" y="30"/>
                      <a:pt x="626" y="29"/>
                    </a:cubicBezTo>
                    <a:cubicBezTo>
                      <a:pt x="623" y="27"/>
                      <a:pt x="627" y="25"/>
                      <a:pt x="621" y="26"/>
                    </a:cubicBezTo>
                    <a:cubicBezTo>
                      <a:pt x="622" y="25"/>
                      <a:pt x="623" y="25"/>
                      <a:pt x="623" y="24"/>
                    </a:cubicBezTo>
                    <a:cubicBezTo>
                      <a:pt x="623" y="22"/>
                      <a:pt x="627" y="22"/>
                      <a:pt x="631" y="22"/>
                    </a:cubicBezTo>
                    <a:cubicBezTo>
                      <a:pt x="644" y="22"/>
                      <a:pt x="650" y="28"/>
                      <a:pt x="664" y="27"/>
                    </a:cubicBezTo>
                    <a:cubicBezTo>
                      <a:pt x="662" y="29"/>
                      <a:pt x="664" y="28"/>
                      <a:pt x="665" y="30"/>
                    </a:cubicBezTo>
                    <a:cubicBezTo>
                      <a:pt x="692" y="33"/>
                      <a:pt x="717" y="38"/>
                      <a:pt x="745" y="39"/>
                    </a:cubicBezTo>
                    <a:cubicBezTo>
                      <a:pt x="748" y="39"/>
                      <a:pt x="751" y="39"/>
                      <a:pt x="752" y="40"/>
                    </a:cubicBezTo>
                    <a:close/>
                    <a:moveTo>
                      <a:pt x="229" y="199"/>
                    </a:moveTo>
                    <a:cubicBezTo>
                      <a:pt x="229" y="200"/>
                      <a:pt x="228" y="201"/>
                      <a:pt x="228" y="202"/>
                    </a:cubicBezTo>
                    <a:cubicBezTo>
                      <a:pt x="231" y="203"/>
                      <a:pt x="231" y="202"/>
                      <a:pt x="235" y="203"/>
                    </a:cubicBezTo>
                    <a:cubicBezTo>
                      <a:pt x="234" y="199"/>
                      <a:pt x="239" y="202"/>
                      <a:pt x="238" y="200"/>
                    </a:cubicBezTo>
                    <a:cubicBezTo>
                      <a:pt x="236" y="199"/>
                      <a:pt x="232" y="199"/>
                      <a:pt x="229" y="199"/>
                    </a:cubicBezTo>
                    <a:close/>
                    <a:moveTo>
                      <a:pt x="192" y="85"/>
                    </a:moveTo>
                    <a:cubicBezTo>
                      <a:pt x="186" y="70"/>
                      <a:pt x="200" y="69"/>
                      <a:pt x="206" y="61"/>
                    </a:cubicBezTo>
                    <a:cubicBezTo>
                      <a:pt x="203" y="57"/>
                      <a:pt x="193" y="58"/>
                      <a:pt x="190" y="61"/>
                    </a:cubicBezTo>
                    <a:cubicBezTo>
                      <a:pt x="193" y="74"/>
                      <a:pt x="171" y="69"/>
                      <a:pt x="174" y="85"/>
                    </a:cubicBezTo>
                    <a:cubicBezTo>
                      <a:pt x="179" y="85"/>
                      <a:pt x="180" y="89"/>
                      <a:pt x="183" y="90"/>
                    </a:cubicBezTo>
                    <a:cubicBezTo>
                      <a:pt x="180" y="94"/>
                      <a:pt x="179" y="96"/>
                      <a:pt x="173" y="98"/>
                    </a:cubicBezTo>
                    <a:cubicBezTo>
                      <a:pt x="173" y="104"/>
                      <a:pt x="171" y="108"/>
                      <a:pt x="175" y="107"/>
                    </a:cubicBezTo>
                    <a:cubicBezTo>
                      <a:pt x="172" y="110"/>
                      <a:pt x="171" y="111"/>
                      <a:pt x="163" y="111"/>
                    </a:cubicBezTo>
                    <a:cubicBezTo>
                      <a:pt x="163" y="113"/>
                      <a:pt x="164" y="115"/>
                      <a:pt x="162" y="115"/>
                    </a:cubicBezTo>
                    <a:cubicBezTo>
                      <a:pt x="159" y="116"/>
                      <a:pt x="157" y="115"/>
                      <a:pt x="156" y="113"/>
                    </a:cubicBezTo>
                    <a:cubicBezTo>
                      <a:pt x="154" y="115"/>
                      <a:pt x="155" y="119"/>
                      <a:pt x="152" y="120"/>
                    </a:cubicBezTo>
                    <a:cubicBezTo>
                      <a:pt x="148" y="120"/>
                      <a:pt x="145" y="115"/>
                      <a:pt x="142" y="117"/>
                    </a:cubicBezTo>
                    <a:cubicBezTo>
                      <a:pt x="145" y="119"/>
                      <a:pt x="146" y="122"/>
                      <a:pt x="150" y="123"/>
                    </a:cubicBezTo>
                    <a:cubicBezTo>
                      <a:pt x="152" y="122"/>
                      <a:pt x="155" y="121"/>
                      <a:pt x="157" y="120"/>
                    </a:cubicBezTo>
                    <a:cubicBezTo>
                      <a:pt x="165" y="127"/>
                      <a:pt x="173" y="118"/>
                      <a:pt x="183" y="118"/>
                    </a:cubicBezTo>
                    <a:cubicBezTo>
                      <a:pt x="183" y="119"/>
                      <a:pt x="183" y="121"/>
                      <a:pt x="183" y="122"/>
                    </a:cubicBezTo>
                    <a:cubicBezTo>
                      <a:pt x="188" y="122"/>
                      <a:pt x="188" y="115"/>
                      <a:pt x="193" y="118"/>
                    </a:cubicBezTo>
                    <a:cubicBezTo>
                      <a:pt x="193" y="111"/>
                      <a:pt x="190" y="103"/>
                      <a:pt x="198" y="102"/>
                    </a:cubicBezTo>
                    <a:cubicBezTo>
                      <a:pt x="201" y="103"/>
                      <a:pt x="201" y="106"/>
                      <a:pt x="205" y="107"/>
                    </a:cubicBezTo>
                    <a:cubicBezTo>
                      <a:pt x="208" y="104"/>
                      <a:pt x="205" y="102"/>
                      <a:pt x="207" y="99"/>
                    </a:cubicBezTo>
                    <a:cubicBezTo>
                      <a:pt x="204" y="99"/>
                      <a:pt x="201" y="99"/>
                      <a:pt x="202" y="96"/>
                    </a:cubicBezTo>
                    <a:cubicBezTo>
                      <a:pt x="206" y="87"/>
                      <a:pt x="222" y="96"/>
                      <a:pt x="228" y="88"/>
                    </a:cubicBezTo>
                    <a:cubicBezTo>
                      <a:pt x="216" y="83"/>
                      <a:pt x="198" y="95"/>
                      <a:pt x="192" y="85"/>
                    </a:cubicBezTo>
                    <a:close/>
                    <a:moveTo>
                      <a:pt x="246" y="78"/>
                    </a:moveTo>
                    <a:cubicBezTo>
                      <a:pt x="247" y="82"/>
                      <a:pt x="251" y="82"/>
                      <a:pt x="254" y="85"/>
                    </a:cubicBezTo>
                    <a:cubicBezTo>
                      <a:pt x="256" y="81"/>
                      <a:pt x="251" y="78"/>
                      <a:pt x="250" y="76"/>
                    </a:cubicBezTo>
                    <a:cubicBezTo>
                      <a:pt x="251" y="79"/>
                      <a:pt x="248" y="78"/>
                      <a:pt x="246" y="78"/>
                    </a:cubicBezTo>
                    <a:close/>
                    <a:moveTo>
                      <a:pt x="228" y="84"/>
                    </a:moveTo>
                    <a:cubicBezTo>
                      <a:pt x="232" y="84"/>
                      <a:pt x="231" y="89"/>
                      <a:pt x="235" y="89"/>
                    </a:cubicBezTo>
                    <a:cubicBezTo>
                      <a:pt x="238" y="90"/>
                      <a:pt x="237" y="87"/>
                      <a:pt x="240" y="87"/>
                    </a:cubicBezTo>
                    <a:cubicBezTo>
                      <a:pt x="239" y="82"/>
                      <a:pt x="230" y="77"/>
                      <a:pt x="228" y="84"/>
                    </a:cubicBezTo>
                    <a:close/>
                    <a:moveTo>
                      <a:pt x="581" y="113"/>
                    </a:moveTo>
                    <a:cubicBezTo>
                      <a:pt x="580" y="124"/>
                      <a:pt x="579" y="134"/>
                      <a:pt x="570" y="136"/>
                    </a:cubicBezTo>
                    <a:cubicBezTo>
                      <a:pt x="584" y="138"/>
                      <a:pt x="592" y="121"/>
                      <a:pt x="581" y="113"/>
                    </a:cubicBezTo>
                    <a:close/>
                    <a:moveTo>
                      <a:pt x="237" y="176"/>
                    </a:moveTo>
                    <a:cubicBezTo>
                      <a:pt x="236" y="177"/>
                      <a:pt x="235" y="177"/>
                      <a:pt x="234" y="176"/>
                    </a:cubicBezTo>
                    <a:cubicBezTo>
                      <a:pt x="234" y="183"/>
                      <a:pt x="231" y="186"/>
                      <a:pt x="229" y="191"/>
                    </a:cubicBezTo>
                    <a:cubicBezTo>
                      <a:pt x="236" y="205"/>
                      <a:pt x="253" y="193"/>
                      <a:pt x="265" y="192"/>
                    </a:cubicBezTo>
                    <a:cubicBezTo>
                      <a:pt x="271" y="199"/>
                      <a:pt x="289" y="201"/>
                      <a:pt x="297" y="196"/>
                    </a:cubicBezTo>
                    <a:cubicBezTo>
                      <a:pt x="294" y="182"/>
                      <a:pt x="279" y="181"/>
                      <a:pt x="270" y="174"/>
                    </a:cubicBezTo>
                    <a:cubicBezTo>
                      <a:pt x="273" y="173"/>
                      <a:pt x="272" y="173"/>
                      <a:pt x="275" y="174"/>
                    </a:cubicBezTo>
                    <a:cubicBezTo>
                      <a:pt x="274" y="168"/>
                      <a:pt x="279" y="170"/>
                      <a:pt x="276" y="166"/>
                    </a:cubicBezTo>
                    <a:cubicBezTo>
                      <a:pt x="276" y="164"/>
                      <a:pt x="282" y="164"/>
                      <a:pt x="280" y="162"/>
                    </a:cubicBezTo>
                    <a:cubicBezTo>
                      <a:pt x="275" y="164"/>
                      <a:pt x="264" y="165"/>
                      <a:pt x="259" y="170"/>
                    </a:cubicBezTo>
                    <a:cubicBezTo>
                      <a:pt x="263" y="171"/>
                      <a:pt x="267" y="172"/>
                      <a:pt x="270" y="174"/>
                    </a:cubicBezTo>
                    <a:cubicBezTo>
                      <a:pt x="265" y="175"/>
                      <a:pt x="262" y="178"/>
                      <a:pt x="256" y="179"/>
                    </a:cubicBezTo>
                    <a:cubicBezTo>
                      <a:pt x="257" y="174"/>
                      <a:pt x="253" y="174"/>
                      <a:pt x="251" y="173"/>
                    </a:cubicBezTo>
                    <a:cubicBezTo>
                      <a:pt x="250" y="169"/>
                      <a:pt x="257" y="173"/>
                      <a:pt x="256" y="169"/>
                    </a:cubicBezTo>
                    <a:cubicBezTo>
                      <a:pt x="247" y="166"/>
                      <a:pt x="238" y="164"/>
                      <a:pt x="237" y="176"/>
                    </a:cubicBezTo>
                    <a:close/>
                    <a:moveTo>
                      <a:pt x="352" y="198"/>
                    </a:moveTo>
                    <a:cubicBezTo>
                      <a:pt x="349" y="196"/>
                      <a:pt x="348" y="193"/>
                      <a:pt x="349" y="188"/>
                    </a:cubicBezTo>
                    <a:cubicBezTo>
                      <a:pt x="343" y="186"/>
                      <a:pt x="338" y="183"/>
                      <a:pt x="335" y="178"/>
                    </a:cubicBezTo>
                    <a:cubicBezTo>
                      <a:pt x="341" y="178"/>
                      <a:pt x="341" y="178"/>
                      <a:pt x="340" y="173"/>
                    </a:cubicBezTo>
                    <a:cubicBezTo>
                      <a:pt x="342" y="172"/>
                      <a:pt x="344" y="171"/>
                      <a:pt x="348" y="172"/>
                    </a:cubicBezTo>
                    <a:cubicBezTo>
                      <a:pt x="348" y="169"/>
                      <a:pt x="347" y="167"/>
                      <a:pt x="347" y="164"/>
                    </a:cubicBezTo>
                    <a:cubicBezTo>
                      <a:pt x="334" y="162"/>
                      <a:pt x="322" y="169"/>
                      <a:pt x="319" y="179"/>
                    </a:cubicBezTo>
                    <a:cubicBezTo>
                      <a:pt x="326" y="187"/>
                      <a:pt x="331" y="198"/>
                      <a:pt x="341" y="204"/>
                    </a:cubicBezTo>
                    <a:cubicBezTo>
                      <a:pt x="335" y="203"/>
                      <a:pt x="336" y="211"/>
                      <a:pt x="335" y="217"/>
                    </a:cubicBezTo>
                    <a:cubicBezTo>
                      <a:pt x="342" y="221"/>
                      <a:pt x="350" y="227"/>
                      <a:pt x="361" y="224"/>
                    </a:cubicBezTo>
                    <a:cubicBezTo>
                      <a:pt x="361" y="215"/>
                      <a:pt x="359" y="208"/>
                      <a:pt x="353" y="205"/>
                    </a:cubicBezTo>
                    <a:cubicBezTo>
                      <a:pt x="353" y="203"/>
                      <a:pt x="351" y="200"/>
                      <a:pt x="354" y="200"/>
                    </a:cubicBezTo>
                    <a:cubicBezTo>
                      <a:pt x="355" y="201"/>
                      <a:pt x="359" y="201"/>
                      <a:pt x="360" y="200"/>
                    </a:cubicBezTo>
                    <a:cubicBezTo>
                      <a:pt x="360" y="196"/>
                      <a:pt x="355" y="192"/>
                      <a:pt x="353" y="194"/>
                    </a:cubicBezTo>
                    <a:cubicBezTo>
                      <a:pt x="351" y="194"/>
                      <a:pt x="352" y="196"/>
                      <a:pt x="352" y="198"/>
                    </a:cubicBezTo>
                    <a:close/>
                    <a:moveTo>
                      <a:pt x="452" y="164"/>
                    </a:moveTo>
                    <a:cubicBezTo>
                      <a:pt x="449" y="165"/>
                      <a:pt x="446" y="165"/>
                      <a:pt x="445" y="168"/>
                    </a:cubicBezTo>
                    <a:cubicBezTo>
                      <a:pt x="444" y="172"/>
                      <a:pt x="446" y="173"/>
                      <a:pt x="448" y="175"/>
                    </a:cubicBezTo>
                    <a:cubicBezTo>
                      <a:pt x="446" y="168"/>
                      <a:pt x="451" y="168"/>
                      <a:pt x="452" y="164"/>
                    </a:cubicBezTo>
                    <a:close/>
                    <a:moveTo>
                      <a:pt x="462" y="167"/>
                    </a:moveTo>
                    <a:cubicBezTo>
                      <a:pt x="464" y="166"/>
                      <a:pt x="469" y="169"/>
                      <a:pt x="469" y="165"/>
                    </a:cubicBezTo>
                    <a:cubicBezTo>
                      <a:pt x="467" y="165"/>
                      <a:pt x="466" y="165"/>
                      <a:pt x="465" y="165"/>
                    </a:cubicBezTo>
                    <a:cubicBezTo>
                      <a:pt x="463" y="166"/>
                      <a:pt x="459" y="164"/>
                      <a:pt x="458" y="166"/>
                    </a:cubicBezTo>
                    <a:cubicBezTo>
                      <a:pt x="459" y="166"/>
                      <a:pt x="460" y="167"/>
                      <a:pt x="462" y="167"/>
                    </a:cubicBezTo>
                    <a:close/>
                    <a:moveTo>
                      <a:pt x="260" y="445"/>
                    </a:moveTo>
                    <a:cubicBezTo>
                      <a:pt x="260" y="448"/>
                      <a:pt x="258" y="456"/>
                      <a:pt x="260" y="460"/>
                    </a:cubicBezTo>
                    <a:cubicBezTo>
                      <a:pt x="262" y="456"/>
                      <a:pt x="268" y="462"/>
                      <a:pt x="270" y="457"/>
                    </a:cubicBezTo>
                    <a:cubicBezTo>
                      <a:pt x="263" y="456"/>
                      <a:pt x="275" y="451"/>
                      <a:pt x="273" y="445"/>
                    </a:cubicBezTo>
                    <a:cubicBezTo>
                      <a:pt x="270" y="441"/>
                      <a:pt x="265" y="443"/>
                      <a:pt x="260" y="445"/>
                    </a:cubicBezTo>
                    <a:close/>
                    <a:moveTo>
                      <a:pt x="246" y="468"/>
                    </a:moveTo>
                    <a:cubicBezTo>
                      <a:pt x="245" y="481"/>
                      <a:pt x="251" y="488"/>
                      <a:pt x="256" y="495"/>
                    </a:cubicBezTo>
                    <a:cubicBezTo>
                      <a:pt x="253" y="486"/>
                      <a:pt x="248" y="478"/>
                      <a:pt x="246" y="468"/>
                    </a:cubicBezTo>
                    <a:close/>
                    <a:moveTo>
                      <a:pt x="271" y="517"/>
                    </a:moveTo>
                    <a:cubicBezTo>
                      <a:pt x="272" y="521"/>
                      <a:pt x="273" y="529"/>
                      <a:pt x="276" y="527"/>
                    </a:cubicBezTo>
                    <a:cubicBezTo>
                      <a:pt x="273" y="520"/>
                      <a:pt x="276" y="507"/>
                      <a:pt x="272" y="502"/>
                    </a:cubicBezTo>
                    <a:cubicBezTo>
                      <a:pt x="269" y="500"/>
                      <a:pt x="270" y="515"/>
                      <a:pt x="271" y="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2" name="Freeform 38"/>
              <p:cNvSpPr>
                <a:spLocks/>
              </p:cNvSpPr>
              <p:nvPr/>
            </p:nvSpPr>
            <p:spPr bwMode="auto">
              <a:xfrm>
                <a:off x="3796" y="1445"/>
                <a:ext cx="21" cy="21"/>
              </a:xfrm>
              <a:custGeom>
                <a:avLst/>
                <a:gdLst>
                  <a:gd name="T0" fmla="*/ 2 w 9"/>
                  <a:gd name="T1" fmla="*/ 6 h 9"/>
                  <a:gd name="T2" fmla="*/ 2 w 9"/>
                  <a:gd name="T3" fmla="*/ 0 h 9"/>
                  <a:gd name="T4" fmla="*/ 9 w 9"/>
                  <a:gd name="T5" fmla="*/ 6 h 9"/>
                  <a:gd name="T6" fmla="*/ 6 w 9"/>
                  <a:gd name="T7" fmla="*/ 6 h 9"/>
                  <a:gd name="T8" fmla="*/ 6 w 9"/>
                  <a:gd name="T9" fmla="*/ 8 h 9"/>
                  <a:gd name="T10" fmla="*/ 5 w 9"/>
                  <a:gd name="T11" fmla="*/ 9 h 9"/>
                  <a:gd name="T12" fmla="*/ 4 w 9"/>
                  <a:gd name="T13" fmla="*/ 6 h 9"/>
                  <a:gd name="T14" fmla="*/ 2 w 9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2" y="6"/>
                    </a:moveTo>
                    <a:cubicBezTo>
                      <a:pt x="3" y="4"/>
                      <a:pt x="0" y="1"/>
                      <a:pt x="2" y="0"/>
                    </a:cubicBezTo>
                    <a:cubicBezTo>
                      <a:pt x="2" y="4"/>
                      <a:pt x="7" y="3"/>
                      <a:pt x="9" y="6"/>
                    </a:cubicBezTo>
                    <a:cubicBezTo>
                      <a:pt x="8" y="5"/>
                      <a:pt x="6" y="5"/>
                      <a:pt x="6" y="6"/>
                    </a:cubicBezTo>
                    <a:cubicBezTo>
                      <a:pt x="7" y="6"/>
                      <a:pt x="7" y="8"/>
                      <a:pt x="6" y="8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1" y="9"/>
                      <a:pt x="4" y="8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3" name="Freeform 39"/>
              <p:cNvSpPr>
                <a:spLocks/>
              </p:cNvSpPr>
              <p:nvPr/>
            </p:nvSpPr>
            <p:spPr bwMode="auto">
              <a:xfrm>
                <a:off x="2769" y="930"/>
                <a:ext cx="14" cy="17"/>
              </a:xfrm>
              <a:custGeom>
                <a:avLst/>
                <a:gdLst>
                  <a:gd name="T0" fmla="*/ 4 w 6"/>
                  <a:gd name="T1" fmla="*/ 7 h 7"/>
                  <a:gd name="T2" fmla="*/ 0 w 6"/>
                  <a:gd name="T3" fmla="*/ 7 h 7"/>
                  <a:gd name="T4" fmla="*/ 3 w 6"/>
                  <a:gd name="T5" fmla="*/ 4 h 7"/>
                  <a:gd name="T6" fmla="*/ 0 w 6"/>
                  <a:gd name="T7" fmla="*/ 2 h 7"/>
                  <a:gd name="T8" fmla="*/ 2 w 6"/>
                  <a:gd name="T9" fmla="*/ 0 h 7"/>
                  <a:gd name="T10" fmla="*/ 4 w 6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3" y="7"/>
                      <a:pt x="1" y="7"/>
                      <a:pt x="0" y="7"/>
                    </a:cubicBezTo>
                    <a:cubicBezTo>
                      <a:pt x="0" y="5"/>
                      <a:pt x="3" y="6"/>
                      <a:pt x="3" y="4"/>
                    </a:cubicBezTo>
                    <a:cubicBezTo>
                      <a:pt x="0" y="4"/>
                      <a:pt x="3" y="3"/>
                      <a:pt x="0" y="2"/>
                    </a:cubicBezTo>
                    <a:cubicBezTo>
                      <a:pt x="0" y="1"/>
                      <a:pt x="2" y="2"/>
                      <a:pt x="2" y="0"/>
                    </a:cubicBezTo>
                    <a:cubicBezTo>
                      <a:pt x="6" y="1"/>
                      <a:pt x="2" y="6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4" name="Freeform 41"/>
              <p:cNvSpPr>
                <a:spLocks/>
              </p:cNvSpPr>
              <p:nvPr/>
            </p:nvSpPr>
            <p:spPr bwMode="auto">
              <a:xfrm>
                <a:off x="1765" y="736"/>
                <a:ext cx="15" cy="9"/>
              </a:xfrm>
              <a:custGeom>
                <a:avLst/>
                <a:gdLst>
                  <a:gd name="T0" fmla="*/ 0 w 6"/>
                  <a:gd name="T1" fmla="*/ 3 h 4"/>
                  <a:gd name="T2" fmla="*/ 6 w 6"/>
                  <a:gd name="T3" fmla="*/ 1 h 4"/>
                  <a:gd name="T4" fmla="*/ 6 w 6"/>
                  <a:gd name="T5" fmla="*/ 2 h 4"/>
                  <a:gd name="T6" fmla="*/ 6 w 6"/>
                  <a:gd name="T7" fmla="*/ 4 h 4"/>
                  <a:gd name="T8" fmla="*/ 0 w 6"/>
                  <a:gd name="T9" fmla="*/ 4 h 4"/>
                  <a:gd name="T10" fmla="*/ 0 w 6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cubicBezTo>
                      <a:pt x="3" y="4"/>
                      <a:pt x="2" y="0"/>
                      <a:pt x="6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5" name="Freeform 42"/>
              <p:cNvSpPr>
                <a:spLocks/>
              </p:cNvSpPr>
              <p:nvPr/>
            </p:nvSpPr>
            <p:spPr bwMode="auto">
              <a:xfrm>
                <a:off x="1754" y="745"/>
                <a:ext cx="16" cy="10"/>
              </a:xfrm>
              <a:custGeom>
                <a:avLst/>
                <a:gdLst>
                  <a:gd name="T0" fmla="*/ 2 w 7"/>
                  <a:gd name="T1" fmla="*/ 4 h 4"/>
                  <a:gd name="T2" fmla="*/ 5 w 7"/>
                  <a:gd name="T3" fmla="*/ 2 h 4"/>
                  <a:gd name="T4" fmla="*/ 5 w 7"/>
                  <a:gd name="T5" fmla="*/ 0 h 4"/>
                  <a:gd name="T6" fmla="*/ 7 w 7"/>
                  <a:gd name="T7" fmla="*/ 3 h 4"/>
                  <a:gd name="T8" fmla="*/ 2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4"/>
                    </a:moveTo>
                    <a:cubicBezTo>
                      <a:pt x="0" y="1"/>
                      <a:pt x="2" y="1"/>
                      <a:pt x="5" y="2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1"/>
                      <a:pt x="7" y="1"/>
                      <a:pt x="7" y="3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6" name="Freeform 43"/>
              <p:cNvSpPr>
                <a:spLocks/>
              </p:cNvSpPr>
              <p:nvPr/>
            </p:nvSpPr>
            <p:spPr bwMode="auto">
              <a:xfrm>
                <a:off x="1896" y="738"/>
                <a:ext cx="9" cy="14"/>
              </a:xfrm>
              <a:custGeom>
                <a:avLst/>
                <a:gdLst>
                  <a:gd name="T0" fmla="*/ 0 w 4"/>
                  <a:gd name="T1" fmla="*/ 1 h 6"/>
                  <a:gd name="T2" fmla="*/ 2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5 h 6"/>
                  <a:gd name="T10" fmla="*/ 2 w 4"/>
                  <a:gd name="T11" fmla="*/ 4 h 6"/>
                  <a:gd name="T12" fmla="*/ 0 w 4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4" y="2"/>
                      <a:pt x="3" y="2"/>
                      <a:pt x="4" y="6"/>
                    </a:cubicBezTo>
                    <a:cubicBezTo>
                      <a:pt x="3" y="6"/>
                      <a:pt x="2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2" y="2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7" name="Freeform 44"/>
              <p:cNvSpPr>
                <a:spLocks/>
              </p:cNvSpPr>
              <p:nvPr/>
            </p:nvSpPr>
            <p:spPr bwMode="auto">
              <a:xfrm>
                <a:off x="1716" y="736"/>
                <a:ext cx="64" cy="11"/>
              </a:xfrm>
              <a:custGeom>
                <a:avLst/>
                <a:gdLst>
                  <a:gd name="T0" fmla="*/ 21 w 27"/>
                  <a:gd name="T1" fmla="*/ 3 h 5"/>
                  <a:gd name="T2" fmla="*/ 0 w 27"/>
                  <a:gd name="T3" fmla="*/ 5 h 5"/>
                  <a:gd name="T4" fmla="*/ 26 w 27"/>
                  <a:gd name="T5" fmla="*/ 0 h 5"/>
                  <a:gd name="T6" fmla="*/ 27 w 27"/>
                  <a:gd name="T7" fmla="*/ 1 h 5"/>
                  <a:gd name="T8" fmla="*/ 21 w 27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">
                    <a:moveTo>
                      <a:pt x="21" y="3"/>
                    </a:moveTo>
                    <a:cubicBezTo>
                      <a:pt x="13" y="2"/>
                      <a:pt x="8" y="5"/>
                      <a:pt x="0" y="5"/>
                    </a:cubicBezTo>
                    <a:cubicBezTo>
                      <a:pt x="6" y="1"/>
                      <a:pt x="18" y="2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3" y="0"/>
                      <a:pt x="24" y="4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8" name="Freeform 45"/>
              <p:cNvSpPr>
                <a:spLocks/>
              </p:cNvSpPr>
              <p:nvPr/>
            </p:nvSpPr>
            <p:spPr bwMode="auto">
              <a:xfrm>
                <a:off x="1737" y="743"/>
                <a:ext cx="24" cy="9"/>
              </a:xfrm>
              <a:custGeom>
                <a:avLst/>
                <a:gdLst>
                  <a:gd name="T0" fmla="*/ 0 w 10"/>
                  <a:gd name="T1" fmla="*/ 4 h 4"/>
                  <a:gd name="T2" fmla="*/ 8 w 10"/>
                  <a:gd name="T3" fmla="*/ 2 h 4"/>
                  <a:gd name="T4" fmla="*/ 0 w 10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1" y="2"/>
                      <a:pt x="10" y="0"/>
                      <a:pt x="8" y="2"/>
                    </a:cubicBezTo>
                    <a:cubicBezTo>
                      <a:pt x="5" y="2"/>
                      <a:pt x="4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9" name="Freeform 46"/>
              <p:cNvSpPr>
                <a:spLocks/>
              </p:cNvSpPr>
              <p:nvPr/>
            </p:nvSpPr>
            <p:spPr bwMode="auto">
              <a:xfrm>
                <a:off x="3876" y="740"/>
                <a:ext cx="71" cy="26"/>
              </a:xfrm>
              <a:custGeom>
                <a:avLst/>
                <a:gdLst>
                  <a:gd name="T0" fmla="*/ 12 w 30"/>
                  <a:gd name="T1" fmla="*/ 4 h 11"/>
                  <a:gd name="T2" fmla="*/ 30 w 30"/>
                  <a:gd name="T3" fmla="*/ 5 h 11"/>
                  <a:gd name="T4" fmla="*/ 17 w 30"/>
                  <a:gd name="T5" fmla="*/ 7 h 11"/>
                  <a:gd name="T6" fmla="*/ 0 w 30"/>
                  <a:gd name="T7" fmla="*/ 2 h 11"/>
                  <a:gd name="T8" fmla="*/ 12 w 30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1">
                    <a:moveTo>
                      <a:pt x="12" y="4"/>
                    </a:moveTo>
                    <a:cubicBezTo>
                      <a:pt x="13" y="0"/>
                      <a:pt x="27" y="2"/>
                      <a:pt x="30" y="5"/>
                    </a:cubicBezTo>
                    <a:cubicBezTo>
                      <a:pt x="29" y="11"/>
                      <a:pt x="22" y="5"/>
                      <a:pt x="17" y="7"/>
                    </a:cubicBezTo>
                    <a:cubicBezTo>
                      <a:pt x="12" y="10"/>
                      <a:pt x="0" y="8"/>
                      <a:pt x="0" y="2"/>
                    </a:cubicBezTo>
                    <a:cubicBezTo>
                      <a:pt x="4" y="0"/>
                      <a:pt x="7" y="3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0" name="Freeform 47"/>
              <p:cNvSpPr>
                <a:spLocks noEditPoints="1"/>
              </p:cNvSpPr>
              <p:nvPr/>
            </p:nvSpPr>
            <p:spPr bwMode="auto">
              <a:xfrm>
                <a:off x="1046" y="759"/>
                <a:ext cx="1223" cy="1786"/>
              </a:xfrm>
              <a:custGeom>
                <a:avLst/>
                <a:gdLst>
                  <a:gd name="T0" fmla="*/ 347 w 517"/>
                  <a:gd name="T1" fmla="*/ 18 h 753"/>
                  <a:gd name="T2" fmla="*/ 369 w 517"/>
                  <a:gd name="T3" fmla="*/ 27 h 753"/>
                  <a:gd name="T4" fmla="*/ 405 w 517"/>
                  <a:gd name="T5" fmla="*/ 4 h 753"/>
                  <a:gd name="T6" fmla="*/ 444 w 517"/>
                  <a:gd name="T7" fmla="*/ 15 h 753"/>
                  <a:gd name="T8" fmla="*/ 467 w 517"/>
                  <a:gd name="T9" fmla="*/ 39 h 753"/>
                  <a:gd name="T10" fmla="*/ 441 w 517"/>
                  <a:gd name="T11" fmla="*/ 48 h 753"/>
                  <a:gd name="T12" fmla="*/ 413 w 517"/>
                  <a:gd name="T13" fmla="*/ 58 h 753"/>
                  <a:gd name="T14" fmla="*/ 417 w 517"/>
                  <a:gd name="T15" fmla="*/ 27 h 753"/>
                  <a:gd name="T16" fmla="*/ 377 w 517"/>
                  <a:gd name="T17" fmla="*/ 41 h 753"/>
                  <a:gd name="T18" fmla="*/ 336 w 517"/>
                  <a:gd name="T19" fmla="*/ 57 h 753"/>
                  <a:gd name="T20" fmla="*/ 336 w 517"/>
                  <a:gd name="T21" fmla="*/ 113 h 753"/>
                  <a:gd name="T22" fmla="*/ 378 w 517"/>
                  <a:gd name="T23" fmla="*/ 71 h 753"/>
                  <a:gd name="T24" fmla="*/ 436 w 517"/>
                  <a:gd name="T25" fmla="*/ 98 h 753"/>
                  <a:gd name="T26" fmla="*/ 444 w 517"/>
                  <a:gd name="T27" fmla="*/ 124 h 753"/>
                  <a:gd name="T28" fmla="*/ 392 w 517"/>
                  <a:gd name="T29" fmla="*/ 143 h 753"/>
                  <a:gd name="T30" fmla="*/ 358 w 517"/>
                  <a:gd name="T31" fmla="*/ 176 h 753"/>
                  <a:gd name="T32" fmla="*/ 325 w 517"/>
                  <a:gd name="T33" fmla="*/ 198 h 753"/>
                  <a:gd name="T34" fmla="*/ 273 w 517"/>
                  <a:gd name="T35" fmla="*/ 251 h 753"/>
                  <a:gd name="T36" fmla="*/ 203 w 517"/>
                  <a:gd name="T37" fmla="*/ 321 h 753"/>
                  <a:gd name="T38" fmla="*/ 261 w 517"/>
                  <a:gd name="T39" fmla="*/ 339 h 753"/>
                  <a:gd name="T40" fmla="*/ 336 w 517"/>
                  <a:gd name="T41" fmla="*/ 367 h 753"/>
                  <a:gd name="T42" fmla="*/ 372 w 517"/>
                  <a:gd name="T43" fmla="*/ 379 h 753"/>
                  <a:gd name="T44" fmla="*/ 430 w 517"/>
                  <a:gd name="T45" fmla="*/ 429 h 753"/>
                  <a:gd name="T46" fmla="*/ 459 w 517"/>
                  <a:gd name="T47" fmla="*/ 442 h 753"/>
                  <a:gd name="T48" fmla="*/ 500 w 517"/>
                  <a:gd name="T49" fmla="*/ 496 h 753"/>
                  <a:gd name="T50" fmla="*/ 448 w 517"/>
                  <a:gd name="T51" fmla="*/ 581 h 753"/>
                  <a:gd name="T52" fmla="*/ 414 w 517"/>
                  <a:gd name="T53" fmla="*/ 641 h 753"/>
                  <a:gd name="T54" fmla="*/ 394 w 517"/>
                  <a:gd name="T55" fmla="*/ 687 h 753"/>
                  <a:gd name="T56" fmla="*/ 386 w 517"/>
                  <a:gd name="T57" fmla="*/ 731 h 753"/>
                  <a:gd name="T58" fmla="*/ 374 w 517"/>
                  <a:gd name="T59" fmla="*/ 743 h 753"/>
                  <a:gd name="T60" fmla="*/ 358 w 517"/>
                  <a:gd name="T61" fmla="*/ 728 h 753"/>
                  <a:gd name="T62" fmla="*/ 348 w 517"/>
                  <a:gd name="T63" fmla="*/ 708 h 753"/>
                  <a:gd name="T64" fmla="*/ 344 w 517"/>
                  <a:gd name="T65" fmla="*/ 679 h 753"/>
                  <a:gd name="T66" fmla="*/ 268 w 517"/>
                  <a:gd name="T67" fmla="*/ 467 h 753"/>
                  <a:gd name="T68" fmla="*/ 274 w 517"/>
                  <a:gd name="T69" fmla="*/ 384 h 753"/>
                  <a:gd name="T70" fmla="*/ 148 w 517"/>
                  <a:gd name="T71" fmla="*/ 311 h 753"/>
                  <a:gd name="T72" fmla="*/ 121 w 517"/>
                  <a:gd name="T73" fmla="*/ 256 h 753"/>
                  <a:gd name="T74" fmla="*/ 115 w 517"/>
                  <a:gd name="T75" fmla="*/ 263 h 753"/>
                  <a:gd name="T76" fmla="*/ 126 w 517"/>
                  <a:gd name="T77" fmla="*/ 127 h 753"/>
                  <a:gd name="T78" fmla="*/ 126 w 517"/>
                  <a:gd name="T79" fmla="*/ 102 h 753"/>
                  <a:gd name="T80" fmla="*/ 117 w 517"/>
                  <a:gd name="T81" fmla="*/ 75 h 753"/>
                  <a:gd name="T82" fmla="*/ 0 w 517"/>
                  <a:gd name="T83" fmla="*/ 99 h 753"/>
                  <a:gd name="T84" fmla="*/ 21 w 517"/>
                  <a:gd name="T85" fmla="*/ 71 h 753"/>
                  <a:gd name="T86" fmla="*/ 59 w 517"/>
                  <a:gd name="T87" fmla="*/ 43 h 753"/>
                  <a:gd name="T88" fmla="*/ 187 w 517"/>
                  <a:gd name="T89" fmla="*/ 29 h 753"/>
                  <a:gd name="T90" fmla="*/ 237 w 517"/>
                  <a:gd name="T91" fmla="*/ 25 h 753"/>
                  <a:gd name="T92" fmla="*/ 294 w 517"/>
                  <a:gd name="T93" fmla="*/ 29 h 753"/>
                  <a:gd name="T94" fmla="*/ 316 w 517"/>
                  <a:gd name="T95" fmla="*/ 372 h 753"/>
                  <a:gd name="T96" fmla="*/ 249 w 517"/>
                  <a:gd name="T97" fmla="*/ 363 h 753"/>
                  <a:gd name="T98" fmla="*/ 135 w 517"/>
                  <a:gd name="T99" fmla="*/ 135 h 753"/>
                  <a:gd name="T100" fmla="*/ 121 w 517"/>
                  <a:gd name="T101" fmla="*/ 93 h 753"/>
                  <a:gd name="T102" fmla="*/ 214 w 517"/>
                  <a:gd name="T103" fmla="*/ 48 h 753"/>
                  <a:gd name="T104" fmla="*/ 231 w 517"/>
                  <a:gd name="T105" fmla="*/ 63 h 753"/>
                  <a:gd name="T106" fmla="*/ 263 w 517"/>
                  <a:gd name="T107" fmla="*/ 110 h 753"/>
                  <a:gd name="T108" fmla="*/ 307 w 517"/>
                  <a:gd name="T109" fmla="*/ 144 h 753"/>
                  <a:gd name="T110" fmla="*/ 301 w 517"/>
                  <a:gd name="T111" fmla="*/ 157 h 753"/>
                  <a:gd name="T112" fmla="*/ 322 w 517"/>
                  <a:gd name="T113" fmla="*/ 163 h 753"/>
                  <a:gd name="T114" fmla="*/ 321 w 517"/>
                  <a:gd name="T115" fmla="*/ 174 h 753"/>
                  <a:gd name="T116" fmla="*/ 122 w 517"/>
                  <a:gd name="T117" fmla="*/ 96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7" h="753">
                    <a:moveTo>
                      <a:pt x="335" y="31"/>
                    </a:moveTo>
                    <a:cubicBezTo>
                      <a:pt x="338" y="34"/>
                      <a:pt x="333" y="33"/>
                      <a:pt x="333" y="36"/>
                    </a:cubicBezTo>
                    <a:cubicBezTo>
                      <a:pt x="341" y="36"/>
                      <a:pt x="342" y="30"/>
                      <a:pt x="349" y="29"/>
                    </a:cubicBezTo>
                    <a:cubicBezTo>
                      <a:pt x="349" y="27"/>
                      <a:pt x="347" y="31"/>
                      <a:pt x="345" y="29"/>
                    </a:cubicBezTo>
                    <a:cubicBezTo>
                      <a:pt x="347" y="28"/>
                      <a:pt x="348" y="27"/>
                      <a:pt x="351" y="26"/>
                    </a:cubicBezTo>
                    <a:cubicBezTo>
                      <a:pt x="349" y="25"/>
                      <a:pt x="347" y="24"/>
                      <a:pt x="344" y="24"/>
                    </a:cubicBezTo>
                    <a:cubicBezTo>
                      <a:pt x="345" y="21"/>
                      <a:pt x="350" y="22"/>
                      <a:pt x="347" y="18"/>
                    </a:cubicBezTo>
                    <a:cubicBezTo>
                      <a:pt x="356" y="17"/>
                      <a:pt x="360" y="11"/>
                      <a:pt x="364" y="4"/>
                    </a:cubicBezTo>
                    <a:cubicBezTo>
                      <a:pt x="371" y="4"/>
                      <a:pt x="377" y="3"/>
                      <a:pt x="385" y="3"/>
                    </a:cubicBezTo>
                    <a:cubicBezTo>
                      <a:pt x="381" y="12"/>
                      <a:pt x="357" y="5"/>
                      <a:pt x="363" y="22"/>
                    </a:cubicBezTo>
                    <a:cubicBezTo>
                      <a:pt x="362" y="24"/>
                      <a:pt x="358" y="22"/>
                      <a:pt x="358" y="24"/>
                    </a:cubicBezTo>
                    <a:cubicBezTo>
                      <a:pt x="357" y="27"/>
                      <a:pt x="361" y="25"/>
                      <a:pt x="362" y="25"/>
                    </a:cubicBezTo>
                    <a:cubicBezTo>
                      <a:pt x="361" y="27"/>
                      <a:pt x="361" y="30"/>
                      <a:pt x="359" y="31"/>
                    </a:cubicBezTo>
                    <a:cubicBezTo>
                      <a:pt x="363" y="31"/>
                      <a:pt x="364" y="26"/>
                      <a:pt x="369" y="27"/>
                    </a:cubicBezTo>
                    <a:cubicBezTo>
                      <a:pt x="370" y="32"/>
                      <a:pt x="367" y="34"/>
                      <a:pt x="366" y="37"/>
                    </a:cubicBezTo>
                    <a:cubicBezTo>
                      <a:pt x="372" y="32"/>
                      <a:pt x="382" y="31"/>
                      <a:pt x="384" y="23"/>
                    </a:cubicBezTo>
                    <a:cubicBezTo>
                      <a:pt x="383" y="21"/>
                      <a:pt x="379" y="22"/>
                      <a:pt x="376" y="22"/>
                    </a:cubicBezTo>
                    <a:cubicBezTo>
                      <a:pt x="376" y="20"/>
                      <a:pt x="376" y="19"/>
                      <a:pt x="375" y="19"/>
                    </a:cubicBezTo>
                    <a:cubicBezTo>
                      <a:pt x="376" y="16"/>
                      <a:pt x="380" y="19"/>
                      <a:pt x="382" y="19"/>
                    </a:cubicBezTo>
                    <a:cubicBezTo>
                      <a:pt x="381" y="16"/>
                      <a:pt x="377" y="17"/>
                      <a:pt x="375" y="16"/>
                    </a:cubicBezTo>
                    <a:cubicBezTo>
                      <a:pt x="381" y="13"/>
                      <a:pt x="393" y="0"/>
                      <a:pt x="405" y="4"/>
                    </a:cubicBezTo>
                    <a:cubicBezTo>
                      <a:pt x="405" y="4"/>
                      <a:pt x="403" y="6"/>
                      <a:pt x="404" y="6"/>
                    </a:cubicBezTo>
                    <a:cubicBezTo>
                      <a:pt x="408" y="6"/>
                      <a:pt x="412" y="2"/>
                      <a:pt x="416" y="5"/>
                    </a:cubicBezTo>
                    <a:cubicBezTo>
                      <a:pt x="417" y="9"/>
                      <a:pt x="414" y="10"/>
                      <a:pt x="413" y="12"/>
                    </a:cubicBezTo>
                    <a:cubicBezTo>
                      <a:pt x="418" y="13"/>
                      <a:pt x="425" y="9"/>
                      <a:pt x="434" y="10"/>
                    </a:cubicBezTo>
                    <a:cubicBezTo>
                      <a:pt x="435" y="12"/>
                      <a:pt x="432" y="11"/>
                      <a:pt x="432" y="13"/>
                    </a:cubicBezTo>
                    <a:cubicBezTo>
                      <a:pt x="433" y="15"/>
                      <a:pt x="437" y="11"/>
                      <a:pt x="437" y="16"/>
                    </a:cubicBezTo>
                    <a:cubicBezTo>
                      <a:pt x="440" y="16"/>
                      <a:pt x="441" y="14"/>
                      <a:pt x="444" y="15"/>
                    </a:cubicBezTo>
                    <a:cubicBezTo>
                      <a:pt x="444" y="17"/>
                      <a:pt x="448" y="19"/>
                      <a:pt x="446" y="20"/>
                    </a:cubicBezTo>
                    <a:cubicBezTo>
                      <a:pt x="446" y="21"/>
                      <a:pt x="449" y="19"/>
                      <a:pt x="452" y="20"/>
                    </a:cubicBezTo>
                    <a:cubicBezTo>
                      <a:pt x="448" y="22"/>
                      <a:pt x="451" y="22"/>
                      <a:pt x="454" y="22"/>
                    </a:cubicBezTo>
                    <a:cubicBezTo>
                      <a:pt x="455" y="25"/>
                      <a:pt x="451" y="24"/>
                      <a:pt x="448" y="24"/>
                    </a:cubicBezTo>
                    <a:cubicBezTo>
                      <a:pt x="449" y="26"/>
                      <a:pt x="451" y="26"/>
                      <a:pt x="454" y="26"/>
                    </a:cubicBezTo>
                    <a:cubicBezTo>
                      <a:pt x="455" y="28"/>
                      <a:pt x="447" y="27"/>
                      <a:pt x="447" y="29"/>
                    </a:cubicBezTo>
                    <a:cubicBezTo>
                      <a:pt x="454" y="31"/>
                      <a:pt x="459" y="39"/>
                      <a:pt x="467" y="39"/>
                    </a:cubicBezTo>
                    <a:cubicBezTo>
                      <a:pt x="463" y="44"/>
                      <a:pt x="457" y="43"/>
                      <a:pt x="454" y="49"/>
                    </a:cubicBezTo>
                    <a:cubicBezTo>
                      <a:pt x="451" y="50"/>
                      <a:pt x="451" y="48"/>
                      <a:pt x="449" y="48"/>
                    </a:cubicBezTo>
                    <a:cubicBezTo>
                      <a:pt x="448" y="45"/>
                      <a:pt x="446" y="39"/>
                      <a:pt x="442" y="42"/>
                    </a:cubicBezTo>
                    <a:cubicBezTo>
                      <a:pt x="442" y="41"/>
                      <a:pt x="442" y="41"/>
                      <a:pt x="442" y="41"/>
                    </a:cubicBezTo>
                    <a:cubicBezTo>
                      <a:pt x="439" y="40"/>
                      <a:pt x="440" y="43"/>
                      <a:pt x="441" y="44"/>
                    </a:cubicBezTo>
                    <a:cubicBezTo>
                      <a:pt x="440" y="44"/>
                      <a:pt x="438" y="44"/>
                      <a:pt x="437" y="44"/>
                    </a:cubicBezTo>
                    <a:cubicBezTo>
                      <a:pt x="438" y="46"/>
                      <a:pt x="439" y="47"/>
                      <a:pt x="441" y="48"/>
                    </a:cubicBezTo>
                    <a:cubicBezTo>
                      <a:pt x="444" y="50"/>
                      <a:pt x="442" y="51"/>
                      <a:pt x="445" y="51"/>
                    </a:cubicBezTo>
                    <a:cubicBezTo>
                      <a:pt x="444" y="53"/>
                      <a:pt x="442" y="53"/>
                      <a:pt x="445" y="54"/>
                    </a:cubicBezTo>
                    <a:cubicBezTo>
                      <a:pt x="444" y="57"/>
                      <a:pt x="439" y="60"/>
                      <a:pt x="441" y="62"/>
                    </a:cubicBezTo>
                    <a:cubicBezTo>
                      <a:pt x="438" y="63"/>
                      <a:pt x="434" y="56"/>
                      <a:pt x="428" y="56"/>
                    </a:cubicBezTo>
                    <a:cubicBezTo>
                      <a:pt x="429" y="59"/>
                      <a:pt x="434" y="60"/>
                      <a:pt x="433" y="66"/>
                    </a:cubicBezTo>
                    <a:cubicBezTo>
                      <a:pt x="426" y="66"/>
                      <a:pt x="422" y="59"/>
                      <a:pt x="415" y="62"/>
                    </a:cubicBezTo>
                    <a:cubicBezTo>
                      <a:pt x="415" y="59"/>
                      <a:pt x="418" y="58"/>
                      <a:pt x="413" y="58"/>
                    </a:cubicBezTo>
                    <a:cubicBezTo>
                      <a:pt x="413" y="57"/>
                      <a:pt x="415" y="57"/>
                      <a:pt x="415" y="56"/>
                    </a:cubicBezTo>
                    <a:cubicBezTo>
                      <a:pt x="411" y="48"/>
                      <a:pt x="403" y="54"/>
                      <a:pt x="393" y="51"/>
                    </a:cubicBezTo>
                    <a:cubicBezTo>
                      <a:pt x="397" y="45"/>
                      <a:pt x="404" y="47"/>
                      <a:pt x="413" y="47"/>
                    </a:cubicBezTo>
                    <a:cubicBezTo>
                      <a:pt x="416" y="46"/>
                      <a:pt x="412" y="44"/>
                      <a:pt x="413" y="42"/>
                    </a:cubicBezTo>
                    <a:cubicBezTo>
                      <a:pt x="419" y="40"/>
                      <a:pt x="424" y="38"/>
                      <a:pt x="427" y="33"/>
                    </a:cubicBezTo>
                    <a:cubicBezTo>
                      <a:pt x="427" y="31"/>
                      <a:pt x="422" y="34"/>
                      <a:pt x="424" y="30"/>
                    </a:cubicBezTo>
                    <a:cubicBezTo>
                      <a:pt x="422" y="29"/>
                      <a:pt x="421" y="27"/>
                      <a:pt x="417" y="27"/>
                    </a:cubicBezTo>
                    <a:cubicBezTo>
                      <a:pt x="416" y="27"/>
                      <a:pt x="414" y="27"/>
                      <a:pt x="413" y="27"/>
                    </a:cubicBezTo>
                    <a:cubicBezTo>
                      <a:pt x="413" y="26"/>
                      <a:pt x="414" y="26"/>
                      <a:pt x="415" y="25"/>
                    </a:cubicBezTo>
                    <a:cubicBezTo>
                      <a:pt x="415" y="23"/>
                      <a:pt x="413" y="22"/>
                      <a:pt x="412" y="21"/>
                    </a:cubicBezTo>
                    <a:cubicBezTo>
                      <a:pt x="408" y="27"/>
                      <a:pt x="402" y="21"/>
                      <a:pt x="392" y="23"/>
                    </a:cubicBezTo>
                    <a:cubicBezTo>
                      <a:pt x="396" y="24"/>
                      <a:pt x="394" y="26"/>
                      <a:pt x="398" y="26"/>
                    </a:cubicBezTo>
                    <a:cubicBezTo>
                      <a:pt x="398" y="30"/>
                      <a:pt x="395" y="31"/>
                      <a:pt x="391" y="30"/>
                    </a:cubicBezTo>
                    <a:cubicBezTo>
                      <a:pt x="391" y="35"/>
                      <a:pt x="385" y="45"/>
                      <a:pt x="377" y="41"/>
                    </a:cubicBezTo>
                    <a:cubicBezTo>
                      <a:pt x="374" y="44"/>
                      <a:pt x="377" y="44"/>
                      <a:pt x="376" y="46"/>
                    </a:cubicBezTo>
                    <a:cubicBezTo>
                      <a:pt x="373" y="47"/>
                      <a:pt x="373" y="44"/>
                      <a:pt x="373" y="42"/>
                    </a:cubicBezTo>
                    <a:cubicBezTo>
                      <a:pt x="370" y="42"/>
                      <a:pt x="369" y="41"/>
                      <a:pt x="367" y="41"/>
                    </a:cubicBezTo>
                    <a:cubicBezTo>
                      <a:pt x="367" y="44"/>
                      <a:pt x="357" y="47"/>
                      <a:pt x="352" y="45"/>
                    </a:cubicBezTo>
                    <a:cubicBezTo>
                      <a:pt x="352" y="47"/>
                      <a:pt x="356" y="46"/>
                      <a:pt x="358" y="47"/>
                    </a:cubicBezTo>
                    <a:cubicBezTo>
                      <a:pt x="351" y="53"/>
                      <a:pt x="342" y="57"/>
                      <a:pt x="331" y="54"/>
                    </a:cubicBezTo>
                    <a:cubicBezTo>
                      <a:pt x="331" y="57"/>
                      <a:pt x="333" y="58"/>
                      <a:pt x="336" y="57"/>
                    </a:cubicBezTo>
                    <a:cubicBezTo>
                      <a:pt x="335" y="62"/>
                      <a:pt x="329" y="60"/>
                      <a:pt x="326" y="62"/>
                    </a:cubicBezTo>
                    <a:cubicBezTo>
                      <a:pt x="316" y="66"/>
                      <a:pt x="308" y="73"/>
                      <a:pt x="302" y="80"/>
                    </a:cubicBezTo>
                    <a:cubicBezTo>
                      <a:pt x="302" y="85"/>
                      <a:pt x="305" y="82"/>
                      <a:pt x="308" y="82"/>
                    </a:cubicBezTo>
                    <a:cubicBezTo>
                      <a:pt x="307" y="86"/>
                      <a:pt x="305" y="89"/>
                      <a:pt x="304" y="92"/>
                    </a:cubicBezTo>
                    <a:cubicBezTo>
                      <a:pt x="315" y="89"/>
                      <a:pt x="324" y="96"/>
                      <a:pt x="328" y="103"/>
                    </a:cubicBezTo>
                    <a:cubicBezTo>
                      <a:pt x="333" y="104"/>
                      <a:pt x="336" y="102"/>
                      <a:pt x="341" y="102"/>
                    </a:cubicBezTo>
                    <a:cubicBezTo>
                      <a:pt x="339" y="105"/>
                      <a:pt x="339" y="110"/>
                      <a:pt x="336" y="113"/>
                    </a:cubicBezTo>
                    <a:cubicBezTo>
                      <a:pt x="336" y="115"/>
                      <a:pt x="342" y="112"/>
                      <a:pt x="341" y="115"/>
                    </a:cubicBezTo>
                    <a:cubicBezTo>
                      <a:pt x="341" y="119"/>
                      <a:pt x="336" y="116"/>
                      <a:pt x="335" y="115"/>
                    </a:cubicBezTo>
                    <a:cubicBezTo>
                      <a:pt x="334" y="119"/>
                      <a:pt x="336" y="122"/>
                      <a:pt x="338" y="125"/>
                    </a:cubicBezTo>
                    <a:cubicBezTo>
                      <a:pt x="346" y="124"/>
                      <a:pt x="351" y="117"/>
                      <a:pt x="351" y="105"/>
                    </a:cubicBezTo>
                    <a:cubicBezTo>
                      <a:pt x="360" y="101"/>
                      <a:pt x="370" y="97"/>
                      <a:pt x="375" y="89"/>
                    </a:cubicBezTo>
                    <a:cubicBezTo>
                      <a:pt x="375" y="84"/>
                      <a:pt x="370" y="86"/>
                      <a:pt x="370" y="82"/>
                    </a:cubicBezTo>
                    <a:cubicBezTo>
                      <a:pt x="374" y="81"/>
                      <a:pt x="382" y="75"/>
                      <a:pt x="378" y="71"/>
                    </a:cubicBezTo>
                    <a:cubicBezTo>
                      <a:pt x="381" y="69"/>
                      <a:pt x="385" y="67"/>
                      <a:pt x="385" y="62"/>
                    </a:cubicBezTo>
                    <a:cubicBezTo>
                      <a:pt x="393" y="61"/>
                      <a:pt x="397" y="65"/>
                      <a:pt x="406" y="64"/>
                    </a:cubicBezTo>
                    <a:cubicBezTo>
                      <a:pt x="408" y="66"/>
                      <a:pt x="407" y="71"/>
                      <a:pt x="413" y="70"/>
                    </a:cubicBezTo>
                    <a:cubicBezTo>
                      <a:pt x="409" y="75"/>
                      <a:pt x="414" y="80"/>
                      <a:pt x="406" y="82"/>
                    </a:cubicBezTo>
                    <a:cubicBezTo>
                      <a:pt x="418" y="89"/>
                      <a:pt x="426" y="79"/>
                      <a:pt x="435" y="73"/>
                    </a:cubicBezTo>
                    <a:cubicBezTo>
                      <a:pt x="433" y="81"/>
                      <a:pt x="443" y="89"/>
                      <a:pt x="435" y="95"/>
                    </a:cubicBezTo>
                    <a:cubicBezTo>
                      <a:pt x="435" y="96"/>
                      <a:pt x="436" y="97"/>
                      <a:pt x="436" y="98"/>
                    </a:cubicBezTo>
                    <a:cubicBezTo>
                      <a:pt x="438" y="100"/>
                      <a:pt x="440" y="97"/>
                      <a:pt x="439" y="102"/>
                    </a:cubicBezTo>
                    <a:cubicBezTo>
                      <a:pt x="444" y="102"/>
                      <a:pt x="446" y="105"/>
                      <a:pt x="450" y="105"/>
                    </a:cubicBezTo>
                    <a:cubicBezTo>
                      <a:pt x="445" y="110"/>
                      <a:pt x="440" y="108"/>
                      <a:pt x="434" y="112"/>
                    </a:cubicBezTo>
                    <a:cubicBezTo>
                      <a:pt x="438" y="114"/>
                      <a:pt x="444" y="109"/>
                      <a:pt x="448" y="108"/>
                    </a:cubicBezTo>
                    <a:cubicBezTo>
                      <a:pt x="448" y="110"/>
                      <a:pt x="447" y="110"/>
                      <a:pt x="447" y="112"/>
                    </a:cubicBezTo>
                    <a:cubicBezTo>
                      <a:pt x="449" y="111"/>
                      <a:pt x="450" y="110"/>
                      <a:pt x="454" y="111"/>
                    </a:cubicBezTo>
                    <a:cubicBezTo>
                      <a:pt x="453" y="115"/>
                      <a:pt x="451" y="123"/>
                      <a:pt x="444" y="124"/>
                    </a:cubicBezTo>
                    <a:cubicBezTo>
                      <a:pt x="442" y="125"/>
                      <a:pt x="442" y="123"/>
                      <a:pt x="440" y="123"/>
                    </a:cubicBezTo>
                    <a:cubicBezTo>
                      <a:pt x="431" y="127"/>
                      <a:pt x="427" y="135"/>
                      <a:pt x="419" y="132"/>
                    </a:cubicBezTo>
                    <a:cubicBezTo>
                      <a:pt x="414" y="130"/>
                      <a:pt x="406" y="132"/>
                      <a:pt x="400" y="131"/>
                    </a:cubicBezTo>
                    <a:cubicBezTo>
                      <a:pt x="389" y="132"/>
                      <a:pt x="385" y="144"/>
                      <a:pt x="373" y="141"/>
                    </a:cubicBezTo>
                    <a:cubicBezTo>
                      <a:pt x="371" y="144"/>
                      <a:pt x="377" y="141"/>
                      <a:pt x="376" y="144"/>
                    </a:cubicBezTo>
                    <a:cubicBezTo>
                      <a:pt x="385" y="141"/>
                      <a:pt x="392" y="134"/>
                      <a:pt x="406" y="138"/>
                    </a:cubicBezTo>
                    <a:cubicBezTo>
                      <a:pt x="405" y="143"/>
                      <a:pt x="397" y="142"/>
                      <a:pt x="392" y="143"/>
                    </a:cubicBezTo>
                    <a:cubicBezTo>
                      <a:pt x="393" y="146"/>
                      <a:pt x="397" y="144"/>
                      <a:pt x="400" y="144"/>
                    </a:cubicBezTo>
                    <a:cubicBezTo>
                      <a:pt x="391" y="153"/>
                      <a:pt x="405" y="158"/>
                      <a:pt x="412" y="158"/>
                    </a:cubicBezTo>
                    <a:cubicBezTo>
                      <a:pt x="410" y="165"/>
                      <a:pt x="401" y="162"/>
                      <a:pt x="397" y="164"/>
                    </a:cubicBezTo>
                    <a:cubicBezTo>
                      <a:pt x="392" y="166"/>
                      <a:pt x="391" y="170"/>
                      <a:pt x="386" y="170"/>
                    </a:cubicBezTo>
                    <a:cubicBezTo>
                      <a:pt x="386" y="168"/>
                      <a:pt x="385" y="168"/>
                      <a:pt x="385" y="165"/>
                    </a:cubicBezTo>
                    <a:cubicBezTo>
                      <a:pt x="389" y="163"/>
                      <a:pt x="392" y="161"/>
                      <a:pt x="395" y="160"/>
                    </a:cubicBezTo>
                    <a:cubicBezTo>
                      <a:pt x="382" y="161"/>
                      <a:pt x="366" y="167"/>
                      <a:pt x="358" y="176"/>
                    </a:cubicBezTo>
                    <a:cubicBezTo>
                      <a:pt x="358" y="179"/>
                      <a:pt x="362" y="180"/>
                      <a:pt x="359" y="182"/>
                    </a:cubicBezTo>
                    <a:cubicBezTo>
                      <a:pt x="356" y="181"/>
                      <a:pt x="355" y="182"/>
                      <a:pt x="348" y="183"/>
                    </a:cubicBezTo>
                    <a:cubicBezTo>
                      <a:pt x="349" y="184"/>
                      <a:pt x="350" y="184"/>
                      <a:pt x="350" y="186"/>
                    </a:cubicBezTo>
                    <a:cubicBezTo>
                      <a:pt x="340" y="186"/>
                      <a:pt x="337" y="192"/>
                      <a:pt x="333" y="197"/>
                    </a:cubicBezTo>
                    <a:cubicBezTo>
                      <a:pt x="330" y="197"/>
                      <a:pt x="332" y="194"/>
                      <a:pt x="332" y="192"/>
                    </a:cubicBezTo>
                    <a:cubicBezTo>
                      <a:pt x="331" y="199"/>
                      <a:pt x="329" y="204"/>
                      <a:pt x="325" y="207"/>
                    </a:cubicBezTo>
                    <a:cubicBezTo>
                      <a:pt x="324" y="206"/>
                      <a:pt x="327" y="202"/>
                      <a:pt x="325" y="198"/>
                    </a:cubicBezTo>
                    <a:cubicBezTo>
                      <a:pt x="323" y="204"/>
                      <a:pt x="322" y="208"/>
                      <a:pt x="323" y="215"/>
                    </a:cubicBezTo>
                    <a:cubicBezTo>
                      <a:pt x="321" y="212"/>
                      <a:pt x="319" y="215"/>
                      <a:pt x="322" y="215"/>
                    </a:cubicBezTo>
                    <a:cubicBezTo>
                      <a:pt x="319" y="218"/>
                      <a:pt x="314" y="224"/>
                      <a:pt x="310" y="226"/>
                    </a:cubicBezTo>
                    <a:cubicBezTo>
                      <a:pt x="302" y="230"/>
                      <a:pt x="288" y="236"/>
                      <a:pt x="286" y="244"/>
                    </a:cubicBezTo>
                    <a:cubicBezTo>
                      <a:pt x="283" y="254"/>
                      <a:pt x="291" y="270"/>
                      <a:pt x="284" y="280"/>
                    </a:cubicBezTo>
                    <a:cubicBezTo>
                      <a:pt x="282" y="280"/>
                      <a:pt x="280" y="280"/>
                      <a:pt x="279" y="280"/>
                    </a:cubicBezTo>
                    <a:cubicBezTo>
                      <a:pt x="277" y="272"/>
                      <a:pt x="274" y="263"/>
                      <a:pt x="273" y="251"/>
                    </a:cubicBezTo>
                    <a:cubicBezTo>
                      <a:pt x="261" y="252"/>
                      <a:pt x="241" y="242"/>
                      <a:pt x="243" y="257"/>
                    </a:cubicBezTo>
                    <a:cubicBezTo>
                      <a:pt x="241" y="253"/>
                      <a:pt x="230" y="256"/>
                      <a:pt x="231" y="252"/>
                    </a:cubicBezTo>
                    <a:cubicBezTo>
                      <a:pt x="218" y="249"/>
                      <a:pt x="207" y="259"/>
                      <a:pt x="197" y="266"/>
                    </a:cubicBezTo>
                    <a:cubicBezTo>
                      <a:pt x="200" y="273"/>
                      <a:pt x="196" y="280"/>
                      <a:pt x="194" y="286"/>
                    </a:cubicBezTo>
                    <a:cubicBezTo>
                      <a:pt x="193" y="286"/>
                      <a:pt x="194" y="284"/>
                      <a:pt x="193" y="284"/>
                    </a:cubicBezTo>
                    <a:cubicBezTo>
                      <a:pt x="189" y="295"/>
                      <a:pt x="192" y="307"/>
                      <a:pt x="197" y="318"/>
                    </a:cubicBezTo>
                    <a:cubicBezTo>
                      <a:pt x="200" y="318"/>
                      <a:pt x="203" y="318"/>
                      <a:pt x="203" y="321"/>
                    </a:cubicBezTo>
                    <a:cubicBezTo>
                      <a:pt x="208" y="320"/>
                      <a:pt x="213" y="319"/>
                      <a:pt x="219" y="319"/>
                    </a:cubicBezTo>
                    <a:cubicBezTo>
                      <a:pt x="222" y="315"/>
                      <a:pt x="227" y="313"/>
                      <a:pt x="227" y="305"/>
                    </a:cubicBezTo>
                    <a:cubicBezTo>
                      <a:pt x="232" y="303"/>
                      <a:pt x="241" y="298"/>
                      <a:pt x="246" y="303"/>
                    </a:cubicBezTo>
                    <a:cubicBezTo>
                      <a:pt x="245" y="310"/>
                      <a:pt x="240" y="313"/>
                      <a:pt x="238" y="321"/>
                    </a:cubicBezTo>
                    <a:cubicBezTo>
                      <a:pt x="239" y="316"/>
                      <a:pt x="235" y="319"/>
                      <a:pt x="237" y="323"/>
                    </a:cubicBezTo>
                    <a:cubicBezTo>
                      <a:pt x="235" y="327"/>
                      <a:pt x="235" y="332"/>
                      <a:pt x="232" y="335"/>
                    </a:cubicBezTo>
                    <a:cubicBezTo>
                      <a:pt x="240" y="337"/>
                      <a:pt x="255" y="331"/>
                      <a:pt x="261" y="339"/>
                    </a:cubicBezTo>
                    <a:cubicBezTo>
                      <a:pt x="256" y="353"/>
                      <a:pt x="252" y="369"/>
                      <a:pt x="263" y="377"/>
                    </a:cubicBezTo>
                    <a:cubicBezTo>
                      <a:pt x="276" y="374"/>
                      <a:pt x="285" y="371"/>
                      <a:pt x="291" y="382"/>
                    </a:cubicBezTo>
                    <a:cubicBezTo>
                      <a:pt x="291" y="375"/>
                      <a:pt x="300" y="371"/>
                      <a:pt x="301" y="363"/>
                    </a:cubicBezTo>
                    <a:cubicBezTo>
                      <a:pt x="306" y="366"/>
                      <a:pt x="315" y="359"/>
                      <a:pt x="321" y="356"/>
                    </a:cubicBezTo>
                    <a:cubicBezTo>
                      <a:pt x="322" y="360"/>
                      <a:pt x="318" y="361"/>
                      <a:pt x="318" y="364"/>
                    </a:cubicBezTo>
                    <a:cubicBezTo>
                      <a:pt x="321" y="365"/>
                      <a:pt x="328" y="362"/>
                      <a:pt x="328" y="358"/>
                    </a:cubicBezTo>
                    <a:cubicBezTo>
                      <a:pt x="329" y="362"/>
                      <a:pt x="337" y="360"/>
                      <a:pt x="336" y="367"/>
                    </a:cubicBezTo>
                    <a:cubicBezTo>
                      <a:pt x="351" y="369"/>
                      <a:pt x="356" y="367"/>
                      <a:pt x="368" y="366"/>
                    </a:cubicBezTo>
                    <a:cubicBezTo>
                      <a:pt x="368" y="367"/>
                      <a:pt x="366" y="367"/>
                      <a:pt x="365" y="367"/>
                    </a:cubicBezTo>
                    <a:cubicBezTo>
                      <a:pt x="365" y="369"/>
                      <a:pt x="368" y="368"/>
                      <a:pt x="367" y="371"/>
                    </a:cubicBezTo>
                    <a:cubicBezTo>
                      <a:pt x="370" y="368"/>
                      <a:pt x="372" y="370"/>
                      <a:pt x="373" y="365"/>
                    </a:cubicBezTo>
                    <a:cubicBezTo>
                      <a:pt x="377" y="365"/>
                      <a:pt x="374" y="372"/>
                      <a:pt x="370" y="370"/>
                    </a:cubicBezTo>
                    <a:cubicBezTo>
                      <a:pt x="371" y="372"/>
                      <a:pt x="373" y="372"/>
                      <a:pt x="375" y="373"/>
                    </a:cubicBezTo>
                    <a:cubicBezTo>
                      <a:pt x="376" y="377"/>
                      <a:pt x="372" y="376"/>
                      <a:pt x="372" y="379"/>
                    </a:cubicBezTo>
                    <a:cubicBezTo>
                      <a:pt x="378" y="379"/>
                      <a:pt x="387" y="380"/>
                      <a:pt x="387" y="388"/>
                    </a:cubicBezTo>
                    <a:cubicBezTo>
                      <a:pt x="395" y="401"/>
                      <a:pt x="415" y="388"/>
                      <a:pt x="422" y="406"/>
                    </a:cubicBezTo>
                    <a:cubicBezTo>
                      <a:pt x="423" y="405"/>
                      <a:pt x="423" y="405"/>
                      <a:pt x="425" y="405"/>
                    </a:cubicBezTo>
                    <a:cubicBezTo>
                      <a:pt x="425" y="413"/>
                      <a:pt x="431" y="419"/>
                      <a:pt x="430" y="426"/>
                    </a:cubicBezTo>
                    <a:cubicBezTo>
                      <a:pt x="427" y="428"/>
                      <a:pt x="424" y="430"/>
                      <a:pt x="423" y="433"/>
                    </a:cubicBezTo>
                    <a:cubicBezTo>
                      <a:pt x="424" y="436"/>
                      <a:pt x="426" y="433"/>
                      <a:pt x="428" y="433"/>
                    </a:cubicBezTo>
                    <a:cubicBezTo>
                      <a:pt x="423" y="430"/>
                      <a:pt x="429" y="431"/>
                      <a:pt x="430" y="429"/>
                    </a:cubicBezTo>
                    <a:cubicBezTo>
                      <a:pt x="434" y="430"/>
                      <a:pt x="436" y="431"/>
                      <a:pt x="439" y="432"/>
                    </a:cubicBezTo>
                    <a:cubicBezTo>
                      <a:pt x="440" y="435"/>
                      <a:pt x="438" y="435"/>
                      <a:pt x="438" y="437"/>
                    </a:cubicBezTo>
                    <a:cubicBezTo>
                      <a:pt x="437" y="438"/>
                      <a:pt x="436" y="440"/>
                      <a:pt x="433" y="439"/>
                    </a:cubicBezTo>
                    <a:cubicBezTo>
                      <a:pt x="433" y="441"/>
                      <a:pt x="435" y="441"/>
                      <a:pt x="434" y="444"/>
                    </a:cubicBezTo>
                    <a:cubicBezTo>
                      <a:pt x="436" y="442"/>
                      <a:pt x="437" y="439"/>
                      <a:pt x="439" y="438"/>
                    </a:cubicBezTo>
                    <a:cubicBezTo>
                      <a:pt x="443" y="428"/>
                      <a:pt x="454" y="440"/>
                      <a:pt x="459" y="440"/>
                    </a:cubicBezTo>
                    <a:cubicBezTo>
                      <a:pt x="459" y="441"/>
                      <a:pt x="459" y="441"/>
                      <a:pt x="459" y="442"/>
                    </a:cubicBezTo>
                    <a:cubicBezTo>
                      <a:pt x="462" y="443"/>
                      <a:pt x="458" y="450"/>
                      <a:pt x="460" y="448"/>
                    </a:cubicBezTo>
                    <a:cubicBezTo>
                      <a:pt x="461" y="447"/>
                      <a:pt x="461" y="445"/>
                      <a:pt x="462" y="445"/>
                    </a:cubicBezTo>
                    <a:cubicBezTo>
                      <a:pt x="462" y="446"/>
                      <a:pt x="465" y="446"/>
                      <a:pt x="465" y="445"/>
                    </a:cubicBezTo>
                    <a:cubicBezTo>
                      <a:pt x="465" y="444"/>
                      <a:pt x="465" y="444"/>
                      <a:pt x="466" y="444"/>
                    </a:cubicBezTo>
                    <a:cubicBezTo>
                      <a:pt x="471" y="449"/>
                      <a:pt x="478" y="445"/>
                      <a:pt x="483" y="447"/>
                    </a:cubicBezTo>
                    <a:cubicBezTo>
                      <a:pt x="492" y="449"/>
                      <a:pt x="495" y="462"/>
                      <a:pt x="507" y="461"/>
                    </a:cubicBezTo>
                    <a:cubicBezTo>
                      <a:pt x="517" y="471"/>
                      <a:pt x="510" y="492"/>
                      <a:pt x="500" y="496"/>
                    </a:cubicBezTo>
                    <a:cubicBezTo>
                      <a:pt x="500" y="501"/>
                      <a:pt x="496" y="503"/>
                      <a:pt x="496" y="507"/>
                    </a:cubicBezTo>
                    <a:cubicBezTo>
                      <a:pt x="494" y="508"/>
                      <a:pt x="493" y="507"/>
                      <a:pt x="493" y="505"/>
                    </a:cubicBezTo>
                    <a:cubicBezTo>
                      <a:pt x="488" y="520"/>
                      <a:pt x="496" y="546"/>
                      <a:pt x="484" y="555"/>
                    </a:cubicBezTo>
                    <a:cubicBezTo>
                      <a:pt x="484" y="558"/>
                      <a:pt x="484" y="560"/>
                      <a:pt x="484" y="562"/>
                    </a:cubicBezTo>
                    <a:cubicBezTo>
                      <a:pt x="482" y="563"/>
                      <a:pt x="479" y="564"/>
                      <a:pt x="479" y="568"/>
                    </a:cubicBezTo>
                    <a:cubicBezTo>
                      <a:pt x="471" y="567"/>
                      <a:pt x="466" y="569"/>
                      <a:pt x="463" y="573"/>
                    </a:cubicBezTo>
                    <a:cubicBezTo>
                      <a:pt x="457" y="570"/>
                      <a:pt x="452" y="582"/>
                      <a:pt x="448" y="581"/>
                    </a:cubicBezTo>
                    <a:cubicBezTo>
                      <a:pt x="451" y="598"/>
                      <a:pt x="445" y="605"/>
                      <a:pt x="440" y="617"/>
                    </a:cubicBezTo>
                    <a:cubicBezTo>
                      <a:pt x="438" y="616"/>
                      <a:pt x="441" y="613"/>
                      <a:pt x="441" y="611"/>
                    </a:cubicBezTo>
                    <a:cubicBezTo>
                      <a:pt x="437" y="612"/>
                      <a:pt x="436" y="616"/>
                      <a:pt x="434" y="620"/>
                    </a:cubicBezTo>
                    <a:cubicBezTo>
                      <a:pt x="435" y="621"/>
                      <a:pt x="436" y="619"/>
                      <a:pt x="437" y="620"/>
                    </a:cubicBezTo>
                    <a:cubicBezTo>
                      <a:pt x="434" y="627"/>
                      <a:pt x="430" y="634"/>
                      <a:pt x="426" y="640"/>
                    </a:cubicBezTo>
                    <a:cubicBezTo>
                      <a:pt x="418" y="640"/>
                      <a:pt x="413" y="636"/>
                      <a:pt x="406" y="635"/>
                    </a:cubicBezTo>
                    <a:cubicBezTo>
                      <a:pt x="407" y="639"/>
                      <a:pt x="412" y="639"/>
                      <a:pt x="414" y="641"/>
                    </a:cubicBezTo>
                    <a:cubicBezTo>
                      <a:pt x="412" y="647"/>
                      <a:pt x="417" y="647"/>
                      <a:pt x="419" y="650"/>
                    </a:cubicBezTo>
                    <a:cubicBezTo>
                      <a:pt x="417" y="661"/>
                      <a:pt x="408" y="664"/>
                      <a:pt x="394" y="663"/>
                    </a:cubicBezTo>
                    <a:cubicBezTo>
                      <a:pt x="396" y="666"/>
                      <a:pt x="398" y="669"/>
                      <a:pt x="397" y="675"/>
                    </a:cubicBezTo>
                    <a:cubicBezTo>
                      <a:pt x="392" y="675"/>
                      <a:pt x="387" y="676"/>
                      <a:pt x="384" y="674"/>
                    </a:cubicBezTo>
                    <a:cubicBezTo>
                      <a:pt x="384" y="679"/>
                      <a:pt x="387" y="681"/>
                      <a:pt x="388" y="683"/>
                    </a:cubicBezTo>
                    <a:cubicBezTo>
                      <a:pt x="391" y="684"/>
                      <a:pt x="389" y="680"/>
                      <a:pt x="392" y="681"/>
                    </a:cubicBezTo>
                    <a:cubicBezTo>
                      <a:pt x="393" y="683"/>
                      <a:pt x="395" y="684"/>
                      <a:pt x="394" y="687"/>
                    </a:cubicBezTo>
                    <a:cubicBezTo>
                      <a:pt x="392" y="687"/>
                      <a:pt x="392" y="685"/>
                      <a:pt x="389" y="686"/>
                    </a:cubicBezTo>
                    <a:cubicBezTo>
                      <a:pt x="392" y="687"/>
                      <a:pt x="391" y="689"/>
                      <a:pt x="388" y="690"/>
                    </a:cubicBezTo>
                    <a:cubicBezTo>
                      <a:pt x="389" y="693"/>
                      <a:pt x="391" y="695"/>
                      <a:pt x="390" y="699"/>
                    </a:cubicBezTo>
                    <a:cubicBezTo>
                      <a:pt x="385" y="698"/>
                      <a:pt x="384" y="702"/>
                      <a:pt x="383" y="705"/>
                    </a:cubicBezTo>
                    <a:cubicBezTo>
                      <a:pt x="384" y="712"/>
                      <a:pt x="397" y="708"/>
                      <a:pt x="395" y="718"/>
                    </a:cubicBezTo>
                    <a:cubicBezTo>
                      <a:pt x="392" y="720"/>
                      <a:pt x="389" y="723"/>
                      <a:pt x="391" y="728"/>
                    </a:cubicBezTo>
                    <a:cubicBezTo>
                      <a:pt x="387" y="727"/>
                      <a:pt x="389" y="731"/>
                      <a:pt x="386" y="731"/>
                    </a:cubicBezTo>
                    <a:cubicBezTo>
                      <a:pt x="388" y="735"/>
                      <a:pt x="390" y="739"/>
                      <a:pt x="395" y="741"/>
                    </a:cubicBezTo>
                    <a:cubicBezTo>
                      <a:pt x="394" y="742"/>
                      <a:pt x="390" y="741"/>
                      <a:pt x="388" y="743"/>
                    </a:cubicBezTo>
                    <a:cubicBezTo>
                      <a:pt x="387" y="743"/>
                      <a:pt x="387" y="744"/>
                      <a:pt x="385" y="743"/>
                    </a:cubicBezTo>
                    <a:cubicBezTo>
                      <a:pt x="384" y="746"/>
                      <a:pt x="388" y="749"/>
                      <a:pt x="385" y="750"/>
                    </a:cubicBezTo>
                    <a:cubicBezTo>
                      <a:pt x="385" y="750"/>
                      <a:pt x="385" y="750"/>
                      <a:pt x="384" y="750"/>
                    </a:cubicBezTo>
                    <a:cubicBezTo>
                      <a:pt x="380" y="750"/>
                      <a:pt x="381" y="753"/>
                      <a:pt x="377" y="751"/>
                    </a:cubicBezTo>
                    <a:cubicBezTo>
                      <a:pt x="376" y="748"/>
                      <a:pt x="372" y="745"/>
                      <a:pt x="374" y="743"/>
                    </a:cubicBezTo>
                    <a:cubicBezTo>
                      <a:pt x="373" y="743"/>
                      <a:pt x="372" y="744"/>
                      <a:pt x="370" y="743"/>
                    </a:cubicBezTo>
                    <a:cubicBezTo>
                      <a:pt x="372" y="738"/>
                      <a:pt x="367" y="737"/>
                      <a:pt x="364" y="734"/>
                    </a:cubicBezTo>
                    <a:cubicBezTo>
                      <a:pt x="362" y="734"/>
                      <a:pt x="365" y="738"/>
                      <a:pt x="361" y="737"/>
                    </a:cubicBezTo>
                    <a:cubicBezTo>
                      <a:pt x="364" y="735"/>
                      <a:pt x="358" y="732"/>
                      <a:pt x="362" y="731"/>
                    </a:cubicBezTo>
                    <a:cubicBezTo>
                      <a:pt x="362" y="730"/>
                      <a:pt x="360" y="730"/>
                      <a:pt x="360" y="728"/>
                    </a:cubicBezTo>
                    <a:cubicBezTo>
                      <a:pt x="359" y="729"/>
                      <a:pt x="359" y="730"/>
                      <a:pt x="358" y="732"/>
                    </a:cubicBezTo>
                    <a:cubicBezTo>
                      <a:pt x="356" y="732"/>
                      <a:pt x="358" y="729"/>
                      <a:pt x="358" y="728"/>
                    </a:cubicBezTo>
                    <a:cubicBezTo>
                      <a:pt x="358" y="726"/>
                      <a:pt x="356" y="729"/>
                      <a:pt x="355" y="726"/>
                    </a:cubicBezTo>
                    <a:cubicBezTo>
                      <a:pt x="358" y="725"/>
                      <a:pt x="354" y="723"/>
                      <a:pt x="355" y="720"/>
                    </a:cubicBezTo>
                    <a:cubicBezTo>
                      <a:pt x="353" y="721"/>
                      <a:pt x="352" y="720"/>
                      <a:pt x="351" y="719"/>
                    </a:cubicBezTo>
                    <a:cubicBezTo>
                      <a:pt x="351" y="719"/>
                      <a:pt x="351" y="718"/>
                      <a:pt x="351" y="718"/>
                    </a:cubicBezTo>
                    <a:cubicBezTo>
                      <a:pt x="353" y="716"/>
                      <a:pt x="352" y="718"/>
                      <a:pt x="355" y="718"/>
                    </a:cubicBezTo>
                    <a:cubicBezTo>
                      <a:pt x="354" y="713"/>
                      <a:pt x="356" y="710"/>
                      <a:pt x="350" y="709"/>
                    </a:cubicBezTo>
                    <a:cubicBezTo>
                      <a:pt x="350" y="708"/>
                      <a:pt x="349" y="708"/>
                      <a:pt x="348" y="708"/>
                    </a:cubicBezTo>
                    <a:cubicBezTo>
                      <a:pt x="348" y="707"/>
                      <a:pt x="350" y="706"/>
                      <a:pt x="350" y="705"/>
                    </a:cubicBezTo>
                    <a:cubicBezTo>
                      <a:pt x="354" y="704"/>
                      <a:pt x="352" y="708"/>
                      <a:pt x="355" y="708"/>
                    </a:cubicBezTo>
                    <a:cubicBezTo>
                      <a:pt x="353" y="703"/>
                      <a:pt x="356" y="701"/>
                      <a:pt x="353" y="698"/>
                    </a:cubicBezTo>
                    <a:cubicBezTo>
                      <a:pt x="353" y="698"/>
                      <a:pt x="352" y="697"/>
                      <a:pt x="352" y="697"/>
                    </a:cubicBezTo>
                    <a:cubicBezTo>
                      <a:pt x="352" y="693"/>
                      <a:pt x="351" y="682"/>
                      <a:pt x="347" y="679"/>
                    </a:cubicBezTo>
                    <a:cubicBezTo>
                      <a:pt x="344" y="683"/>
                      <a:pt x="346" y="684"/>
                      <a:pt x="348" y="690"/>
                    </a:cubicBezTo>
                    <a:cubicBezTo>
                      <a:pt x="344" y="689"/>
                      <a:pt x="340" y="682"/>
                      <a:pt x="344" y="679"/>
                    </a:cubicBezTo>
                    <a:cubicBezTo>
                      <a:pt x="340" y="677"/>
                      <a:pt x="340" y="670"/>
                      <a:pt x="341" y="666"/>
                    </a:cubicBezTo>
                    <a:cubicBezTo>
                      <a:pt x="341" y="662"/>
                      <a:pt x="338" y="663"/>
                      <a:pt x="337" y="660"/>
                    </a:cubicBezTo>
                    <a:cubicBezTo>
                      <a:pt x="340" y="627"/>
                      <a:pt x="331" y="599"/>
                      <a:pt x="334" y="563"/>
                    </a:cubicBezTo>
                    <a:cubicBezTo>
                      <a:pt x="335" y="561"/>
                      <a:pt x="335" y="553"/>
                      <a:pt x="334" y="551"/>
                    </a:cubicBezTo>
                    <a:cubicBezTo>
                      <a:pt x="331" y="529"/>
                      <a:pt x="306" y="530"/>
                      <a:pt x="296" y="516"/>
                    </a:cubicBezTo>
                    <a:cubicBezTo>
                      <a:pt x="296" y="514"/>
                      <a:pt x="296" y="513"/>
                      <a:pt x="296" y="511"/>
                    </a:cubicBezTo>
                    <a:cubicBezTo>
                      <a:pt x="286" y="497"/>
                      <a:pt x="282" y="477"/>
                      <a:pt x="268" y="467"/>
                    </a:cubicBezTo>
                    <a:cubicBezTo>
                      <a:pt x="269" y="462"/>
                      <a:pt x="267" y="461"/>
                      <a:pt x="265" y="458"/>
                    </a:cubicBezTo>
                    <a:cubicBezTo>
                      <a:pt x="266" y="453"/>
                      <a:pt x="271" y="452"/>
                      <a:pt x="273" y="448"/>
                    </a:cubicBezTo>
                    <a:cubicBezTo>
                      <a:pt x="272" y="448"/>
                      <a:pt x="270" y="445"/>
                      <a:pt x="267" y="444"/>
                    </a:cubicBezTo>
                    <a:cubicBezTo>
                      <a:pt x="267" y="430"/>
                      <a:pt x="277" y="427"/>
                      <a:pt x="280" y="415"/>
                    </a:cubicBezTo>
                    <a:cubicBezTo>
                      <a:pt x="293" y="412"/>
                      <a:pt x="286" y="382"/>
                      <a:pt x="278" y="377"/>
                    </a:cubicBezTo>
                    <a:cubicBezTo>
                      <a:pt x="275" y="377"/>
                      <a:pt x="275" y="380"/>
                      <a:pt x="272" y="381"/>
                    </a:cubicBezTo>
                    <a:cubicBezTo>
                      <a:pt x="272" y="383"/>
                      <a:pt x="272" y="384"/>
                      <a:pt x="274" y="384"/>
                    </a:cubicBezTo>
                    <a:cubicBezTo>
                      <a:pt x="274" y="386"/>
                      <a:pt x="271" y="385"/>
                      <a:pt x="271" y="387"/>
                    </a:cubicBezTo>
                    <a:cubicBezTo>
                      <a:pt x="263" y="380"/>
                      <a:pt x="253" y="382"/>
                      <a:pt x="249" y="370"/>
                    </a:cubicBezTo>
                    <a:cubicBezTo>
                      <a:pt x="248" y="372"/>
                      <a:pt x="247" y="372"/>
                      <a:pt x="244" y="371"/>
                    </a:cubicBezTo>
                    <a:cubicBezTo>
                      <a:pt x="247" y="359"/>
                      <a:pt x="235" y="358"/>
                      <a:pt x="237" y="351"/>
                    </a:cubicBezTo>
                    <a:cubicBezTo>
                      <a:pt x="221" y="352"/>
                      <a:pt x="211" y="340"/>
                      <a:pt x="201" y="333"/>
                    </a:cubicBezTo>
                    <a:cubicBezTo>
                      <a:pt x="198" y="334"/>
                      <a:pt x="195" y="335"/>
                      <a:pt x="192" y="336"/>
                    </a:cubicBezTo>
                    <a:cubicBezTo>
                      <a:pt x="175" y="330"/>
                      <a:pt x="158" y="324"/>
                      <a:pt x="148" y="311"/>
                    </a:cubicBezTo>
                    <a:cubicBezTo>
                      <a:pt x="154" y="300"/>
                      <a:pt x="145" y="283"/>
                      <a:pt x="135" y="277"/>
                    </a:cubicBezTo>
                    <a:cubicBezTo>
                      <a:pt x="135" y="275"/>
                      <a:pt x="136" y="274"/>
                      <a:pt x="137" y="272"/>
                    </a:cubicBezTo>
                    <a:cubicBezTo>
                      <a:pt x="132" y="269"/>
                      <a:pt x="130" y="259"/>
                      <a:pt x="125" y="259"/>
                    </a:cubicBezTo>
                    <a:cubicBezTo>
                      <a:pt x="124" y="256"/>
                      <a:pt x="126" y="249"/>
                      <a:pt x="125" y="243"/>
                    </a:cubicBezTo>
                    <a:cubicBezTo>
                      <a:pt x="123" y="242"/>
                      <a:pt x="120" y="241"/>
                      <a:pt x="118" y="239"/>
                    </a:cubicBezTo>
                    <a:cubicBezTo>
                      <a:pt x="115" y="243"/>
                      <a:pt x="119" y="250"/>
                      <a:pt x="118" y="255"/>
                    </a:cubicBezTo>
                    <a:cubicBezTo>
                      <a:pt x="119" y="254"/>
                      <a:pt x="122" y="253"/>
                      <a:pt x="121" y="256"/>
                    </a:cubicBezTo>
                    <a:cubicBezTo>
                      <a:pt x="121" y="256"/>
                      <a:pt x="120" y="255"/>
                      <a:pt x="120" y="255"/>
                    </a:cubicBezTo>
                    <a:cubicBezTo>
                      <a:pt x="118" y="264"/>
                      <a:pt x="128" y="270"/>
                      <a:pt x="126" y="283"/>
                    </a:cubicBezTo>
                    <a:cubicBezTo>
                      <a:pt x="127" y="287"/>
                      <a:pt x="129" y="284"/>
                      <a:pt x="131" y="287"/>
                    </a:cubicBezTo>
                    <a:cubicBezTo>
                      <a:pt x="132" y="290"/>
                      <a:pt x="130" y="292"/>
                      <a:pt x="129" y="293"/>
                    </a:cubicBezTo>
                    <a:cubicBezTo>
                      <a:pt x="127" y="286"/>
                      <a:pt x="115" y="283"/>
                      <a:pt x="121" y="274"/>
                    </a:cubicBezTo>
                    <a:cubicBezTo>
                      <a:pt x="119" y="269"/>
                      <a:pt x="110" y="270"/>
                      <a:pt x="110" y="263"/>
                    </a:cubicBezTo>
                    <a:cubicBezTo>
                      <a:pt x="112" y="264"/>
                      <a:pt x="114" y="263"/>
                      <a:pt x="115" y="263"/>
                    </a:cubicBezTo>
                    <a:cubicBezTo>
                      <a:pt x="114" y="252"/>
                      <a:pt x="106" y="247"/>
                      <a:pt x="109" y="233"/>
                    </a:cubicBezTo>
                    <a:cubicBezTo>
                      <a:pt x="99" y="227"/>
                      <a:pt x="93" y="214"/>
                      <a:pt x="94" y="201"/>
                    </a:cubicBezTo>
                    <a:cubicBezTo>
                      <a:pt x="97" y="200"/>
                      <a:pt x="95" y="194"/>
                      <a:pt x="95" y="191"/>
                    </a:cubicBezTo>
                    <a:cubicBezTo>
                      <a:pt x="101" y="176"/>
                      <a:pt x="108" y="163"/>
                      <a:pt x="120" y="155"/>
                    </a:cubicBezTo>
                    <a:cubicBezTo>
                      <a:pt x="117" y="153"/>
                      <a:pt x="120" y="142"/>
                      <a:pt x="125" y="142"/>
                    </a:cubicBezTo>
                    <a:cubicBezTo>
                      <a:pt x="121" y="139"/>
                      <a:pt x="118" y="135"/>
                      <a:pt x="117" y="129"/>
                    </a:cubicBezTo>
                    <a:cubicBezTo>
                      <a:pt x="119" y="127"/>
                      <a:pt x="124" y="129"/>
                      <a:pt x="126" y="127"/>
                    </a:cubicBezTo>
                    <a:cubicBezTo>
                      <a:pt x="126" y="125"/>
                      <a:pt x="123" y="127"/>
                      <a:pt x="121" y="126"/>
                    </a:cubicBezTo>
                    <a:cubicBezTo>
                      <a:pt x="123" y="124"/>
                      <a:pt x="121" y="119"/>
                      <a:pt x="125" y="119"/>
                    </a:cubicBezTo>
                    <a:cubicBezTo>
                      <a:pt x="125" y="118"/>
                      <a:pt x="123" y="118"/>
                      <a:pt x="121" y="118"/>
                    </a:cubicBezTo>
                    <a:cubicBezTo>
                      <a:pt x="121" y="114"/>
                      <a:pt x="125" y="116"/>
                      <a:pt x="125" y="113"/>
                    </a:cubicBezTo>
                    <a:cubicBezTo>
                      <a:pt x="122" y="111"/>
                      <a:pt x="124" y="113"/>
                      <a:pt x="120" y="114"/>
                    </a:cubicBezTo>
                    <a:cubicBezTo>
                      <a:pt x="120" y="110"/>
                      <a:pt x="121" y="108"/>
                      <a:pt x="125" y="109"/>
                    </a:cubicBezTo>
                    <a:cubicBezTo>
                      <a:pt x="126" y="105"/>
                      <a:pt x="125" y="105"/>
                      <a:pt x="126" y="102"/>
                    </a:cubicBezTo>
                    <a:cubicBezTo>
                      <a:pt x="124" y="103"/>
                      <a:pt x="123" y="106"/>
                      <a:pt x="123" y="101"/>
                    </a:cubicBezTo>
                    <a:cubicBezTo>
                      <a:pt x="121" y="102"/>
                      <a:pt x="122" y="105"/>
                      <a:pt x="118" y="105"/>
                    </a:cubicBezTo>
                    <a:cubicBezTo>
                      <a:pt x="119" y="101"/>
                      <a:pt x="117" y="103"/>
                      <a:pt x="117" y="105"/>
                    </a:cubicBezTo>
                    <a:cubicBezTo>
                      <a:pt x="114" y="103"/>
                      <a:pt x="118" y="101"/>
                      <a:pt x="119" y="99"/>
                    </a:cubicBezTo>
                    <a:cubicBezTo>
                      <a:pt x="116" y="97"/>
                      <a:pt x="119" y="95"/>
                      <a:pt x="120" y="94"/>
                    </a:cubicBezTo>
                    <a:cubicBezTo>
                      <a:pt x="119" y="91"/>
                      <a:pt x="117" y="99"/>
                      <a:pt x="116" y="95"/>
                    </a:cubicBezTo>
                    <a:cubicBezTo>
                      <a:pt x="121" y="89"/>
                      <a:pt x="112" y="80"/>
                      <a:pt x="117" y="75"/>
                    </a:cubicBezTo>
                    <a:cubicBezTo>
                      <a:pt x="109" y="77"/>
                      <a:pt x="100" y="75"/>
                      <a:pt x="93" y="73"/>
                    </a:cubicBezTo>
                    <a:cubicBezTo>
                      <a:pt x="95" y="69"/>
                      <a:pt x="87" y="72"/>
                      <a:pt x="86" y="71"/>
                    </a:cubicBezTo>
                    <a:cubicBezTo>
                      <a:pt x="80" y="77"/>
                      <a:pt x="69" y="77"/>
                      <a:pt x="60" y="80"/>
                    </a:cubicBezTo>
                    <a:cubicBezTo>
                      <a:pt x="63" y="75"/>
                      <a:pt x="72" y="73"/>
                      <a:pt x="79" y="70"/>
                    </a:cubicBezTo>
                    <a:cubicBezTo>
                      <a:pt x="67" y="67"/>
                      <a:pt x="61" y="78"/>
                      <a:pt x="50" y="79"/>
                    </a:cubicBezTo>
                    <a:cubicBezTo>
                      <a:pt x="48" y="80"/>
                      <a:pt x="53" y="81"/>
                      <a:pt x="50" y="83"/>
                    </a:cubicBezTo>
                    <a:cubicBezTo>
                      <a:pt x="32" y="87"/>
                      <a:pt x="20" y="97"/>
                      <a:pt x="0" y="99"/>
                    </a:cubicBezTo>
                    <a:cubicBezTo>
                      <a:pt x="9" y="92"/>
                      <a:pt x="24" y="91"/>
                      <a:pt x="32" y="84"/>
                    </a:cubicBezTo>
                    <a:cubicBezTo>
                      <a:pt x="30" y="82"/>
                      <a:pt x="26" y="81"/>
                      <a:pt x="25" y="84"/>
                    </a:cubicBezTo>
                    <a:cubicBezTo>
                      <a:pt x="24" y="78"/>
                      <a:pt x="17" y="82"/>
                      <a:pt x="16" y="85"/>
                    </a:cubicBezTo>
                    <a:cubicBezTo>
                      <a:pt x="14" y="83"/>
                      <a:pt x="14" y="84"/>
                      <a:pt x="12" y="83"/>
                    </a:cubicBezTo>
                    <a:cubicBezTo>
                      <a:pt x="16" y="81"/>
                      <a:pt x="19" y="78"/>
                      <a:pt x="22" y="74"/>
                    </a:cubicBezTo>
                    <a:cubicBezTo>
                      <a:pt x="17" y="74"/>
                      <a:pt x="16" y="77"/>
                      <a:pt x="12" y="77"/>
                    </a:cubicBezTo>
                    <a:cubicBezTo>
                      <a:pt x="11" y="70"/>
                      <a:pt x="15" y="70"/>
                      <a:pt x="21" y="71"/>
                    </a:cubicBezTo>
                    <a:cubicBezTo>
                      <a:pt x="20" y="69"/>
                      <a:pt x="15" y="71"/>
                      <a:pt x="15" y="69"/>
                    </a:cubicBezTo>
                    <a:cubicBezTo>
                      <a:pt x="24" y="56"/>
                      <a:pt x="46" y="62"/>
                      <a:pt x="56" y="50"/>
                    </a:cubicBezTo>
                    <a:cubicBezTo>
                      <a:pt x="52" y="54"/>
                      <a:pt x="45" y="50"/>
                      <a:pt x="38" y="51"/>
                    </a:cubicBezTo>
                    <a:cubicBezTo>
                      <a:pt x="37" y="48"/>
                      <a:pt x="39" y="47"/>
                      <a:pt x="42" y="47"/>
                    </a:cubicBezTo>
                    <a:cubicBezTo>
                      <a:pt x="42" y="46"/>
                      <a:pt x="38" y="47"/>
                      <a:pt x="38" y="46"/>
                    </a:cubicBezTo>
                    <a:cubicBezTo>
                      <a:pt x="45" y="44"/>
                      <a:pt x="51" y="41"/>
                      <a:pt x="60" y="41"/>
                    </a:cubicBezTo>
                    <a:cubicBezTo>
                      <a:pt x="60" y="42"/>
                      <a:pt x="59" y="42"/>
                      <a:pt x="59" y="43"/>
                    </a:cubicBezTo>
                    <a:cubicBezTo>
                      <a:pt x="62" y="43"/>
                      <a:pt x="64" y="43"/>
                      <a:pt x="67" y="43"/>
                    </a:cubicBezTo>
                    <a:cubicBezTo>
                      <a:pt x="69" y="42"/>
                      <a:pt x="67" y="38"/>
                      <a:pt x="70" y="39"/>
                    </a:cubicBezTo>
                    <a:cubicBezTo>
                      <a:pt x="69" y="38"/>
                      <a:pt x="67" y="38"/>
                      <a:pt x="66" y="38"/>
                    </a:cubicBezTo>
                    <a:cubicBezTo>
                      <a:pt x="66" y="36"/>
                      <a:pt x="68" y="32"/>
                      <a:pt x="64" y="32"/>
                    </a:cubicBezTo>
                    <a:cubicBezTo>
                      <a:pt x="85" y="26"/>
                      <a:pt x="110" y="14"/>
                      <a:pt x="136" y="19"/>
                    </a:cubicBezTo>
                    <a:cubicBezTo>
                      <a:pt x="151" y="21"/>
                      <a:pt x="167" y="22"/>
                      <a:pt x="180" y="24"/>
                    </a:cubicBezTo>
                    <a:cubicBezTo>
                      <a:pt x="177" y="28"/>
                      <a:pt x="184" y="28"/>
                      <a:pt x="187" y="29"/>
                    </a:cubicBezTo>
                    <a:cubicBezTo>
                      <a:pt x="195" y="22"/>
                      <a:pt x="205" y="27"/>
                      <a:pt x="216" y="23"/>
                    </a:cubicBezTo>
                    <a:cubicBezTo>
                      <a:pt x="213" y="25"/>
                      <a:pt x="224" y="21"/>
                      <a:pt x="229" y="21"/>
                    </a:cubicBezTo>
                    <a:cubicBezTo>
                      <a:pt x="230" y="23"/>
                      <a:pt x="228" y="23"/>
                      <a:pt x="228" y="25"/>
                    </a:cubicBezTo>
                    <a:cubicBezTo>
                      <a:pt x="231" y="26"/>
                      <a:pt x="232" y="24"/>
                      <a:pt x="234" y="23"/>
                    </a:cubicBezTo>
                    <a:cubicBezTo>
                      <a:pt x="234" y="23"/>
                      <a:pt x="235" y="23"/>
                      <a:pt x="236" y="23"/>
                    </a:cubicBezTo>
                    <a:cubicBezTo>
                      <a:pt x="236" y="25"/>
                      <a:pt x="235" y="25"/>
                      <a:pt x="235" y="26"/>
                    </a:cubicBezTo>
                    <a:cubicBezTo>
                      <a:pt x="236" y="27"/>
                      <a:pt x="236" y="26"/>
                      <a:pt x="237" y="25"/>
                    </a:cubicBezTo>
                    <a:cubicBezTo>
                      <a:pt x="248" y="22"/>
                      <a:pt x="257" y="29"/>
                      <a:pt x="268" y="30"/>
                    </a:cubicBezTo>
                    <a:cubicBezTo>
                      <a:pt x="266" y="32"/>
                      <a:pt x="263" y="32"/>
                      <a:pt x="261" y="33"/>
                    </a:cubicBezTo>
                    <a:cubicBezTo>
                      <a:pt x="266" y="39"/>
                      <a:pt x="280" y="31"/>
                      <a:pt x="286" y="36"/>
                    </a:cubicBezTo>
                    <a:cubicBezTo>
                      <a:pt x="287" y="39"/>
                      <a:pt x="282" y="37"/>
                      <a:pt x="283" y="39"/>
                    </a:cubicBezTo>
                    <a:cubicBezTo>
                      <a:pt x="283" y="42"/>
                      <a:pt x="285" y="38"/>
                      <a:pt x="287" y="39"/>
                    </a:cubicBezTo>
                    <a:cubicBezTo>
                      <a:pt x="287" y="36"/>
                      <a:pt x="289" y="35"/>
                      <a:pt x="288" y="31"/>
                    </a:cubicBezTo>
                    <a:cubicBezTo>
                      <a:pt x="291" y="32"/>
                      <a:pt x="292" y="30"/>
                      <a:pt x="294" y="29"/>
                    </a:cubicBezTo>
                    <a:cubicBezTo>
                      <a:pt x="297" y="28"/>
                      <a:pt x="299" y="28"/>
                      <a:pt x="303" y="28"/>
                    </a:cubicBezTo>
                    <a:cubicBezTo>
                      <a:pt x="303" y="30"/>
                      <a:pt x="302" y="30"/>
                      <a:pt x="302" y="31"/>
                    </a:cubicBezTo>
                    <a:cubicBezTo>
                      <a:pt x="304" y="31"/>
                      <a:pt x="305" y="33"/>
                      <a:pt x="308" y="32"/>
                    </a:cubicBezTo>
                    <a:cubicBezTo>
                      <a:pt x="314" y="35"/>
                      <a:pt x="324" y="32"/>
                      <a:pt x="330" y="31"/>
                    </a:cubicBezTo>
                    <a:cubicBezTo>
                      <a:pt x="332" y="31"/>
                      <a:pt x="334" y="31"/>
                      <a:pt x="335" y="31"/>
                    </a:cubicBezTo>
                    <a:close/>
                    <a:moveTo>
                      <a:pt x="318" y="367"/>
                    </a:moveTo>
                    <a:cubicBezTo>
                      <a:pt x="319" y="370"/>
                      <a:pt x="316" y="369"/>
                      <a:pt x="316" y="372"/>
                    </a:cubicBezTo>
                    <a:cubicBezTo>
                      <a:pt x="317" y="373"/>
                      <a:pt x="318" y="374"/>
                      <a:pt x="318" y="376"/>
                    </a:cubicBezTo>
                    <a:cubicBezTo>
                      <a:pt x="319" y="376"/>
                      <a:pt x="320" y="375"/>
                      <a:pt x="321" y="375"/>
                    </a:cubicBezTo>
                    <a:cubicBezTo>
                      <a:pt x="321" y="371"/>
                      <a:pt x="321" y="368"/>
                      <a:pt x="318" y="367"/>
                    </a:cubicBezTo>
                    <a:close/>
                    <a:moveTo>
                      <a:pt x="244" y="359"/>
                    </a:moveTo>
                    <a:cubicBezTo>
                      <a:pt x="244" y="359"/>
                      <a:pt x="244" y="360"/>
                      <a:pt x="244" y="360"/>
                    </a:cubicBezTo>
                    <a:cubicBezTo>
                      <a:pt x="246" y="362"/>
                      <a:pt x="245" y="360"/>
                      <a:pt x="246" y="363"/>
                    </a:cubicBezTo>
                    <a:cubicBezTo>
                      <a:pt x="247" y="363"/>
                      <a:pt x="248" y="363"/>
                      <a:pt x="249" y="363"/>
                    </a:cubicBezTo>
                    <a:cubicBezTo>
                      <a:pt x="249" y="360"/>
                      <a:pt x="247" y="359"/>
                      <a:pt x="244" y="359"/>
                    </a:cubicBezTo>
                    <a:close/>
                    <a:moveTo>
                      <a:pt x="131" y="134"/>
                    </a:moveTo>
                    <a:cubicBezTo>
                      <a:pt x="132" y="134"/>
                      <a:pt x="133" y="134"/>
                      <a:pt x="133" y="133"/>
                    </a:cubicBezTo>
                    <a:cubicBezTo>
                      <a:pt x="132" y="133"/>
                      <a:pt x="130" y="133"/>
                      <a:pt x="129" y="133"/>
                    </a:cubicBezTo>
                    <a:cubicBezTo>
                      <a:pt x="128" y="137"/>
                      <a:pt x="132" y="141"/>
                      <a:pt x="128" y="143"/>
                    </a:cubicBezTo>
                    <a:cubicBezTo>
                      <a:pt x="130" y="143"/>
                      <a:pt x="131" y="144"/>
                      <a:pt x="132" y="145"/>
                    </a:cubicBezTo>
                    <a:cubicBezTo>
                      <a:pt x="135" y="143"/>
                      <a:pt x="134" y="138"/>
                      <a:pt x="135" y="135"/>
                    </a:cubicBezTo>
                    <a:cubicBezTo>
                      <a:pt x="133" y="135"/>
                      <a:pt x="131" y="135"/>
                      <a:pt x="131" y="134"/>
                    </a:cubicBezTo>
                    <a:close/>
                    <a:moveTo>
                      <a:pt x="128" y="91"/>
                    </a:moveTo>
                    <a:cubicBezTo>
                      <a:pt x="128" y="90"/>
                      <a:pt x="128" y="89"/>
                      <a:pt x="128" y="89"/>
                    </a:cubicBezTo>
                    <a:cubicBezTo>
                      <a:pt x="127" y="89"/>
                      <a:pt x="127" y="88"/>
                      <a:pt x="126" y="88"/>
                    </a:cubicBezTo>
                    <a:cubicBezTo>
                      <a:pt x="127" y="90"/>
                      <a:pt x="124" y="90"/>
                      <a:pt x="123" y="91"/>
                    </a:cubicBezTo>
                    <a:cubicBezTo>
                      <a:pt x="123" y="89"/>
                      <a:pt x="124" y="89"/>
                      <a:pt x="124" y="88"/>
                    </a:cubicBezTo>
                    <a:cubicBezTo>
                      <a:pt x="120" y="88"/>
                      <a:pt x="123" y="91"/>
                      <a:pt x="121" y="93"/>
                    </a:cubicBezTo>
                    <a:cubicBezTo>
                      <a:pt x="124" y="92"/>
                      <a:pt x="125" y="91"/>
                      <a:pt x="128" y="91"/>
                    </a:cubicBezTo>
                    <a:close/>
                    <a:moveTo>
                      <a:pt x="129" y="86"/>
                    </a:moveTo>
                    <a:cubicBezTo>
                      <a:pt x="129" y="85"/>
                      <a:pt x="131" y="85"/>
                      <a:pt x="131" y="84"/>
                    </a:cubicBezTo>
                    <a:cubicBezTo>
                      <a:pt x="126" y="83"/>
                      <a:pt x="133" y="81"/>
                      <a:pt x="130" y="79"/>
                    </a:cubicBezTo>
                    <a:cubicBezTo>
                      <a:pt x="129" y="81"/>
                      <a:pt x="125" y="85"/>
                      <a:pt x="129" y="86"/>
                    </a:cubicBezTo>
                    <a:close/>
                    <a:moveTo>
                      <a:pt x="225" y="41"/>
                    </a:moveTo>
                    <a:cubicBezTo>
                      <a:pt x="227" y="45"/>
                      <a:pt x="217" y="45"/>
                      <a:pt x="214" y="48"/>
                    </a:cubicBezTo>
                    <a:cubicBezTo>
                      <a:pt x="220" y="49"/>
                      <a:pt x="221" y="44"/>
                      <a:pt x="227" y="46"/>
                    </a:cubicBezTo>
                    <a:cubicBezTo>
                      <a:pt x="227" y="47"/>
                      <a:pt x="226" y="47"/>
                      <a:pt x="226" y="47"/>
                    </a:cubicBezTo>
                    <a:cubicBezTo>
                      <a:pt x="231" y="45"/>
                      <a:pt x="242" y="45"/>
                      <a:pt x="241" y="41"/>
                    </a:cubicBezTo>
                    <a:cubicBezTo>
                      <a:pt x="240" y="42"/>
                      <a:pt x="233" y="42"/>
                      <a:pt x="232" y="41"/>
                    </a:cubicBezTo>
                    <a:cubicBezTo>
                      <a:pt x="233" y="40"/>
                      <a:pt x="237" y="41"/>
                      <a:pt x="238" y="39"/>
                    </a:cubicBezTo>
                    <a:cubicBezTo>
                      <a:pt x="235" y="37"/>
                      <a:pt x="230" y="41"/>
                      <a:pt x="225" y="41"/>
                    </a:cubicBezTo>
                    <a:close/>
                    <a:moveTo>
                      <a:pt x="231" y="63"/>
                    </a:moveTo>
                    <a:cubicBezTo>
                      <a:pt x="234" y="69"/>
                      <a:pt x="222" y="67"/>
                      <a:pt x="216" y="68"/>
                    </a:cubicBezTo>
                    <a:cubicBezTo>
                      <a:pt x="224" y="74"/>
                      <a:pt x="241" y="68"/>
                      <a:pt x="246" y="63"/>
                    </a:cubicBezTo>
                    <a:cubicBezTo>
                      <a:pt x="241" y="63"/>
                      <a:pt x="236" y="63"/>
                      <a:pt x="231" y="63"/>
                    </a:cubicBezTo>
                    <a:close/>
                    <a:moveTo>
                      <a:pt x="260" y="114"/>
                    </a:moveTo>
                    <a:cubicBezTo>
                      <a:pt x="264" y="113"/>
                      <a:pt x="257" y="116"/>
                      <a:pt x="260" y="120"/>
                    </a:cubicBezTo>
                    <a:cubicBezTo>
                      <a:pt x="264" y="118"/>
                      <a:pt x="261" y="122"/>
                      <a:pt x="264" y="122"/>
                    </a:cubicBezTo>
                    <a:cubicBezTo>
                      <a:pt x="266" y="120"/>
                      <a:pt x="268" y="110"/>
                      <a:pt x="263" y="110"/>
                    </a:cubicBezTo>
                    <a:cubicBezTo>
                      <a:pt x="262" y="111"/>
                      <a:pt x="260" y="112"/>
                      <a:pt x="260" y="114"/>
                    </a:cubicBezTo>
                    <a:close/>
                    <a:moveTo>
                      <a:pt x="260" y="129"/>
                    </a:moveTo>
                    <a:cubicBezTo>
                      <a:pt x="262" y="129"/>
                      <a:pt x="265" y="125"/>
                      <a:pt x="263" y="123"/>
                    </a:cubicBezTo>
                    <a:cubicBezTo>
                      <a:pt x="262" y="125"/>
                      <a:pt x="261" y="127"/>
                      <a:pt x="260" y="129"/>
                    </a:cubicBezTo>
                    <a:close/>
                    <a:moveTo>
                      <a:pt x="270" y="151"/>
                    </a:moveTo>
                    <a:cubicBezTo>
                      <a:pt x="280" y="150"/>
                      <a:pt x="293" y="150"/>
                      <a:pt x="305" y="152"/>
                    </a:cubicBezTo>
                    <a:cubicBezTo>
                      <a:pt x="304" y="148"/>
                      <a:pt x="306" y="147"/>
                      <a:pt x="307" y="144"/>
                    </a:cubicBezTo>
                    <a:cubicBezTo>
                      <a:pt x="304" y="144"/>
                      <a:pt x="302" y="142"/>
                      <a:pt x="302" y="139"/>
                    </a:cubicBezTo>
                    <a:cubicBezTo>
                      <a:pt x="288" y="140"/>
                      <a:pt x="281" y="145"/>
                      <a:pt x="270" y="151"/>
                    </a:cubicBezTo>
                    <a:close/>
                    <a:moveTo>
                      <a:pt x="312" y="154"/>
                    </a:moveTo>
                    <a:cubicBezTo>
                      <a:pt x="309" y="155"/>
                      <a:pt x="308" y="153"/>
                      <a:pt x="306" y="153"/>
                    </a:cubicBezTo>
                    <a:cubicBezTo>
                      <a:pt x="302" y="156"/>
                      <a:pt x="294" y="157"/>
                      <a:pt x="289" y="157"/>
                    </a:cubicBezTo>
                    <a:cubicBezTo>
                      <a:pt x="286" y="164"/>
                      <a:pt x="278" y="172"/>
                      <a:pt x="278" y="181"/>
                    </a:cubicBezTo>
                    <a:cubicBezTo>
                      <a:pt x="288" y="176"/>
                      <a:pt x="289" y="160"/>
                      <a:pt x="301" y="157"/>
                    </a:cubicBezTo>
                    <a:cubicBezTo>
                      <a:pt x="303" y="157"/>
                      <a:pt x="305" y="158"/>
                      <a:pt x="307" y="160"/>
                    </a:cubicBezTo>
                    <a:cubicBezTo>
                      <a:pt x="307" y="164"/>
                      <a:pt x="300" y="166"/>
                      <a:pt x="302" y="168"/>
                    </a:cubicBezTo>
                    <a:cubicBezTo>
                      <a:pt x="302" y="167"/>
                      <a:pt x="304" y="167"/>
                      <a:pt x="306" y="167"/>
                    </a:cubicBezTo>
                    <a:cubicBezTo>
                      <a:pt x="306" y="168"/>
                      <a:pt x="305" y="172"/>
                      <a:pt x="307" y="172"/>
                    </a:cubicBezTo>
                    <a:cubicBezTo>
                      <a:pt x="310" y="168"/>
                      <a:pt x="313" y="163"/>
                      <a:pt x="316" y="160"/>
                    </a:cubicBezTo>
                    <a:cubicBezTo>
                      <a:pt x="316" y="161"/>
                      <a:pt x="316" y="162"/>
                      <a:pt x="316" y="164"/>
                    </a:cubicBezTo>
                    <a:cubicBezTo>
                      <a:pt x="319" y="164"/>
                      <a:pt x="319" y="162"/>
                      <a:pt x="322" y="163"/>
                    </a:cubicBezTo>
                    <a:cubicBezTo>
                      <a:pt x="321" y="160"/>
                      <a:pt x="321" y="157"/>
                      <a:pt x="318" y="156"/>
                    </a:cubicBezTo>
                    <a:cubicBezTo>
                      <a:pt x="317" y="154"/>
                      <a:pt x="314" y="155"/>
                      <a:pt x="312" y="154"/>
                    </a:cubicBezTo>
                    <a:close/>
                    <a:moveTo>
                      <a:pt x="319" y="172"/>
                    </a:moveTo>
                    <a:cubicBezTo>
                      <a:pt x="325" y="170"/>
                      <a:pt x="335" y="171"/>
                      <a:pt x="338" y="166"/>
                    </a:cubicBezTo>
                    <a:cubicBezTo>
                      <a:pt x="333" y="169"/>
                      <a:pt x="320" y="165"/>
                      <a:pt x="319" y="172"/>
                    </a:cubicBezTo>
                    <a:close/>
                    <a:moveTo>
                      <a:pt x="297" y="181"/>
                    </a:moveTo>
                    <a:cubicBezTo>
                      <a:pt x="306" y="183"/>
                      <a:pt x="315" y="178"/>
                      <a:pt x="321" y="174"/>
                    </a:cubicBezTo>
                    <a:cubicBezTo>
                      <a:pt x="312" y="176"/>
                      <a:pt x="304" y="178"/>
                      <a:pt x="297" y="181"/>
                    </a:cubicBezTo>
                    <a:close/>
                    <a:moveTo>
                      <a:pt x="337" y="528"/>
                    </a:moveTo>
                    <a:cubicBezTo>
                      <a:pt x="337" y="524"/>
                      <a:pt x="333" y="524"/>
                      <a:pt x="331" y="522"/>
                    </a:cubicBezTo>
                    <a:cubicBezTo>
                      <a:pt x="330" y="527"/>
                      <a:pt x="335" y="526"/>
                      <a:pt x="337" y="528"/>
                    </a:cubicBezTo>
                    <a:close/>
                    <a:moveTo>
                      <a:pt x="124" y="100"/>
                    </a:moveTo>
                    <a:cubicBezTo>
                      <a:pt x="124" y="99"/>
                      <a:pt x="126" y="96"/>
                      <a:pt x="124" y="94"/>
                    </a:cubicBezTo>
                    <a:cubicBezTo>
                      <a:pt x="125" y="95"/>
                      <a:pt x="123" y="95"/>
                      <a:pt x="122" y="96"/>
                    </a:cubicBezTo>
                    <a:cubicBezTo>
                      <a:pt x="125" y="96"/>
                      <a:pt x="122" y="101"/>
                      <a:pt x="124" y="100"/>
                    </a:cubicBezTo>
                    <a:close/>
                    <a:moveTo>
                      <a:pt x="438" y="20"/>
                    </a:moveTo>
                    <a:cubicBezTo>
                      <a:pt x="447" y="23"/>
                      <a:pt x="442" y="15"/>
                      <a:pt x="438" y="20"/>
                    </a:cubicBezTo>
                    <a:close/>
                    <a:moveTo>
                      <a:pt x="426" y="39"/>
                    </a:moveTo>
                    <a:cubicBezTo>
                      <a:pt x="425" y="44"/>
                      <a:pt x="432" y="43"/>
                      <a:pt x="433" y="40"/>
                    </a:cubicBezTo>
                    <a:cubicBezTo>
                      <a:pt x="431" y="39"/>
                      <a:pt x="429" y="38"/>
                      <a:pt x="42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1" name="Freeform 48"/>
              <p:cNvSpPr>
                <a:spLocks/>
              </p:cNvSpPr>
              <p:nvPr/>
            </p:nvSpPr>
            <p:spPr bwMode="auto">
              <a:xfrm>
                <a:off x="3684" y="759"/>
                <a:ext cx="15" cy="1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4 h 7"/>
                  <a:gd name="T4" fmla="*/ 2 w 6"/>
                  <a:gd name="T5" fmla="*/ 3 h 7"/>
                  <a:gd name="T6" fmla="*/ 3 w 6"/>
                  <a:gd name="T7" fmla="*/ 0 h 7"/>
                  <a:gd name="T8" fmla="*/ 6 w 6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5" y="7"/>
                      <a:pt x="2" y="4"/>
                      <a:pt x="0" y="4"/>
                    </a:cubicBezTo>
                    <a:cubicBezTo>
                      <a:pt x="0" y="3"/>
                      <a:pt x="1" y="4"/>
                      <a:pt x="2" y="3"/>
                    </a:cubicBezTo>
                    <a:cubicBezTo>
                      <a:pt x="5" y="4"/>
                      <a:pt x="3" y="1"/>
                      <a:pt x="3" y="0"/>
                    </a:cubicBezTo>
                    <a:cubicBezTo>
                      <a:pt x="5" y="1"/>
                      <a:pt x="5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2" name="Freeform 49"/>
              <p:cNvSpPr>
                <a:spLocks/>
              </p:cNvSpPr>
              <p:nvPr/>
            </p:nvSpPr>
            <p:spPr bwMode="auto">
              <a:xfrm>
                <a:off x="3935" y="764"/>
                <a:ext cx="33" cy="14"/>
              </a:xfrm>
              <a:custGeom>
                <a:avLst/>
                <a:gdLst>
                  <a:gd name="T0" fmla="*/ 2 w 14"/>
                  <a:gd name="T1" fmla="*/ 5 h 6"/>
                  <a:gd name="T2" fmla="*/ 0 w 14"/>
                  <a:gd name="T3" fmla="*/ 5 h 6"/>
                  <a:gd name="T4" fmla="*/ 14 w 14"/>
                  <a:gd name="T5" fmla="*/ 4 h 6"/>
                  <a:gd name="T6" fmla="*/ 2 w 14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2" y="5"/>
                    </a:moveTo>
                    <a:cubicBezTo>
                      <a:pt x="1" y="5"/>
                      <a:pt x="1" y="5"/>
                      <a:pt x="0" y="5"/>
                    </a:cubicBezTo>
                    <a:cubicBezTo>
                      <a:pt x="2" y="0"/>
                      <a:pt x="9" y="5"/>
                      <a:pt x="14" y="4"/>
                    </a:cubicBezTo>
                    <a:cubicBezTo>
                      <a:pt x="12" y="6"/>
                      <a:pt x="6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3" name="Freeform 50"/>
              <p:cNvSpPr>
                <a:spLocks/>
              </p:cNvSpPr>
              <p:nvPr/>
            </p:nvSpPr>
            <p:spPr bwMode="auto">
              <a:xfrm>
                <a:off x="2047" y="1769"/>
                <a:ext cx="19" cy="24"/>
              </a:xfrm>
              <a:custGeom>
                <a:avLst/>
                <a:gdLst>
                  <a:gd name="T0" fmla="*/ 7 w 8"/>
                  <a:gd name="T1" fmla="*/ 0 h 10"/>
                  <a:gd name="T2" fmla="*/ 7 w 8"/>
                  <a:gd name="T3" fmla="*/ 3 h 10"/>
                  <a:gd name="T4" fmla="*/ 5 w 8"/>
                  <a:gd name="T5" fmla="*/ 7 h 10"/>
                  <a:gd name="T6" fmla="*/ 0 w 8"/>
                  <a:gd name="T7" fmla="*/ 7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7" y="0"/>
                      <a:pt x="8" y="1"/>
                      <a:pt x="7" y="3"/>
                    </a:cubicBezTo>
                    <a:cubicBezTo>
                      <a:pt x="6" y="5"/>
                      <a:pt x="0" y="4"/>
                      <a:pt x="5" y="7"/>
                    </a:cubicBezTo>
                    <a:cubicBezTo>
                      <a:pt x="3" y="7"/>
                      <a:pt x="1" y="10"/>
                      <a:pt x="0" y="7"/>
                    </a:cubicBezTo>
                    <a:cubicBezTo>
                      <a:pt x="1" y="4"/>
                      <a:pt x="4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4" name="Freeform 51"/>
              <p:cNvSpPr>
                <a:spLocks/>
              </p:cNvSpPr>
              <p:nvPr/>
            </p:nvSpPr>
            <p:spPr bwMode="auto">
              <a:xfrm>
                <a:off x="2251" y="792"/>
                <a:ext cx="26" cy="17"/>
              </a:xfrm>
              <a:custGeom>
                <a:avLst/>
                <a:gdLst>
                  <a:gd name="T0" fmla="*/ 4 w 11"/>
                  <a:gd name="T1" fmla="*/ 0 h 7"/>
                  <a:gd name="T2" fmla="*/ 10 w 11"/>
                  <a:gd name="T3" fmla="*/ 7 h 7"/>
                  <a:gd name="T4" fmla="*/ 8 w 11"/>
                  <a:gd name="T5" fmla="*/ 6 h 7"/>
                  <a:gd name="T6" fmla="*/ 4 w 11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cubicBezTo>
                      <a:pt x="7" y="1"/>
                      <a:pt x="9" y="3"/>
                      <a:pt x="10" y="7"/>
                    </a:cubicBezTo>
                    <a:cubicBezTo>
                      <a:pt x="9" y="6"/>
                      <a:pt x="8" y="7"/>
                      <a:pt x="8" y="6"/>
                    </a:cubicBezTo>
                    <a:cubicBezTo>
                      <a:pt x="11" y="3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5" name="Freeform 52"/>
              <p:cNvSpPr>
                <a:spLocks/>
              </p:cNvSpPr>
              <p:nvPr/>
            </p:nvSpPr>
            <p:spPr bwMode="auto">
              <a:xfrm>
                <a:off x="2083" y="795"/>
                <a:ext cx="21" cy="19"/>
              </a:xfrm>
              <a:custGeom>
                <a:avLst/>
                <a:gdLst>
                  <a:gd name="T0" fmla="*/ 0 w 9"/>
                  <a:gd name="T1" fmla="*/ 5 h 8"/>
                  <a:gd name="T2" fmla="*/ 0 w 9"/>
                  <a:gd name="T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8">
                    <a:moveTo>
                      <a:pt x="0" y="5"/>
                    </a:moveTo>
                    <a:cubicBezTo>
                      <a:pt x="4" y="0"/>
                      <a:pt x="9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6" name="Freeform 53"/>
              <p:cNvSpPr>
                <a:spLocks/>
              </p:cNvSpPr>
              <p:nvPr/>
            </p:nvSpPr>
            <p:spPr bwMode="auto">
              <a:xfrm>
                <a:off x="2923" y="804"/>
                <a:ext cx="14" cy="12"/>
              </a:xfrm>
              <a:custGeom>
                <a:avLst/>
                <a:gdLst>
                  <a:gd name="T0" fmla="*/ 2 w 6"/>
                  <a:gd name="T1" fmla="*/ 3 h 5"/>
                  <a:gd name="T2" fmla="*/ 4 w 6"/>
                  <a:gd name="T3" fmla="*/ 0 h 5"/>
                  <a:gd name="T4" fmla="*/ 3 w 6"/>
                  <a:gd name="T5" fmla="*/ 2 h 5"/>
                  <a:gd name="T6" fmla="*/ 6 w 6"/>
                  <a:gd name="T7" fmla="*/ 2 h 5"/>
                  <a:gd name="T8" fmla="*/ 3 w 6"/>
                  <a:gd name="T9" fmla="*/ 4 h 5"/>
                  <a:gd name="T10" fmla="*/ 2 w 6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0" y="0"/>
                      <a:pt x="4" y="2"/>
                      <a:pt x="4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6" y="4"/>
                      <a:pt x="5" y="5"/>
                      <a:pt x="3" y="4"/>
                    </a:cubicBezTo>
                    <a:cubicBezTo>
                      <a:pt x="3" y="4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7" name="Freeform 54"/>
              <p:cNvSpPr>
                <a:spLocks/>
              </p:cNvSpPr>
              <p:nvPr/>
            </p:nvSpPr>
            <p:spPr bwMode="auto">
              <a:xfrm>
                <a:off x="3251" y="804"/>
                <a:ext cx="19" cy="17"/>
              </a:xfrm>
              <a:custGeom>
                <a:avLst/>
                <a:gdLst>
                  <a:gd name="T0" fmla="*/ 8 w 8"/>
                  <a:gd name="T1" fmla="*/ 4 h 7"/>
                  <a:gd name="T2" fmla="*/ 0 w 8"/>
                  <a:gd name="T3" fmla="*/ 4 h 7"/>
                  <a:gd name="T4" fmla="*/ 8 w 8"/>
                  <a:gd name="T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6" y="7"/>
                      <a:pt x="2" y="3"/>
                      <a:pt x="0" y="4"/>
                    </a:cubicBezTo>
                    <a:cubicBezTo>
                      <a:pt x="2" y="0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8" name="Freeform 55"/>
              <p:cNvSpPr>
                <a:spLocks/>
              </p:cNvSpPr>
              <p:nvPr/>
            </p:nvSpPr>
            <p:spPr bwMode="auto">
              <a:xfrm>
                <a:off x="1820" y="814"/>
                <a:ext cx="47" cy="19"/>
              </a:xfrm>
              <a:custGeom>
                <a:avLst/>
                <a:gdLst>
                  <a:gd name="T0" fmla="*/ 4 w 20"/>
                  <a:gd name="T1" fmla="*/ 6 h 8"/>
                  <a:gd name="T2" fmla="*/ 0 w 20"/>
                  <a:gd name="T3" fmla="*/ 5 h 8"/>
                  <a:gd name="T4" fmla="*/ 8 w 20"/>
                  <a:gd name="T5" fmla="*/ 0 h 8"/>
                  <a:gd name="T6" fmla="*/ 11 w 20"/>
                  <a:gd name="T7" fmla="*/ 7 h 8"/>
                  <a:gd name="T8" fmla="*/ 4 w 20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4" y="6"/>
                    </a:moveTo>
                    <a:cubicBezTo>
                      <a:pt x="2" y="7"/>
                      <a:pt x="1" y="6"/>
                      <a:pt x="0" y="5"/>
                    </a:cubicBezTo>
                    <a:cubicBezTo>
                      <a:pt x="2" y="3"/>
                      <a:pt x="7" y="4"/>
                      <a:pt x="8" y="0"/>
                    </a:cubicBezTo>
                    <a:cubicBezTo>
                      <a:pt x="13" y="0"/>
                      <a:pt x="20" y="8"/>
                      <a:pt x="11" y="7"/>
                    </a:cubicBezTo>
                    <a:cubicBezTo>
                      <a:pt x="8" y="8"/>
                      <a:pt x="6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9" name="Freeform 56"/>
              <p:cNvSpPr>
                <a:spLocks/>
              </p:cNvSpPr>
              <p:nvPr/>
            </p:nvSpPr>
            <p:spPr bwMode="auto">
              <a:xfrm>
                <a:off x="3166" y="819"/>
                <a:ext cx="17" cy="11"/>
              </a:xfrm>
              <a:custGeom>
                <a:avLst/>
                <a:gdLst>
                  <a:gd name="T0" fmla="*/ 0 w 7"/>
                  <a:gd name="T1" fmla="*/ 3 h 5"/>
                  <a:gd name="T2" fmla="*/ 1 w 7"/>
                  <a:gd name="T3" fmla="*/ 0 h 5"/>
                  <a:gd name="T4" fmla="*/ 7 w 7"/>
                  <a:gd name="T5" fmla="*/ 1 h 5"/>
                  <a:gd name="T6" fmla="*/ 0 w 7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3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3" y="0"/>
                      <a:pt x="4" y="2"/>
                      <a:pt x="7" y="1"/>
                    </a:cubicBezTo>
                    <a:cubicBezTo>
                      <a:pt x="7" y="4"/>
                      <a:pt x="2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0" name="Freeform 57"/>
              <p:cNvSpPr>
                <a:spLocks/>
              </p:cNvSpPr>
              <p:nvPr/>
            </p:nvSpPr>
            <p:spPr bwMode="auto">
              <a:xfrm>
                <a:off x="2019" y="823"/>
                <a:ext cx="30" cy="22"/>
              </a:xfrm>
              <a:custGeom>
                <a:avLst/>
                <a:gdLst>
                  <a:gd name="T0" fmla="*/ 13 w 13"/>
                  <a:gd name="T1" fmla="*/ 3 h 9"/>
                  <a:gd name="T2" fmla="*/ 7 w 13"/>
                  <a:gd name="T3" fmla="*/ 1 h 9"/>
                  <a:gd name="T4" fmla="*/ 7 w 13"/>
                  <a:gd name="T5" fmla="*/ 4 h 9"/>
                  <a:gd name="T6" fmla="*/ 12 w 13"/>
                  <a:gd name="T7" fmla="*/ 6 h 9"/>
                  <a:gd name="T8" fmla="*/ 7 w 13"/>
                  <a:gd name="T9" fmla="*/ 7 h 9"/>
                  <a:gd name="T10" fmla="*/ 6 w 13"/>
                  <a:gd name="T11" fmla="*/ 4 h 9"/>
                  <a:gd name="T12" fmla="*/ 4 w 13"/>
                  <a:gd name="T13" fmla="*/ 3 h 9"/>
                  <a:gd name="T14" fmla="*/ 6 w 13"/>
                  <a:gd name="T15" fmla="*/ 0 h 9"/>
                  <a:gd name="T16" fmla="*/ 13 w 13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13" y="3"/>
                    </a:moveTo>
                    <a:cubicBezTo>
                      <a:pt x="10" y="4"/>
                      <a:pt x="11" y="0"/>
                      <a:pt x="7" y="1"/>
                    </a:cubicBezTo>
                    <a:cubicBezTo>
                      <a:pt x="8" y="2"/>
                      <a:pt x="11" y="4"/>
                      <a:pt x="7" y="4"/>
                    </a:cubicBezTo>
                    <a:cubicBezTo>
                      <a:pt x="8" y="6"/>
                      <a:pt x="10" y="6"/>
                      <a:pt x="12" y="6"/>
                    </a:cubicBezTo>
                    <a:cubicBezTo>
                      <a:pt x="11" y="8"/>
                      <a:pt x="8" y="9"/>
                      <a:pt x="7" y="7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0" y="2"/>
                      <a:pt x="6" y="2"/>
                      <a:pt x="6" y="0"/>
                    </a:cubicBezTo>
                    <a:cubicBezTo>
                      <a:pt x="10" y="0"/>
                      <a:pt x="11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1" name="Freeform 58"/>
              <p:cNvSpPr>
                <a:spLocks/>
              </p:cNvSpPr>
              <p:nvPr/>
            </p:nvSpPr>
            <p:spPr bwMode="auto">
              <a:xfrm>
                <a:off x="2859" y="821"/>
                <a:ext cx="28" cy="19"/>
              </a:xfrm>
              <a:custGeom>
                <a:avLst/>
                <a:gdLst>
                  <a:gd name="T0" fmla="*/ 3 w 12"/>
                  <a:gd name="T1" fmla="*/ 8 h 8"/>
                  <a:gd name="T2" fmla="*/ 6 w 12"/>
                  <a:gd name="T3" fmla="*/ 6 h 8"/>
                  <a:gd name="T4" fmla="*/ 0 w 12"/>
                  <a:gd name="T5" fmla="*/ 4 h 8"/>
                  <a:gd name="T6" fmla="*/ 6 w 12"/>
                  <a:gd name="T7" fmla="*/ 0 h 8"/>
                  <a:gd name="T8" fmla="*/ 10 w 12"/>
                  <a:gd name="T9" fmla="*/ 3 h 8"/>
                  <a:gd name="T10" fmla="*/ 12 w 12"/>
                  <a:gd name="T11" fmla="*/ 5 h 8"/>
                  <a:gd name="T12" fmla="*/ 3 w 1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3" y="8"/>
                    </a:moveTo>
                    <a:cubicBezTo>
                      <a:pt x="3" y="6"/>
                      <a:pt x="5" y="6"/>
                      <a:pt x="6" y="6"/>
                    </a:cubicBezTo>
                    <a:cubicBezTo>
                      <a:pt x="5" y="5"/>
                      <a:pt x="2" y="5"/>
                      <a:pt x="0" y="4"/>
                    </a:cubicBezTo>
                    <a:cubicBezTo>
                      <a:pt x="3" y="4"/>
                      <a:pt x="3" y="0"/>
                      <a:pt x="6" y="0"/>
                    </a:cubicBezTo>
                    <a:cubicBezTo>
                      <a:pt x="4" y="4"/>
                      <a:pt x="7" y="2"/>
                      <a:pt x="10" y="3"/>
                    </a:cubicBezTo>
                    <a:cubicBezTo>
                      <a:pt x="10" y="5"/>
                      <a:pt x="12" y="4"/>
                      <a:pt x="12" y="5"/>
                    </a:cubicBezTo>
                    <a:cubicBezTo>
                      <a:pt x="7" y="4"/>
                      <a:pt x="7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2" name="Freeform 59"/>
              <p:cNvSpPr>
                <a:spLocks/>
              </p:cNvSpPr>
              <p:nvPr/>
            </p:nvSpPr>
            <p:spPr bwMode="auto">
              <a:xfrm>
                <a:off x="1742" y="819"/>
                <a:ext cx="33" cy="19"/>
              </a:xfrm>
              <a:custGeom>
                <a:avLst/>
                <a:gdLst>
                  <a:gd name="T0" fmla="*/ 14 w 14"/>
                  <a:gd name="T1" fmla="*/ 7 h 8"/>
                  <a:gd name="T2" fmla="*/ 8 w 14"/>
                  <a:gd name="T3" fmla="*/ 6 h 8"/>
                  <a:gd name="T4" fmla="*/ 9 w 14"/>
                  <a:gd name="T5" fmla="*/ 3 h 8"/>
                  <a:gd name="T6" fmla="*/ 0 w 14"/>
                  <a:gd name="T7" fmla="*/ 4 h 8"/>
                  <a:gd name="T8" fmla="*/ 0 w 14"/>
                  <a:gd name="T9" fmla="*/ 3 h 8"/>
                  <a:gd name="T10" fmla="*/ 11 w 14"/>
                  <a:gd name="T11" fmla="*/ 4 h 8"/>
                  <a:gd name="T12" fmla="*/ 14 w 14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14" y="7"/>
                    </a:moveTo>
                    <a:cubicBezTo>
                      <a:pt x="11" y="8"/>
                      <a:pt x="10" y="6"/>
                      <a:pt x="8" y="6"/>
                    </a:cubicBezTo>
                    <a:cubicBezTo>
                      <a:pt x="8" y="5"/>
                      <a:pt x="9" y="5"/>
                      <a:pt x="9" y="3"/>
                    </a:cubicBezTo>
                    <a:cubicBezTo>
                      <a:pt x="5" y="3"/>
                      <a:pt x="3" y="3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3" y="1"/>
                      <a:pt x="10" y="0"/>
                      <a:pt x="11" y="4"/>
                    </a:cubicBezTo>
                    <a:cubicBezTo>
                      <a:pt x="10" y="6"/>
                      <a:pt x="13" y="5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3" name="Freeform 61"/>
              <p:cNvSpPr>
                <a:spLocks/>
              </p:cNvSpPr>
              <p:nvPr/>
            </p:nvSpPr>
            <p:spPr bwMode="auto">
              <a:xfrm>
                <a:off x="2490" y="861"/>
                <a:ext cx="14" cy="10"/>
              </a:xfrm>
              <a:custGeom>
                <a:avLst/>
                <a:gdLst>
                  <a:gd name="T0" fmla="*/ 6 w 6"/>
                  <a:gd name="T1" fmla="*/ 3 h 4"/>
                  <a:gd name="T2" fmla="*/ 0 w 6"/>
                  <a:gd name="T3" fmla="*/ 4 h 4"/>
                  <a:gd name="T4" fmla="*/ 5 w 6"/>
                  <a:gd name="T5" fmla="*/ 0 h 4"/>
                  <a:gd name="T6" fmla="*/ 4 w 6"/>
                  <a:gd name="T7" fmla="*/ 2 h 4"/>
                  <a:gd name="T8" fmla="*/ 6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4" y="3"/>
                      <a:pt x="3" y="4"/>
                      <a:pt x="0" y="4"/>
                    </a:cubicBezTo>
                    <a:cubicBezTo>
                      <a:pt x="2" y="2"/>
                      <a:pt x="3" y="1"/>
                      <a:pt x="5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4" name="Freeform 63"/>
              <p:cNvSpPr>
                <a:spLocks/>
              </p:cNvSpPr>
              <p:nvPr/>
            </p:nvSpPr>
            <p:spPr bwMode="auto">
              <a:xfrm>
                <a:off x="2229" y="87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5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2"/>
                      <a:pt x="3" y="6"/>
                      <a:pt x="0" y="5"/>
                    </a:cubicBezTo>
                    <a:cubicBezTo>
                      <a:pt x="0" y="4"/>
                      <a:pt x="6" y="0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Freeform 66"/>
              <p:cNvSpPr>
                <a:spLocks/>
              </p:cNvSpPr>
              <p:nvPr/>
            </p:nvSpPr>
            <p:spPr bwMode="auto">
              <a:xfrm>
                <a:off x="1342" y="94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6 w 8"/>
                  <a:gd name="T3" fmla="*/ 5 h 7"/>
                  <a:gd name="T4" fmla="*/ 4 w 8"/>
                  <a:gd name="T5" fmla="*/ 7 h 7"/>
                  <a:gd name="T6" fmla="*/ 5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8" y="2"/>
                      <a:pt x="1" y="4"/>
                      <a:pt x="6" y="5"/>
                    </a:cubicBezTo>
                    <a:cubicBezTo>
                      <a:pt x="6" y="6"/>
                      <a:pt x="4" y="6"/>
                      <a:pt x="4" y="7"/>
                    </a:cubicBezTo>
                    <a:cubicBezTo>
                      <a:pt x="0" y="6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Freeform 67"/>
              <p:cNvSpPr>
                <a:spLocks/>
              </p:cNvSpPr>
              <p:nvPr/>
            </p:nvSpPr>
            <p:spPr bwMode="auto">
              <a:xfrm>
                <a:off x="4366" y="949"/>
                <a:ext cx="14" cy="9"/>
              </a:xfrm>
              <a:custGeom>
                <a:avLst/>
                <a:gdLst>
                  <a:gd name="T0" fmla="*/ 1 w 6"/>
                  <a:gd name="T1" fmla="*/ 0 h 4"/>
                  <a:gd name="T2" fmla="*/ 5 w 6"/>
                  <a:gd name="T3" fmla="*/ 0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" y="4"/>
                      <a:pt x="0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7" name="Freeform 68"/>
              <p:cNvSpPr>
                <a:spLocks/>
              </p:cNvSpPr>
              <p:nvPr/>
            </p:nvSpPr>
            <p:spPr bwMode="auto">
              <a:xfrm>
                <a:off x="2646" y="951"/>
                <a:ext cx="92" cy="121"/>
              </a:xfrm>
              <a:custGeom>
                <a:avLst/>
                <a:gdLst>
                  <a:gd name="T0" fmla="*/ 17 w 39"/>
                  <a:gd name="T1" fmla="*/ 2 h 51"/>
                  <a:gd name="T2" fmla="*/ 12 w 39"/>
                  <a:gd name="T3" fmla="*/ 6 h 51"/>
                  <a:gd name="T4" fmla="*/ 19 w 39"/>
                  <a:gd name="T5" fmla="*/ 7 h 51"/>
                  <a:gd name="T6" fmla="*/ 16 w 39"/>
                  <a:gd name="T7" fmla="*/ 15 h 51"/>
                  <a:gd name="T8" fmla="*/ 28 w 39"/>
                  <a:gd name="T9" fmla="*/ 35 h 51"/>
                  <a:gd name="T10" fmla="*/ 34 w 39"/>
                  <a:gd name="T11" fmla="*/ 34 h 51"/>
                  <a:gd name="T12" fmla="*/ 33 w 39"/>
                  <a:gd name="T13" fmla="*/ 43 h 51"/>
                  <a:gd name="T14" fmla="*/ 0 w 39"/>
                  <a:gd name="T15" fmla="*/ 51 h 51"/>
                  <a:gd name="T16" fmla="*/ 12 w 39"/>
                  <a:gd name="T17" fmla="*/ 44 h 51"/>
                  <a:gd name="T18" fmla="*/ 3 w 39"/>
                  <a:gd name="T19" fmla="*/ 41 h 51"/>
                  <a:gd name="T20" fmla="*/ 9 w 39"/>
                  <a:gd name="T21" fmla="*/ 36 h 51"/>
                  <a:gd name="T22" fmla="*/ 7 w 39"/>
                  <a:gd name="T23" fmla="*/ 33 h 51"/>
                  <a:gd name="T24" fmla="*/ 13 w 39"/>
                  <a:gd name="T25" fmla="*/ 32 h 51"/>
                  <a:gd name="T26" fmla="*/ 15 w 39"/>
                  <a:gd name="T27" fmla="*/ 28 h 51"/>
                  <a:gd name="T28" fmla="*/ 13 w 39"/>
                  <a:gd name="T29" fmla="*/ 23 h 51"/>
                  <a:gd name="T30" fmla="*/ 5 w 39"/>
                  <a:gd name="T31" fmla="*/ 24 h 51"/>
                  <a:gd name="T32" fmla="*/ 8 w 39"/>
                  <a:gd name="T33" fmla="*/ 18 h 51"/>
                  <a:gd name="T34" fmla="*/ 5 w 39"/>
                  <a:gd name="T35" fmla="*/ 14 h 51"/>
                  <a:gd name="T36" fmla="*/ 2 w 39"/>
                  <a:gd name="T37" fmla="*/ 14 h 51"/>
                  <a:gd name="T38" fmla="*/ 4 w 39"/>
                  <a:gd name="T39" fmla="*/ 12 h 51"/>
                  <a:gd name="T40" fmla="*/ 0 w 39"/>
                  <a:gd name="T41" fmla="*/ 9 h 51"/>
                  <a:gd name="T42" fmla="*/ 17 w 39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51">
                    <a:moveTo>
                      <a:pt x="17" y="2"/>
                    </a:moveTo>
                    <a:cubicBezTo>
                      <a:pt x="15" y="4"/>
                      <a:pt x="15" y="6"/>
                      <a:pt x="12" y="6"/>
                    </a:cubicBezTo>
                    <a:cubicBezTo>
                      <a:pt x="12" y="9"/>
                      <a:pt x="16" y="6"/>
                      <a:pt x="19" y="7"/>
                    </a:cubicBezTo>
                    <a:cubicBezTo>
                      <a:pt x="20" y="12"/>
                      <a:pt x="17" y="13"/>
                      <a:pt x="16" y="15"/>
                    </a:cubicBezTo>
                    <a:cubicBezTo>
                      <a:pt x="21" y="21"/>
                      <a:pt x="28" y="25"/>
                      <a:pt x="28" y="35"/>
                    </a:cubicBezTo>
                    <a:cubicBezTo>
                      <a:pt x="31" y="35"/>
                      <a:pt x="31" y="33"/>
                      <a:pt x="34" y="34"/>
                    </a:cubicBezTo>
                    <a:cubicBezTo>
                      <a:pt x="39" y="38"/>
                      <a:pt x="27" y="41"/>
                      <a:pt x="33" y="43"/>
                    </a:cubicBezTo>
                    <a:cubicBezTo>
                      <a:pt x="25" y="50"/>
                      <a:pt x="10" y="45"/>
                      <a:pt x="0" y="51"/>
                    </a:cubicBezTo>
                    <a:cubicBezTo>
                      <a:pt x="4" y="49"/>
                      <a:pt x="5" y="44"/>
                      <a:pt x="12" y="44"/>
                    </a:cubicBezTo>
                    <a:cubicBezTo>
                      <a:pt x="10" y="42"/>
                      <a:pt x="8" y="41"/>
                      <a:pt x="3" y="41"/>
                    </a:cubicBezTo>
                    <a:cubicBezTo>
                      <a:pt x="4" y="38"/>
                      <a:pt x="8" y="39"/>
                      <a:pt x="9" y="36"/>
                    </a:cubicBezTo>
                    <a:cubicBezTo>
                      <a:pt x="7" y="34"/>
                      <a:pt x="8" y="34"/>
                      <a:pt x="7" y="33"/>
                    </a:cubicBezTo>
                    <a:cubicBezTo>
                      <a:pt x="7" y="31"/>
                      <a:pt x="11" y="32"/>
                      <a:pt x="13" y="32"/>
                    </a:cubicBezTo>
                    <a:cubicBezTo>
                      <a:pt x="14" y="32"/>
                      <a:pt x="13" y="29"/>
                      <a:pt x="15" y="28"/>
                    </a:cubicBezTo>
                    <a:cubicBezTo>
                      <a:pt x="14" y="27"/>
                      <a:pt x="12" y="26"/>
                      <a:pt x="13" y="23"/>
                    </a:cubicBezTo>
                    <a:cubicBezTo>
                      <a:pt x="9" y="22"/>
                      <a:pt x="9" y="25"/>
                      <a:pt x="5" y="24"/>
                    </a:cubicBezTo>
                    <a:cubicBezTo>
                      <a:pt x="5" y="22"/>
                      <a:pt x="6" y="20"/>
                      <a:pt x="8" y="18"/>
                    </a:cubicBezTo>
                    <a:cubicBezTo>
                      <a:pt x="7" y="17"/>
                      <a:pt x="2" y="18"/>
                      <a:pt x="5" y="14"/>
                    </a:cubicBezTo>
                    <a:cubicBezTo>
                      <a:pt x="3" y="14"/>
                      <a:pt x="3" y="16"/>
                      <a:pt x="2" y="14"/>
                    </a:cubicBezTo>
                    <a:cubicBezTo>
                      <a:pt x="0" y="13"/>
                      <a:pt x="3" y="13"/>
                      <a:pt x="4" y="12"/>
                    </a:cubicBezTo>
                    <a:cubicBezTo>
                      <a:pt x="3" y="10"/>
                      <a:pt x="2" y="10"/>
                      <a:pt x="0" y="9"/>
                    </a:cubicBezTo>
                    <a:cubicBezTo>
                      <a:pt x="6" y="9"/>
                      <a:pt x="7" y="0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8" name="Freeform 69"/>
              <p:cNvSpPr>
                <a:spLocks/>
              </p:cNvSpPr>
              <p:nvPr/>
            </p:nvSpPr>
            <p:spPr bwMode="auto">
              <a:xfrm>
                <a:off x="1155" y="956"/>
                <a:ext cx="19" cy="12"/>
              </a:xfrm>
              <a:custGeom>
                <a:avLst/>
                <a:gdLst>
                  <a:gd name="T0" fmla="*/ 7 w 8"/>
                  <a:gd name="T1" fmla="*/ 1 h 5"/>
                  <a:gd name="T2" fmla="*/ 1 w 8"/>
                  <a:gd name="T3" fmla="*/ 2 h 5"/>
                  <a:gd name="T4" fmla="*/ 7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7" y="1"/>
                    </a:moveTo>
                    <a:cubicBezTo>
                      <a:pt x="8" y="3"/>
                      <a:pt x="0" y="5"/>
                      <a:pt x="1" y="2"/>
                    </a:cubicBezTo>
                    <a:cubicBezTo>
                      <a:pt x="4" y="2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9" name="Freeform 70"/>
              <p:cNvSpPr>
                <a:spLocks/>
              </p:cNvSpPr>
              <p:nvPr/>
            </p:nvSpPr>
            <p:spPr bwMode="auto">
              <a:xfrm>
                <a:off x="1330" y="968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4 w 8"/>
                  <a:gd name="T3" fmla="*/ 0 h 5"/>
                  <a:gd name="T4" fmla="*/ 3 w 8"/>
                  <a:gd name="T5" fmla="*/ 3 h 5"/>
                  <a:gd name="T6" fmla="*/ 6 w 8"/>
                  <a:gd name="T7" fmla="*/ 0 h 5"/>
                  <a:gd name="T8" fmla="*/ 8 w 8"/>
                  <a:gd name="T9" fmla="*/ 1 h 5"/>
                  <a:gd name="T10" fmla="*/ 8 w 8"/>
                  <a:gd name="T11" fmla="*/ 3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3" y="3"/>
                      <a:pt x="0" y="0"/>
                      <a:pt x="4" y="0"/>
                    </a:cubicBezTo>
                    <a:cubicBezTo>
                      <a:pt x="4" y="1"/>
                      <a:pt x="3" y="1"/>
                      <a:pt x="3" y="3"/>
                    </a:cubicBezTo>
                    <a:cubicBezTo>
                      <a:pt x="4" y="2"/>
                      <a:pt x="7" y="2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5" y="3"/>
                      <a:pt x="4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0" name="Freeform 71"/>
              <p:cNvSpPr>
                <a:spLocks/>
              </p:cNvSpPr>
              <p:nvPr/>
            </p:nvSpPr>
            <p:spPr bwMode="auto">
              <a:xfrm>
                <a:off x="1884" y="980"/>
                <a:ext cx="16" cy="14"/>
              </a:xfrm>
              <a:custGeom>
                <a:avLst/>
                <a:gdLst>
                  <a:gd name="T0" fmla="*/ 7 w 7"/>
                  <a:gd name="T1" fmla="*/ 2 h 6"/>
                  <a:gd name="T2" fmla="*/ 0 w 7"/>
                  <a:gd name="T3" fmla="*/ 6 h 6"/>
                  <a:gd name="T4" fmla="*/ 7 w 7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6" y="5"/>
                      <a:pt x="3" y="5"/>
                      <a:pt x="0" y="6"/>
                    </a:cubicBezTo>
                    <a:cubicBezTo>
                      <a:pt x="0" y="3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1" name="Freeform 72"/>
              <p:cNvSpPr>
                <a:spLocks/>
              </p:cNvSpPr>
              <p:nvPr/>
            </p:nvSpPr>
            <p:spPr bwMode="auto">
              <a:xfrm>
                <a:off x="1335" y="982"/>
                <a:ext cx="9" cy="17"/>
              </a:xfrm>
              <a:custGeom>
                <a:avLst/>
                <a:gdLst>
                  <a:gd name="T0" fmla="*/ 0 w 4"/>
                  <a:gd name="T1" fmla="*/ 2 h 7"/>
                  <a:gd name="T2" fmla="*/ 2 w 4"/>
                  <a:gd name="T3" fmla="*/ 0 h 7"/>
                  <a:gd name="T4" fmla="*/ 2 w 4"/>
                  <a:gd name="T5" fmla="*/ 6 h 7"/>
                  <a:gd name="T6" fmla="*/ 0 w 4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0" y="2"/>
                    </a:moveTo>
                    <a:cubicBezTo>
                      <a:pt x="1" y="1"/>
                      <a:pt x="3" y="1"/>
                      <a:pt x="2" y="0"/>
                    </a:cubicBezTo>
                    <a:cubicBezTo>
                      <a:pt x="4" y="2"/>
                      <a:pt x="2" y="5"/>
                      <a:pt x="2" y="6"/>
                    </a:cubicBezTo>
                    <a:cubicBezTo>
                      <a:pt x="0" y="7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2" name="Freeform 73"/>
              <p:cNvSpPr>
                <a:spLocks/>
              </p:cNvSpPr>
              <p:nvPr/>
            </p:nvSpPr>
            <p:spPr bwMode="auto">
              <a:xfrm>
                <a:off x="1302" y="1015"/>
                <a:ext cx="23" cy="26"/>
              </a:xfrm>
              <a:custGeom>
                <a:avLst/>
                <a:gdLst>
                  <a:gd name="T0" fmla="*/ 4 w 10"/>
                  <a:gd name="T1" fmla="*/ 0 h 11"/>
                  <a:gd name="T2" fmla="*/ 10 w 10"/>
                  <a:gd name="T3" fmla="*/ 0 h 11"/>
                  <a:gd name="T4" fmla="*/ 3 w 10"/>
                  <a:gd name="T5" fmla="*/ 11 h 11"/>
                  <a:gd name="T6" fmla="*/ 4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cubicBezTo>
                      <a:pt x="5" y="0"/>
                      <a:pt x="9" y="3"/>
                      <a:pt x="10" y="0"/>
                    </a:cubicBezTo>
                    <a:cubicBezTo>
                      <a:pt x="10" y="3"/>
                      <a:pt x="2" y="5"/>
                      <a:pt x="3" y="11"/>
                    </a:cubicBezTo>
                    <a:cubicBezTo>
                      <a:pt x="0" y="9"/>
                      <a:pt x="1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3" name="Freeform 74"/>
              <p:cNvSpPr>
                <a:spLocks/>
              </p:cNvSpPr>
              <p:nvPr/>
            </p:nvSpPr>
            <p:spPr bwMode="auto">
              <a:xfrm>
                <a:off x="944" y="1018"/>
                <a:ext cx="15" cy="7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3 h 3"/>
                  <a:gd name="T4" fmla="*/ 1 w 6"/>
                  <a:gd name="T5" fmla="*/ 0 h 3"/>
                  <a:gd name="T6" fmla="*/ 6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2"/>
                      <a:pt x="4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3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4" name="Freeform 75"/>
              <p:cNvSpPr>
                <a:spLocks/>
              </p:cNvSpPr>
              <p:nvPr/>
            </p:nvSpPr>
            <p:spPr bwMode="auto">
              <a:xfrm>
                <a:off x="1661" y="1051"/>
                <a:ext cx="12" cy="14"/>
              </a:xfrm>
              <a:custGeom>
                <a:avLst/>
                <a:gdLst>
                  <a:gd name="T0" fmla="*/ 3 w 5"/>
                  <a:gd name="T1" fmla="*/ 0 h 6"/>
                  <a:gd name="T2" fmla="*/ 0 w 5"/>
                  <a:gd name="T3" fmla="*/ 6 h 6"/>
                  <a:gd name="T4" fmla="*/ 3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5" y="2"/>
                      <a:pt x="2" y="6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5" name="Freeform 76"/>
              <p:cNvSpPr>
                <a:spLocks/>
              </p:cNvSpPr>
              <p:nvPr/>
            </p:nvSpPr>
            <p:spPr bwMode="auto">
              <a:xfrm>
                <a:off x="4688" y="1034"/>
                <a:ext cx="31" cy="15"/>
              </a:xfrm>
              <a:custGeom>
                <a:avLst/>
                <a:gdLst>
                  <a:gd name="T0" fmla="*/ 0 w 13"/>
                  <a:gd name="T1" fmla="*/ 4 h 6"/>
                  <a:gd name="T2" fmla="*/ 0 w 13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6">
                    <a:moveTo>
                      <a:pt x="0" y="4"/>
                    </a:moveTo>
                    <a:cubicBezTo>
                      <a:pt x="5" y="0"/>
                      <a:pt x="13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6" name="Freeform 77"/>
              <p:cNvSpPr>
                <a:spLocks/>
              </p:cNvSpPr>
              <p:nvPr/>
            </p:nvSpPr>
            <p:spPr bwMode="auto">
              <a:xfrm>
                <a:off x="2049" y="1049"/>
                <a:ext cx="81" cy="71"/>
              </a:xfrm>
              <a:custGeom>
                <a:avLst/>
                <a:gdLst>
                  <a:gd name="T0" fmla="*/ 28 w 34"/>
                  <a:gd name="T1" fmla="*/ 0 h 30"/>
                  <a:gd name="T2" fmla="*/ 18 w 34"/>
                  <a:gd name="T3" fmla="*/ 10 h 30"/>
                  <a:gd name="T4" fmla="*/ 24 w 34"/>
                  <a:gd name="T5" fmla="*/ 10 h 30"/>
                  <a:gd name="T6" fmla="*/ 21 w 34"/>
                  <a:gd name="T7" fmla="*/ 12 h 30"/>
                  <a:gd name="T8" fmla="*/ 31 w 34"/>
                  <a:gd name="T9" fmla="*/ 14 h 30"/>
                  <a:gd name="T10" fmla="*/ 32 w 34"/>
                  <a:gd name="T11" fmla="*/ 18 h 30"/>
                  <a:gd name="T12" fmla="*/ 28 w 34"/>
                  <a:gd name="T13" fmla="*/ 22 h 30"/>
                  <a:gd name="T14" fmla="*/ 30 w 34"/>
                  <a:gd name="T15" fmla="*/ 21 h 30"/>
                  <a:gd name="T16" fmla="*/ 32 w 34"/>
                  <a:gd name="T17" fmla="*/ 23 h 30"/>
                  <a:gd name="T18" fmla="*/ 26 w 34"/>
                  <a:gd name="T19" fmla="*/ 30 h 30"/>
                  <a:gd name="T20" fmla="*/ 24 w 34"/>
                  <a:gd name="T21" fmla="*/ 28 h 30"/>
                  <a:gd name="T22" fmla="*/ 26 w 34"/>
                  <a:gd name="T23" fmla="*/ 24 h 30"/>
                  <a:gd name="T24" fmla="*/ 15 w 34"/>
                  <a:gd name="T25" fmla="*/ 28 h 30"/>
                  <a:gd name="T26" fmla="*/ 20 w 34"/>
                  <a:gd name="T27" fmla="*/ 25 h 30"/>
                  <a:gd name="T28" fmla="*/ 17 w 34"/>
                  <a:gd name="T29" fmla="*/ 23 h 30"/>
                  <a:gd name="T30" fmla="*/ 3 w 34"/>
                  <a:gd name="T31" fmla="*/ 25 h 30"/>
                  <a:gd name="T32" fmla="*/ 4 w 34"/>
                  <a:gd name="T33" fmla="*/ 19 h 30"/>
                  <a:gd name="T34" fmla="*/ 28 w 34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0">
                    <a:moveTo>
                      <a:pt x="28" y="0"/>
                    </a:moveTo>
                    <a:cubicBezTo>
                      <a:pt x="25" y="5"/>
                      <a:pt x="21" y="6"/>
                      <a:pt x="18" y="10"/>
                    </a:cubicBezTo>
                    <a:cubicBezTo>
                      <a:pt x="18" y="12"/>
                      <a:pt x="21" y="9"/>
                      <a:pt x="24" y="10"/>
                    </a:cubicBezTo>
                    <a:cubicBezTo>
                      <a:pt x="23" y="11"/>
                      <a:pt x="23" y="12"/>
                      <a:pt x="21" y="12"/>
                    </a:cubicBezTo>
                    <a:cubicBezTo>
                      <a:pt x="24" y="14"/>
                      <a:pt x="26" y="13"/>
                      <a:pt x="31" y="14"/>
                    </a:cubicBezTo>
                    <a:cubicBezTo>
                      <a:pt x="30" y="16"/>
                      <a:pt x="27" y="20"/>
                      <a:pt x="32" y="18"/>
                    </a:cubicBezTo>
                    <a:cubicBezTo>
                      <a:pt x="32" y="21"/>
                      <a:pt x="28" y="20"/>
                      <a:pt x="28" y="22"/>
                    </a:cubicBezTo>
                    <a:cubicBezTo>
                      <a:pt x="28" y="25"/>
                      <a:pt x="30" y="21"/>
                      <a:pt x="30" y="21"/>
                    </a:cubicBezTo>
                    <a:cubicBezTo>
                      <a:pt x="34" y="21"/>
                      <a:pt x="28" y="24"/>
                      <a:pt x="32" y="23"/>
                    </a:cubicBezTo>
                    <a:cubicBezTo>
                      <a:pt x="31" y="27"/>
                      <a:pt x="29" y="29"/>
                      <a:pt x="26" y="30"/>
                    </a:cubicBezTo>
                    <a:cubicBezTo>
                      <a:pt x="26" y="28"/>
                      <a:pt x="25" y="28"/>
                      <a:pt x="24" y="28"/>
                    </a:cubicBezTo>
                    <a:cubicBezTo>
                      <a:pt x="23" y="26"/>
                      <a:pt x="26" y="26"/>
                      <a:pt x="26" y="24"/>
                    </a:cubicBezTo>
                    <a:cubicBezTo>
                      <a:pt x="23" y="24"/>
                      <a:pt x="22" y="28"/>
                      <a:pt x="15" y="28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0" y="24"/>
                      <a:pt x="14" y="27"/>
                      <a:pt x="17" y="23"/>
                    </a:cubicBezTo>
                    <a:cubicBezTo>
                      <a:pt x="11" y="23"/>
                      <a:pt x="8" y="26"/>
                      <a:pt x="3" y="25"/>
                    </a:cubicBezTo>
                    <a:cubicBezTo>
                      <a:pt x="0" y="21"/>
                      <a:pt x="8" y="19"/>
                      <a:pt x="4" y="19"/>
                    </a:cubicBezTo>
                    <a:cubicBezTo>
                      <a:pt x="13" y="14"/>
                      <a:pt x="16" y="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7" name="Freeform 78"/>
              <p:cNvSpPr>
                <a:spLocks/>
              </p:cNvSpPr>
              <p:nvPr/>
            </p:nvSpPr>
            <p:spPr bwMode="auto">
              <a:xfrm>
                <a:off x="3559" y="1115"/>
                <a:ext cx="17" cy="7"/>
              </a:xfrm>
              <a:custGeom>
                <a:avLst/>
                <a:gdLst>
                  <a:gd name="T0" fmla="*/ 4 w 7"/>
                  <a:gd name="T1" fmla="*/ 3 h 3"/>
                  <a:gd name="T2" fmla="*/ 0 w 7"/>
                  <a:gd name="T3" fmla="*/ 2 h 3"/>
                  <a:gd name="T4" fmla="*/ 7 w 7"/>
                  <a:gd name="T5" fmla="*/ 1 h 3"/>
                  <a:gd name="T6" fmla="*/ 4 w 7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2" y="3"/>
                      <a:pt x="1" y="2"/>
                      <a:pt x="0" y="2"/>
                    </a:cubicBezTo>
                    <a:cubicBezTo>
                      <a:pt x="1" y="0"/>
                      <a:pt x="5" y="2"/>
                      <a:pt x="7" y="1"/>
                    </a:cubicBezTo>
                    <a:cubicBezTo>
                      <a:pt x="7" y="3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8" name="Freeform 81"/>
              <p:cNvSpPr>
                <a:spLocks/>
              </p:cNvSpPr>
              <p:nvPr/>
            </p:nvSpPr>
            <p:spPr bwMode="auto">
              <a:xfrm>
                <a:off x="1990" y="1113"/>
                <a:ext cx="24" cy="19"/>
              </a:xfrm>
              <a:custGeom>
                <a:avLst/>
                <a:gdLst>
                  <a:gd name="T0" fmla="*/ 6 w 10"/>
                  <a:gd name="T1" fmla="*/ 7 h 8"/>
                  <a:gd name="T2" fmla="*/ 1 w 10"/>
                  <a:gd name="T3" fmla="*/ 5 h 8"/>
                  <a:gd name="T4" fmla="*/ 2 w 10"/>
                  <a:gd name="T5" fmla="*/ 0 h 8"/>
                  <a:gd name="T6" fmla="*/ 10 w 10"/>
                  <a:gd name="T7" fmla="*/ 5 h 8"/>
                  <a:gd name="T8" fmla="*/ 6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7"/>
                    </a:moveTo>
                    <a:cubicBezTo>
                      <a:pt x="7" y="4"/>
                      <a:pt x="3" y="5"/>
                      <a:pt x="1" y="5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1" y="5"/>
                      <a:pt x="10" y="1"/>
                      <a:pt x="10" y="5"/>
                    </a:cubicBezTo>
                    <a:cubicBezTo>
                      <a:pt x="7" y="4"/>
                      <a:pt x="9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9" name="Freeform 82"/>
              <p:cNvSpPr>
                <a:spLocks/>
              </p:cNvSpPr>
              <p:nvPr/>
            </p:nvSpPr>
            <p:spPr bwMode="auto">
              <a:xfrm>
                <a:off x="2019" y="1120"/>
                <a:ext cx="21" cy="14"/>
              </a:xfrm>
              <a:custGeom>
                <a:avLst/>
                <a:gdLst>
                  <a:gd name="T0" fmla="*/ 5 w 9"/>
                  <a:gd name="T1" fmla="*/ 0 h 6"/>
                  <a:gd name="T2" fmla="*/ 9 w 9"/>
                  <a:gd name="T3" fmla="*/ 2 h 6"/>
                  <a:gd name="T4" fmla="*/ 3 w 9"/>
                  <a:gd name="T5" fmla="*/ 6 h 6"/>
                  <a:gd name="T6" fmla="*/ 0 w 9"/>
                  <a:gd name="T7" fmla="*/ 4 h 6"/>
                  <a:gd name="T8" fmla="*/ 5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7" y="1"/>
                      <a:pt x="6" y="3"/>
                      <a:pt x="9" y="2"/>
                    </a:cubicBezTo>
                    <a:cubicBezTo>
                      <a:pt x="9" y="5"/>
                      <a:pt x="3" y="3"/>
                      <a:pt x="3" y="6"/>
                    </a:cubicBezTo>
                    <a:cubicBezTo>
                      <a:pt x="2" y="5"/>
                      <a:pt x="2" y="4"/>
                      <a:pt x="0" y="4"/>
                    </a:cubicBezTo>
                    <a:cubicBezTo>
                      <a:pt x="1" y="1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0" name="Freeform 84"/>
              <p:cNvSpPr>
                <a:spLocks/>
              </p:cNvSpPr>
              <p:nvPr/>
            </p:nvSpPr>
            <p:spPr bwMode="auto">
              <a:xfrm>
                <a:off x="4290" y="1134"/>
                <a:ext cx="59" cy="64"/>
              </a:xfrm>
              <a:custGeom>
                <a:avLst/>
                <a:gdLst>
                  <a:gd name="T0" fmla="*/ 22 w 25"/>
                  <a:gd name="T1" fmla="*/ 8 h 27"/>
                  <a:gd name="T2" fmla="*/ 25 w 25"/>
                  <a:gd name="T3" fmla="*/ 14 h 27"/>
                  <a:gd name="T4" fmla="*/ 19 w 25"/>
                  <a:gd name="T5" fmla="*/ 21 h 27"/>
                  <a:gd name="T6" fmla="*/ 6 w 25"/>
                  <a:gd name="T7" fmla="*/ 18 h 27"/>
                  <a:gd name="T8" fmla="*/ 10 w 25"/>
                  <a:gd name="T9" fmla="*/ 22 h 27"/>
                  <a:gd name="T10" fmla="*/ 1 w 25"/>
                  <a:gd name="T11" fmla="*/ 13 h 27"/>
                  <a:gd name="T12" fmla="*/ 5 w 25"/>
                  <a:gd name="T13" fmla="*/ 14 h 27"/>
                  <a:gd name="T14" fmla="*/ 0 w 25"/>
                  <a:gd name="T15" fmla="*/ 0 h 27"/>
                  <a:gd name="T16" fmla="*/ 22 w 25"/>
                  <a:gd name="T1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22" y="8"/>
                    </a:moveTo>
                    <a:cubicBezTo>
                      <a:pt x="22" y="11"/>
                      <a:pt x="25" y="11"/>
                      <a:pt x="25" y="14"/>
                    </a:cubicBezTo>
                    <a:cubicBezTo>
                      <a:pt x="23" y="16"/>
                      <a:pt x="19" y="17"/>
                      <a:pt x="19" y="21"/>
                    </a:cubicBezTo>
                    <a:cubicBezTo>
                      <a:pt x="16" y="18"/>
                      <a:pt x="9" y="18"/>
                      <a:pt x="6" y="18"/>
                    </a:cubicBezTo>
                    <a:cubicBezTo>
                      <a:pt x="4" y="19"/>
                      <a:pt x="9" y="21"/>
                      <a:pt x="10" y="22"/>
                    </a:cubicBezTo>
                    <a:cubicBezTo>
                      <a:pt x="6" y="27"/>
                      <a:pt x="1" y="19"/>
                      <a:pt x="1" y="13"/>
                    </a:cubicBezTo>
                    <a:cubicBezTo>
                      <a:pt x="3" y="13"/>
                      <a:pt x="4" y="14"/>
                      <a:pt x="5" y="14"/>
                    </a:cubicBezTo>
                    <a:cubicBezTo>
                      <a:pt x="5" y="8"/>
                      <a:pt x="1" y="6"/>
                      <a:pt x="0" y="0"/>
                    </a:cubicBezTo>
                    <a:cubicBezTo>
                      <a:pt x="7" y="3"/>
                      <a:pt x="13" y="7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1" name="Freeform 85"/>
              <p:cNvSpPr>
                <a:spLocks/>
              </p:cNvSpPr>
              <p:nvPr/>
            </p:nvSpPr>
            <p:spPr bwMode="auto">
              <a:xfrm>
                <a:off x="4354" y="1132"/>
                <a:ext cx="14" cy="19"/>
              </a:xfrm>
              <a:custGeom>
                <a:avLst/>
                <a:gdLst>
                  <a:gd name="T0" fmla="*/ 6 w 6"/>
                  <a:gd name="T1" fmla="*/ 1 h 8"/>
                  <a:gd name="T2" fmla="*/ 2 w 6"/>
                  <a:gd name="T3" fmla="*/ 8 h 8"/>
                  <a:gd name="T4" fmla="*/ 6 w 6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1"/>
                    </a:moveTo>
                    <a:cubicBezTo>
                      <a:pt x="6" y="4"/>
                      <a:pt x="3" y="5"/>
                      <a:pt x="2" y="8"/>
                    </a:cubicBezTo>
                    <a:cubicBezTo>
                      <a:pt x="0" y="6"/>
                      <a:pt x="2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2" name="Freeform 89"/>
              <p:cNvSpPr>
                <a:spLocks/>
              </p:cNvSpPr>
              <p:nvPr/>
            </p:nvSpPr>
            <p:spPr bwMode="auto">
              <a:xfrm>
                <a:off x="4248" y="1193"/>
                <a:ext cx="109" cy="112"/>
              </a:xfrm>
              <a:custGeom>
                <a:avLst/>
                <a:gdLst>
                  <a:gd name="T0" fmla="*/ 10 w 46"/>
                  <a:gd name="T1" fmla="*/ 42 h 47"/>
                  <a:gd name="T2" fmla="*/ 7 w 46"/>
                  <a:gd name="T3" fmla="*/ 45 h 47"/>
                  <a:gd name="T4" fmla="*/ 0 w 46"/>
                  <a:gd name="T5" fmla="*/ 43 h 47"/>
                  <a:gd name="T6" fmla="*/ 6 w 46"/>
                  <a:gd name="T7" fmla="*/ 34 h 47"/>
                  <a:gd name="T8" fmla="*/ 20 w 46"/>
                  <a:gd name="T9" fmla="*/ 34 h 47"/>
                  <a:gd name="T10" fmla="*/ 22 w 46"/>
                  <a:gd name="T11" fmla="*/ 25 h 47"/>
                  <a:gd name="T12" fmla="*/ 23 w 46"/>
                  <a:gd name="T13" fmla="*/ 28 h 47"/>
                  <a:gd name="T14" fmla="*/ 32 w 46"/>
                  <a:gd name="T15" fmla="*/ 20 h 47"/>
                  <a:gd name="T16" fmla="*/ 27 w 46"/>
                  <a:gd name="T17" fmla="*/ 1 h 47"/>
                  <a:gd name="T18" fmla="*/ 31 w 46"/>
                  <a:gd name="T19" fmla="*/ 3 h 47"/>
                  <a:gd name="T20" fmla="*/ 28 w 46"/>
                  <a:gd name="T21" fmla="*/ 0 h 47"/>
                  <a:gd name="T22" fmla="*/ 41 w 46"/>
                  <a:gd name="T23" fmla="*/ 18 h 47"/>
                  <a:gd name="T24" fmla="*/ 39 w 46"/>
                  <a:gd name="T25" fmla="*/ 17 h 47"/>
                  <a:gd name="T26" fmla="*/ 44 w 46"/>
                  <a:gd name="T27" fmla="*/ 37 h 47"/>
                  <a:gd name="T28" fmla="*/ 39 w 46"/>
                  <a:gd name="T29" fmla="*/ 40 h 47"/>
                  <a:gd name="T30" fmla="*/ 30 w 46"/>
                  <a:gd name="T31" fmla="*/ 39 h 47"/>
                  <a:gd name="T32" fmla="*/ 27 w 46"/>
                  <a:gd name="T33" fmla="*/ 47 h 47"/>
                  <a:gd name="T34" fmla="*/ 21 w 46"/>
                  <a:gd name="T35" fmla="*/ 43 h 47"/>
                  <a:gd name="T36" fmla="*/ 21 w 46"/>
                  <a:gd name="T37" fmla="*/ 39 h 47"/>
                  <a:gd name="T38" fmla="*/ 15 w 46"/>
                  <a:gd name="T39" fmla="*/ 40 h 47"/>
                  <a:gd name="T40" fmla="*/ 10 w 46"/>
                  <a:gd name="T41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47">
                    <a:moveTo>
                      <a:pt x="10" y="42"/>
                    </a:moveTo>
                    <a:cubicBezTo>
                      <a:pt x="7" y="42"/>
                      <a:pt x="6" y="42"/>
                      <a:pt x="7" y="45"/>
                    </a:cubicBezTo>
                    <a:cubicBezTo>
                      <a:pt x="4" y="45"/>
                      <a:pt x="1" y="44"/>
                      <a:pt x="0" y="43"/>
                    </a:cubicBezTo>
                    <a:cubicBezTo>
                      <a:pt x="1" y="39"/>
                      <a:pt x="6" y="39"/>
                      <a:pt x="6" y="34"/>
                    </a:cubicBezTo>
                    <a:cubicBezTo>
                      <a:pt x="11" y="34"/>
                      <a:pt x="15" y="34"/>
                      <a:pt x="20" y="34"/>
                    </a:cubicBezTo>
                    <a:cubicBezTo>
                      <a:pt x="22" y="32"/>
                      <a:pt x="22" y="28"/>
                      <a:pt x="22" y="25"/>
                    </a:cubicBezTo>
                    <a:cubicBezTo>
                      <a:pt x="23" y="22"/>
                      <a:pt x="23" y="27"/>
                      <a:pt x="23" y="28"/>
                    </a:cubicBezTo>
                    <a:cubicBezTo>
                      <a:pt x="27" y="27"/>
                      <a:pt x="29" y="23"/>
                      <a:pt x="32" y="20"/>
                    </a:cubicBezTo>
                    <a:cubicBezTo>
                      <a:pt x="32" y="12"/>
                      <a:pt x="26" y="9"/>
                      <a:pt x="27" y="1"/>
                    </a:cubicBezTo>
                    <a:cubicBezTo>
                      <a:pt x="29" y="1"/>
                      <a:pt x="28" y="3"/>
                      <a:pt x="31" y="3"/>
                    </a:cubicBezTo>
                    <a:cubicBezTo>
                      <a:pt x="31" y="0"/>
                      <a:pt x="29" y="1"/>
                      <a:pt x="28" y="0"/>
                    </a:cubicBezTo>
                    <a:cubicBezTo>
                      <a:pt x="34" y="0"/>
                      <a:pt x="40" y="9"/>
                      <a:pt x="41" y="18"/>
                    </a:cubicBezTo>
                    <a:cubicBezTo>
                      <a:pt x="41" y="18"/>
                      <a:pt x="40" y="17"/>
                      <a:pt x="39" y="17"/>
                    </a:cubicBezTo>
                    <a:cubicBezTo>
                      <a:pt x="40" y="24"/>
                      <a:pt x="46" y="31"/>
                      <a:pt x="44" y="37"/>
                    </a:cubicBezTo>
                    <a:cubicBezTo>
                      <a:pt x="41" y="36"/>
                      <a:pt x="40" y="35"/>
                      <a:pt x="39" y="40"/>
                    </a:cubicBezTo>
                    <a:cubicBezTo>
                      <a:pt x="35" y="36"/>
                      <a:pt x="35" y="43"/>
                      <a:pt x="30" y="39"/>
                    </a:cubicBezTo>
                    <a:cubicBezTo>
                      <a:pt x="29" y="41"/>
                      <a:pt x="27" y="43"/>
                      <a:pt x="27" y="47"/>
                    </a:cubicBezTo>
                    <a:cubicBezTo>
                      <a:pt x="24" y="47"/>
                      <a:pt x="22" y="45"/>
                      <a:pt x="21" y="43"/>
                    </a:cubicBezTo>
                    <a:cubicBezTo>
                      <a:pt x="21" y="42"/>
                      <a:pt x="21" y="40"/>
                      <a:pt x="21" y="39"/>
                    </a:cubicBezTo>
                    <a:cubicBezTo>
                      <a:pt x="19" y="40"/>
                      <a:pt x="16" y="38"/>
                      <a:pt x="15" y="40"/>
                    </a:cubicBezTo>
                    <a:cubicBezTo>
                      <a:pt x="12" y="39"/>
                      <a:pt x="13" y="43"/>
                      <a:pt x="1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3" name="Freeform 90"/>
              <p:cNvSpPr>
                <a:spLocks/>
              </p:cNvSpPr>
              <p:nvPr/>
            </p:nvSpPr>
            <p:spPr bwMode="auto">
              <a:xfrm>
                <a:off x="2795" y="1193"/>
                <a:ext cx="19" cy="33"/>
              </a:xfrm>
              <a:custGeom>
                <a:avLst/>
                <a:gdLst>
                  <a:gd name="T0" fmla="*/ 3 w 8"/>
                  <a:gd name="T1" fmla="*/ 14 h 14"/>
                  <a:gd name="T2" fmla="*/ 1 w 8"/>
                  <a:gd name="T3" fmla="*/ 3 h 14"/>
                  <a:gd name="T4" fmla="*/ 7 w 8"/>
                  <a:gd name="T5" fmla="*/ 1 h 14"/>
                  <a:gd name="T6" fmla="*/ 3 w 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3" y="14"/>
                    </a:moveTo>
                    <a:cubicBezTo>
                      <a:pt x="0" y="13"/>
                      <a:pt x="3" y="5"/>
                      <a:pt x="1" y="3"/>
                    </a:cubicBezTo>
                    <a:cubicBezTo>
                      <a:pt x="4" y="3"/>
                      <a:pt x="4" y="0"/>
                      <a:pt x="7" y="1"/>
                    </a:cubicBezTo>
                    <a:cubicBezTo>
                      <a:pt x="8" y="7"/>
                      <a:pt x="8" y="13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4" name="Freeform 91"/>
              <p:cNvSpPr>
                <a:spLocks/>
              </p:cNvSpPr>
              <p:nvPr/>
            </p:nvSpPr>
            <p:spPr bwMode="auto">
              <a:xfrm>
                <a:off x="2946" y="1231"/>
                <a:ext cx="22" cy="10"/>
              </a:xfrm>
              <a:custGeom>
                <a:avLst/>
                <a:gdLst>
                  <a:gd name="T0" fmla="*/ 0 w 9"/>
                  <a:gd name="T1" fmla="*/ 1 h 4"/>
                  <a:gd name="T2" fmla="*/ 9 w 9"/>
                  <a:gd name="T3" fmla="*/ 3 h 4"/>
                  <a:gd name="T4" fmla="*/ 0 w 9"/>
                  <a:gd name="T5" fmla="*/ 4 h 4"/>
                  <a:gd name="T6" fmla="*/ 0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1"/>
                    </a:moveTo>
                    <a:cubicBezTo>
                      <a:pt x="3" y="2"/>
                      <a:pt x="8" y="0"/>
                      <a:pt x="9" y="3"/>
                    </a:cubicBezTo>
                    <a:cubicBezTo>
                      <a:pt x="6" y="3"/>
                      <a:pt x="2" y="2"/>
                      <a:pt x="0" y="4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5" name="Freeform 92"/>
              <p:cNvSpPr>
                <a:spLocks/>
              </p:cNvSpPr>
              <p:nvPr/>
            </p:nvSpPr>
            <p:spPr bwMode="auto">
              <a:xfrm>
                <a:off x="3081" y="1271"/>
                <a:ext cx="26" cy="22"/>
              </a:xfrm>
              <a:custGeom>
                <a:avLst/>
                <a:gdLst>
                  <a:gd name="T0" fmla="*/ 0 w 11"/>
                  <a:gd name="T1" fmla="*/ 6 h 9"/>
                  <a:gd name="T2" fmla="*/ 9 w 11"/>
                  <a:gd name="T3" fmla="*/ 0 h 9"/>
                  <a:gd name="T4" fmla="*/ 0 w 11"/>
                  <a:gd name="T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6"/>
                    </a:moveTo>
                    <a:cubicBezTo>
                      <a:pt x="0" y="1"/>
                      <a:pt x="6" y="2"/>
                      <a:pt x="9" y="0"/>
                    </a:cubicBezTo>
                    <a:cubicBezTo>
                      <a:pt x="11" y="3"/>
                      <a:pt x="3" y="9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" name="Freeform 93"/>
              <p:cNvSpPr>
                <a:spLocks/>
              </p:cNvSpPr>
              <p:nvPr/>
            </p:nvSpPr>
            <p:spPr bwMode="auto">
              <a:xfrm>
                <a:off x="4271" y="1286"/>
                <a:ext cx="26" cy="16"/>
              </a:xfrm>
              <a:custGeom>
                <a:avLst/>
                <a:gdLst>
                  <a:gd name="T0" fmla="*/ 0 w 11"/>
                  <a:gd name="T1" fmla="*/ 3 h 7"/>
                  <a:gd name="T2" fmla="*/ 5 w 11"/>
                  <a:gd name="T3" fmla="*/ 1 h 7"/>
                  <a:gd name="T4" fmla="*/ 7 w 11"/>
                  <a:gd name="T5" fmla="*/ 3 h 7"/>
                  <a:gd name="T6" fmla="*/ 0 w 11"/>
                  <a:gd name="T7" fmla="*/ 4 h 7"/>
                  <a:gd name="T8" fmla="*/ 0 w 1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3"/>
                    </a:moveTo>
                    <a:cubicBezTo>
                      <a:pt x="3" y="4"/>
                      <a:pt x="2" y="0"/>
                      <a:pt x="5" y="1"/>
                    </a:cubicBezTo>
                    <a:cubicBezTo>
                      <a:pt x="9" y="0"/>
                      <a:pt x="11" y="2"/>
                      <a:pt x="7" y="3"/>
                    </a:cubicBezTo>
                    <a:cubicBezTo>
                      <a:pt x="4" y="2"/>
                      <a:pt x="3" y="7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7" name="Freeform 94"/>
              <p:cNvSpPr>
                <a:spLocks/>
              </p:cNvSpPr>
              <p:nvPr/>
            </p:nvSpPr>
            <p:spPr bwMode="auto">
              <a:xfrm>
                <a:off x="4283" y="1283"/>
                <a:ext cx="17" cy="22"/>
              </a:xfrm>
              <a:custGeom>
                <a:avLst/>
                <a:gdLst>
                  <a:gd name="T0" fmla="*/ 2 w 7"/>
                  <a:gd name="T1" fmla="*/ 4 h 9"/>
                  <a:gd name="T2" fmla="*/ 0 w 7"/>
                  <a:gd name="T3" fmla="*/ 2 h 9"/>
                  <a:gd name="T4" fmla="*/ 6 w 7"/>
                  <a:gd name="T5" fmla="*/ 1 h 9"/>
                  <a:gd name="T6" fmla="*/ 6 w 7"/>
                  <a:gd name="T7" fmla="*/ 5 h 9"/>
                  <a:gd name="T8" fmla="*/ 3 w 7"/>
                  <a:gd name="T9" fmla="*/ 9 h 9"/>
                  <a:gd name="T10" fmla="*/ 2 w 7"/>
                  <a:gd name="T11" fmla="*/ 5 h 9"/>
                  <a:gd name="T12" fmla="*/ 2 w 7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2" y="4"/>
                    </a:moveTo>
                    <a:cubicBezTo>
                      <a:pt x="6" y="3"/>
                      <a:pt x="4" y="1"/>
                      <a:pt x="0" y="2"/>
                    </a:cubicBezTo>
                    <a:cubicBezTo>
                      <a:pt x="1" y="0"/>
                      <a:pt x="4" y="2"/>
                      <a:pt x="6" y="1"/>
                    </a:cubicBezTo>
                    <a:cubicBezTo>
                      <a:pt x="6" y="2"/>
                      <a:pt x="6" y="4"/>
                      <a:pt x="6" y="5"/>
                    </a:cubicBezTo>
                    <a:cubicBezTo>
                      <a:pt x="2" y="4"/>
                      <a:pt x="7" y="9"/>
                      <a:pt x="3" y="9"/>
                    </a:cubicBezTo>
                    <a:cubicBezTo>
                      <a:pt x="5" y="8"/>
                      <a:pt x="5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8" name="Freeform 95"/>
              <p:cNvSpPr>
                <a:spLocks/>
              </p:cNvSpPr>
              <p:nvPr/>
            </p:nvSpPr>
            <p:spPr bwMode="auto">
              <a:xfrm>
                <a:off x="2520" y="1366"/>
                <a:ext cx="14" cy="17"/>
              </a:xfrm>
              <a:custGeom>
                <a:avLst/>
                <a:gdLst>
                  <a:gd name="T0" fmla="*/ 6 w 6"/>
                  <a:gd name="T1" fmla="*/ 0 h 7"/>
                  <a:gd name="T2" fmla="*/ 1 w 6"/>
                  <a:gd name="T3" fmla="*/ 7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cubicBezTo>
                      <a:pt x="5" y="2"/>
                      <a:pt x="3" y="4"/>
                      <a:pt x="1" y="7"/>
                    </a:cubicBezTo>
                    <a:cubicBezTo>
                      <a:pt x="0" y="5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9" name="Freeform 97"/>
              <p:cNvSpPr>
                <a:spLocks/>
              </p:cNvSpPr>
              <p:nvPr/>
            </p:nvSpPr>
            <p:spPr bwMode="auto">
              <a:xfrm>
                <a:off x="4200" y="1577"/>
                <a:ext cx="12" cy="15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5 h 6"/>
                  <a:gd name="T6" fmla="*/ 2 w 5"/>
                  <a:gd name="T7" fmla="*/ 6 h 6"/>
                  <a:gd name="T8" fmla="*/ 0 w 5"/>
                  <a:gd name="T9" fmla="*/ 2 h 6"/>
                  <a:gd name="T10" fmla="*/ 1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2" y="1"/>
                      <a:pt x="2" y="0"/>
                      <a:pt x="4" y="0"/>
                    </a:cubicBezTo>
                    <a:cubicBezTo>
                      <a:pt x="2" y="2"/>
                      <a:pt x="4" y="3"/>
                      <a:pt x="5" y="5"/>
                    </a:cubicBezTo>
                    <a:cubicBezTo>
                      <a:pt x="4" y="5"/>
                      <a:pt x="3" y="6"/>
                      <a:pt x="2" y="6"/>
                    </a:cubicBezTo>
                    <a:cubicBezTo>
                      <a:pt x="2" y="3"/>
                      <a:pt x="3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0" name="Freeform 98"/>
              <p:cNvSpPr>
                <a:spLocks/>
              </p:cNvSpPr>
              <p:nvPr/>
            </p:nvSpPr>
            <p:spPr bwMode="auto">
              <a:xfrm>
                <a:off x="4205" y="1575"/>
                <a:ext cx="28" cy="24"/>
              </a:xfrm>
              <a:custGeom>
                <a:avLst/>
                <a:gdLst>
                  <a:gd name="T0" fmla="*/ 2 w 12"/>
                  <a:gd name="T1" fmla="*/ 1 h 10"/>
                  <a:gd name="T2" fmla="*/ 6 w 12"/>
                  <a:gd name="T3" fmla="*/ 3 h 10"/>
                  <a:gd name="T4" fmla="*/ 10 w 12"/>
                  <a:gd name="T5" fmla="*/ 3 h 10"/>
                  <a:gd name="T6" fmla="*/ 12 w 12"/>
                  <a:gd name="T7" fmla="*/ 10 h 10"/>
                  <a:gd name="T8" fmla="*/ 7 w 12"/>
                  <a:gd name="T9" fmla="*/ 9 h 10"/>
                  <a:gd name="T10" fmla="*/ 3 w 12"/>
                  <a:gd name="T11" fmla="*/ 6 h 10"/>
                  <a:gd name="T12" fmla="*/ 2 w 12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2" y="1"/>
                    </a:moveTo>
                    <a:cubicBezTo>
                      <a:pt x="3" y="1"/>
                      <a:pt x="7" y="0"/>
                      <a:pt x="6" y="3"/>
                    </a:cubicBezTo>
                    <a:cubicBezTo>
                      <a:pt x="9" y="2"/>
                      <a:pt x="7" y="2"/>
                      <a:pt x="10" y="3"/>
                    </a:cubicBezTo>
                    <a:cubicBezTo>
                      <a:pt x="8" y="6"/>
                      <a:pt x="12" y="7"/>
                      <a:pt x="12" y="10"/>
                    </a:cubicBezTo>
                    <a:cubicBezTo>
                      <a:pt x="11" y="10"/>
                      <a:pt x="8" y="7"/>
                      <a:pt x="7" y="9"/>
                    </a:cubicBezTo>
                    <a:cubicBezTo>
                      <a:pt x="7" y="6"/>
                      <a:pt x="3" y="4"/>
                      <a:pt x="3" y="6"/>
                    </a:cubicBezTo>
                    <a:cubicBezTo>
                      <a:pt x="2" y="4"/>
                      <a:pt x="0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1" name="Freeform 99"/>
              <p:cNvSpPr>
                <a:spLocks/>
              </p:cNvSpPr>
              <p:nvPr/>
            </p:nvSpPr>
            <p:spPr bwMode="auto">
              <a:xfrm>
                <a:off x="4224" y="1599"/>
                <a:ext cx="12" cy="14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4" y="5"/>
                      <a:pt x="1" y="4"/>
                      <a:pt x="0" y="2"/>
                    </a:cubicBezTo>
                    <a:cubicBezTo>
                      <a:pt x="3" y="0"/>
                      <a:pt x="4" y="4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2" name="Freeform 101"/>
              <p:cNvSpPr>
                <a:spLocks/>
              </p:cNvSpPr>
              <p:nvPr/>
            </p:nvSpPr>
            <p:spPr bwMode="auto">
              <a:xfrm>
                <a:off x="4158" y="1618"/>
                <a:ext cx="23" cy="42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18 h 18"/>
                  <a:gd name="T4" fmla="*/ 10 w 1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cubicBezTo>
                      <a:pt x="10" y="9"/>
                      <a:pt x="4" y="13"/>
                      <a:pt x="0" y="18"/>
                    </a:cubicBezTo>
                    <a:cubicBezTo>
                      <a:pt x="0" y="13"/>
                      <a:pt x="7" y="5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3" name="Freeform 103"/>
              <p:cNvSpPr>
                <a:spLocks/>
              </p:cNvSpPr>
              <p:nvPr/>
            </p:nvSpPr>
            <p:spPr bwMode="auto">
              <a:xfrm>
                <a:off x="4215" y="1615"/>
                <a:ext cx="54" cy="86"/>
              </a:xfrm>
              <a:custGeom>
                <a:avLst/>
                <a:gdLst>
                  <a:gd name="T0" fmla="*/ 6 w 23"/>
                  <a:gd name="T1" fmla="*/ 18 h 36"/>
                  <a:gd name="T2" fmla="*/ 8 w 23"/>
                  <a:gd name="T3" fmla="*/ 21 h 36"/>
                  <a:gd name="T4" fmla="*/ 18 w 23"/>
                  <a:gd name="T5" fmla="*/ 15 h 36"/>
                  <a:gd name="T6" fmla="*/ 10 w 23"/>
                  <a:gd name="T7" fmla="*/ 0 h 36"/>
                  <a:gd name="T8" fmla="*/ 23 w 23"/>
                  <a:gd name="T9" fmla="*/ 17 h 36"/>
                  <a:gd name="T10" fmla="*/ 23 w 23"/>
                  <a:gd name="T11" fmla="*/ 30 h 36"/>
                  <a:gd name="T12" fmla="*/ 21 w 23"/>
                  <a:gd name="T13" fmla="*/ 25 h 36"/>
                  <a:gd name="T14" fmla="*/ 19 w 23"/>
                  <a:gd name="T15" fmla="*/ 36 h 36"/>
                  <a:gd name="T16" fmla="*/ 11 w 23"/>
                  <a:gd name="T17" fmla="*/ 32 h 36"/>
                  <a:gd name="T18" fmla="*/ 8 w 23"/>
                  <a:gd name="T19" fmla="*/ 22 h 36"/>
                  <a:gd name="T20" fmla="*/ 3 w 23"/>
                  <a:gd name="T21" fmla="*/ 22 h 36"/>
                  <a:gd name="T22" fmla="*/ 0 w 23"/>
                  <a:gd name="T23" fmla="*/ 27 h 36"/>
                  <a:gd name="T24" fmla="*/ 6 w 23"/>
                  <a:gd name="T2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36">
                    <a:moveTo>
                      <a:pt x="6" y="18"/>
                    </a:moveTo>
                    <a:cubicBezTo>
                      <a:pt x="8" y="17"/>
                      <a:pt x="8" y="19"/>
                      <a:pt x="8" y="21"/>
                    </a:cubicBezTo>
                    <a:cubicBezTo>
                      <a:pt x="13" y="21"/>
                      <a:pt x="13" y="15"/>
                      <a:pt x="18" y="15"/>
                    </a:cubicBezTo>
                    <a:cubicBezTo>
                      <a:pt x="16" y="8"/>
                      <a:pt x="12" y="8"/>
                      <a:pt x="10" y="0"/>
                    </a:cubicBezTo>
                    <a:cubicBezTo>
                      <a:pt x="15" y="1"/>
                      <a:pt x="18" y="13"/>
                      <a:pt x="23" y="17"/>
                    </a:cubicBezTo>
                    <a:cubicBezTo>
                      <a:pt x="23" y="21"/>
                      <a:pt x="23" y="26"/>
                      <a:pt x="23" y="30"/>
                    </a:cubicBezTo>
                    <a:cubicBezTo>
                      <a:pt x="21" y="29"/>
                      <a:pt x="21" y="27"/>
                      <a:pt x="21" y="25"/>
                    </a:cubicBezTo>
                    <a:cubicBezTo>
                      <a:pt x="15" y="27"/>
                      <a:pt x="22" y="32"/>
                      <a:pt x="19" y="36"/>
                    </a:cubicBezTo>
                    <a:cubicBezTo>
                      <a:pt x="18" y="33"/>
                      <a:pt x="15" y="32"/>
                      <a:pt x="11" y="32"/>
                    </a:cubicBezTo>
                    <a:cubicBezTo>
                      <a:pt x="11" y="28"/>
                      <a:pt x="12" y="23"/>
                      <a:pt x="8" y="22"/>
                    </a:cubicBezTo>
                    <a:cubicBezTo>
                      <a:pt x="7" y="24"/>
                      <a:pt x="5" y="25"/>
                      <a:pt x="3" y="22"/>
                    </a:cubicBezTo>
                    <a:cubicBezTo>
                      <a:pt x="1" y="23"/>
                      <a:pt x="3" y="28"/>
                      <a:pt x="0" y="27"/>
                    </a:cubicBezTo>
                    <a:cubicBezTo>
                      <a:pt x="0" y="22"/>
                      <a:pt x="3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4" name="Freeform 104"/>
              <p:cNvSpPr>
                <a:spLocks/>
              </p:cNvSpPr>
              <p:nvPr/>
            </p:nvSpPr>
            <p:spPr bwMode="auto">
              <a:xfrm>
                <a:off x="4042" y="1679"/>
                <a:ext cx="139" cy="159"/>
              </a:xfrm>
              <a:custGeom>
                <a:avLst/>
                <a:gdLst>
                  <a:gd name="T0" fmla="*/ 59 w 59"/>
                  <a:gd name="T1" fmla="*/ 12 h 67"/>
                  <a:gd name="T2" fmla="*/ 53 w 59"/>
                  <a:gd name="T3" fmla="*/ 13 h 67"/>
                  <a:gd name="T4" fmla="*/ 55 w 59"/>
                  <a:gd name="T5" fmla="*/ 17 h 67"/>
                  <a:gd name="T6" fmla="*/ 51 w 59"/>
                  <a:gd name="T7" fmla="*/ 18 h 67"/>
                  <a:gd name="T8" fmla="*/ 50 w 59"/>
                  <a:gd name="T9" fmla="*/ 21 h 67"/>
                  <a:gd name="T10" fmla="*/ 58 w 59"/>
                  <a:gd name="T11" fmla="*/ 36 h 67"/>
                  <a:gd name="T12" fmla="*/ 51 w 59"/>
                  <a:gd name="T13" fmla="*/ 41 h 67"/>
                  <a:gd name="T14" fmla="*/ 44 w 59"/>
                  <a:gd name="T15" fmla="*/ 66 h 67"/>
                  <a:gd name="T16" fmla="*/ 35 w 59"/>
                  <a:gd name="T17" fmla="*/ 67 h 67"/>
                  <a:gd name="T18" fmla="*/ 34 w 59"/>
                  <a:gd name="T19" fmla="*/ 63 h 67"/>
                  <a:gd name="T20" fmla="*/ 22 w 59"/>
                  <a:gd name="T21" fmla="*/ 64 h 67"/>
                  <a:gd name="T22" fmla="*/ 12 w 59"/>
                  <a:gd name="T23" fmla="*/ 60 h 67"/>
                  <a:gd name="T24" fmla="*/ 8 w 59"/>
                  <a:gd name="T25" fmla="*/ 30 h 67"/>
                  <a:gd name="T26" fmla="*/ 15 w 59"/>
                  <a:gd name="T27" fmla="*/ 34 h 67"/>
                  <a:gd name="T28" fmla="*/ 19 w 59"/>
                  <a:gd name="T29" fmla="*/ 25 h 67"/>
                  <a:gd name="T30" fmla="*/ 39 w 59"/>
                  <a:gd name="T31" fmla="*/ 13 h 67"/>
                  <a:gd name="T32" fmla="*/ 45 w 59"/>
                  <a:gd name="T33" fmla="*/ 0 h 67"/>
                  <a:gd name="T34" fmla="*/ 47 w 59"/>
                  <a:gd name="T35" fmla="*/ 0 h 67"/>
                  <a:gd name="T36" fmla="*/ 59 w 59"/>
                  <a:gd name="T37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67">
                    <a:moveTo>
                      <a:pt x="59" y="12"/>
                    </a:moveTo>
                    <a:cubicBezTo>
                      <a:pt x="56" y="11"/>
                      <a:pt x="56" y="13"/>
                      <a:pt x="53" y="13"/>
                    </a:cubicBezTo>
                    <a:cubicBezTo>
                      <a:pt x="53" y="15"/>
                      <a:pt x="56" y="14"/>
                      <a:pt x="55" y="17"/>
                    </a:cubicBezTo>
                    <a:cubicBezTo>
                      <a:pt x="53" y="16"/>
                      <a:pt x="52" y="17"/>
                      <a:pt x="51" y="18"/>
                    </a:cubicBezTo>
                    <a:cubicBezTo>
                      <a:pt x="52" y="20"/>
                      <a:pt x="51" y="20"/>
                      <a:pt x="50" y="21"/>
                    </a:cubicBezTo>
                    <a:cubicBezTo>
                      <a:pt x="52" y="27"/>
                      <a:pt x="53" y="33"/>
                      <a:pt x="58" y="36"/>
                    </a:cubicBezTo>
                    <a:cubicBezTo>
                      <a:pt x="55" y="37"/>
                      <a:pt x="52" y="37"/>
                      <a:pt x="51" y="41"/>
                    </a:cubicBezTo>
                    <a:cubicBezTo>
                      <a:pt x="51" y="50"/>
                      <a:pt x="41" y="55"/>
                      <a:pt x="44" y="66"/>
                    </a:cubicBezTo>
                    <a:cubicBezTo>
                      <a:pt x="42" y="62"/>
                      <a:pt x="39" y="67"/>
                      <a:pt x="35" y="67"/>
                    </a:cubicBezTo>
                    <a:cubicBezTo>
                      <a:pt x="34" y="66"/>
                      <a:pt x="34" y="64"/>
                      <a:pt x="34" y="63"/>
                    </a:cubicBezTo>
                    <a:cubicBezTo>
                      <a:pt x="28" y="62"/>
                      <a:pt x="26" y="60"/>
                      <a:pt x="22" y="64"/>
                    </a:cubicBezTo>
                    <a:cubicBezTo>
                      <a:pt x="20" y="61"/>
                      <a:pt x="18" y="59"/>
                      <a:pt x="12" y="60"/>
                    </a:cubicBezTo>
                    <a:cubicBezTo>
                      <a:pt x="11" y="49"/>
                      <a:pt x="0" y="40"/>
                      <a:pt x="8" y="30"/>
                    </a:cubicBezTo>
                    <a:cubicBezTo>
                      <a:pt x="11" y="31"/>
                      <a:pt x="13" y="32"/>
                      <a:pt x="15" y="34"/>
                    </a:cubicBezTo>
                    <a:cubicBezTo>
                      <a:pt x="17" y="32"/>
                      <a:pt x="17" y="28"/>
                      <a:pt x="19" y="25"/>
                    </a:cubicBezTo>
                    <a:cubicBezTo>
                      <a:pt x="30" y="26"/>
                      <a:pt x="29" y="11"/>
                      <a:pt x="39" y="13"/>
                    </a:cubicBezTo>
                    <a:cubicBezTo>
                      <a:pt x="38" y="8"/>
                      <a:pt x="45" y="7"/>
                      <a:pt x="45" y="0"/>
                    </a:cubicBezTo>
                    <a:cubicBezTo>
                      <a:pt x="46" y="1"/>
                      <a:pt x="47" y="1"/>
                      <a:pt x="47" y="0"/>
                    </a:cubicBezTo>
                    <a:cubicBezTo>
                      <a:pt x="50" y="5"/>
                      <a:pt x="55" y="8"/>
                      <a:pt x="5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Freeform 105"/>
              <p:cNvSpPr>
                <a:spLocks/>
              </p:cNvSpPr>
              <p:nvPr/>
            </p:nvSpPr>
            <p:spPr bwMode="auto">
              <a:xfrm>
                <a:off x="4110" y="1883"/>
                <a:ext cx="22" cy="12"/>
              </a:xfrm>
              <a:custGeom>
                <a:avLst/>
                <a:gdLst>
                  <a:gd name="T0" fmla="*/ 0 w 9"/>
                  <a:gd name="T1" fmla="*/ 3 h 5"/>
                  <a:gd name="T2" fmla="*/ 4 w 9"/>
                  <a:gd name="T3" fmla="*/ 5 h 5"/>
                  <a:gd name="T4" fmla="*/ 9 w 9"/>
                  <a:gd name="T5" fmla="*/ 5 h 5"/>
                  <a:gd name="T6" fmla="*/ 4 w 9"/>
                  <a:gd name="T7" fmla="*/ 5 h 5"/>
                  <a:gd name="T8" fmla="*/ 0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cubicBezTo>
                      <a:pt x="1" y="0"/>
                      <a:pt x="5" y="2"/>
                      <a:pt x="4" y="5"/>
                    </a:cubicBezTo>
                    <a:cubicBezTo>
                      <a:pt x="6" y="5"/>
                      <a:pt x="9" y="3"/>
                      <a:pt x="9" y="5"/>
                    </a:cubicBezTo>
                    <a:cubicBezTo>
                      <a:pt x="7" y="5"/>
                      <a:pt x="6" y="5"/>
                      <a:pt x="4" y="5"/>
                    </a:cubicBezTo>
                    <a:cubicBezTo>
                      <a:pt x="3" y="4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6" name="Freeform 106"/>
              <p:cNvSpPr>
                <a:spLocks/>
              </p:cNvSpPr>
              <p:nvPr/>
            </p:nvSpPr>
            <p:spPr bwMode="auto">
              <a:xfrm>
                <a:off x="3881" y="1701"/>
                <a:ext cx="137" cy="161"/>
              </a:xfrm>
              <a:custGeom>
                <a:avLst/>
                <a:gdLst>
                  <a:gd name="T0" fmla="*/ 58 w 58"/>
                  <a:gd name="T1" fmla="*/ 52 h 68"/>
                  <a:gd name="T2" fmla="*/ 56 w 58"/>
                  <a:gd name="T3" fmla="*/ 68 h 68"/>
                  <a:gd name="T4" fmla="*/ 49 w 58"/>
                  <a:gd name="T5" fmla="*/ 68 h 68"/>
                  <a:gd name="T6" fmla="*/ 24 w 58"/>
                  <a:gd name="T7" fmla="*/ 34 h 68"/>
                  <a:gd name="T8" fmla="*/ 21 w 58"/>
                  <a:gd name="T9" fmla="*/ 32 h 68"/>
                  <a:gd name="T10" fmla="*/ 14 w 58"/>
                  <a:gd name="T11" fmla="*/ 20 h 68"/>
                  <a:gd name="T12" fmla="*/ 0 w 58"/>
                  <a:gd name="T13" fmla="*/ 0 h 68"/>
                  <a:gd name="T14" fmla="*/ 13 w 58"/>
                  <a:gd name="T15" fmla="*/ 2 h 68"/>
                  <a:gd name="T16" fmla="*/ 44 w 58"/>
                  <a:gd name="T17" fmla="*/ 30 h 68"/>
                  <a:gd name="T18" fmla="*/ 44 w 58"/>
                  <a:gd name="T19" fmla="*/ 36 h 68"/>
                  <a:gd name="T20" fmla="*/ 50 w 58"/>
                  <a:gd name="T21" fmla="*/ 48 h 68"/>
                  <a:gd name="T22" fmla="*/ 55 w 58"/>
                  <a:gd name="T23" fmla="*/ 47 h 68"/>
                  <a:gd name="T24" fmla="*/ 58 w 58"/>
                  <a:gd name="T2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8">
                    <a:moveTo>
                      <a:pt x="58" y="52"/>
                    </a:moveTo>
                    <a:cubicBezTo>
                      <a:pt x="57" y="57"/>
                      <a:pt x="56" y="62"/>
                      <a:pt x="56" y="68"/>
                    </a:cubicBezTo>
                    <a:cubicBezTo>
                      <a:pt x="54" y="67"/>
                      <a:pt x="51" y="64"/>
                      <a:pt x="49" y="68"/>
                    </a:cubicBezTo>
                    <a:cubicBezTo>
                      <a:pt x="39" y="59"/>
                      <a:pt x="30" y="48"/>
                      <a:pt x="24" y="34"/>
                    </a:cubicBezTo>
                    <a:cubicBezTo>
                      <a:pt x="24" y="32"/>
                      <a:pt x="22" y="32"/>
                      <a:pt x="21" y="32"/>
                    </a:cubicBezTo>
                    <a:cubicBezTo>
                      <a:pt x="21" y="25"/>
                      <a:pt x="20" y="20"/>
                      <a:pt x="14" y="20"/>
                    </a:cubicBezTo>
                    <a:cubicBezTo>
                      <a:pt x="13" y="9"/>
                      <a:pt x="1" y="11"/>
                      <a:pt x="0" y="0"/>
                    </a:cubicBezTo>
                    <a:cubicBezTo>
                      <a:pt x="5" y="0"/>
                      <a:pt x="7" y="3"/>
                      <a:pt x="13" y="2"/>
                    </a:cubicBezTo>
                    <a:cubicBezTo>
                      <a:pt x="20" y="14"/>
                      <a:pt x="35" y="23"/>
                      <a:pt x="44" y="30"/>
                    </a:cubicBezTo>
                    <a:cubicBezTo>
                      <a:pt x="45" y="31"/>
                      <a:pt x="47" y="36"/>
                      <a:pt x="44" y="36"/>
                    </a:cubicBezTo>
                    <a:cubicBezTo>
                      <a:pt x="46" y="39"/>
                      <a:pt x="53" y="43"/>
                      <a:pt x="50" y="48"/>
                    </a:cubicBezTo>
                    <a:cubicBezTo>
                      <a:pt x="51" y="51"/>
                      <a:pt x="52" y="45"/>
                      <a:pt x="55" y="47"/>
                    </a:cubicBezTo>
                    <a:cubicBezTo>
                      <a:pt x="56" y="48"/>
                      <a:pt x="56" y="51"/>
                      <a:pt x="5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7" name="Freeform 107"/>
              <p:cNvSpPr>
                <a:spLocks/>
              </p:cNvSpPr>
              <p:nvPr/>
            </p:nvSpPr>
            <p:spPr bwMode="auto">
              <a:xfrm>
                <a:off x="4281" y="1748"/>
                <a:ext cx="21" cy="47"/>
              </a:xfrm>
              <a:custGeom>
                <a:avLst/>
                <a:gdLst>
                  <a:gd name="T0" fmla="*/ 4 w 9"/>
                  <a:gd name="T1" fmla="*/ 0 h 20"/>
                  <a:gd name="T2" fmla="*/ 4 w 9"/>
                  <a:gd name="T3" fmla="*/ 6 h 20"/>
                  <a:gd name="T4" fmla="*/ 9 w 9"/>
                  <a:gd name="T5" fmla="*/ 4 h 20"/>
                  <a:gd name="T6" fmla="*/ 9 w 9"/>
                  <a:gd name="T7" fmla="*/ 12 h 20"/>
                  <a:gd name="T8" fmla="*/ 7 w 9"/>
                  <a:gd name="T9" fmla="*/ 18 h 20"/>
                  <a:gd name="T10" fmla="*/ 1 w 9"/>
                  <a:gd name="T11" fmla="*/ 15 h 20"/>
                  <a:gd name="T12" fmla="*/ 4 w 9"/>
                  <a:gd name="T13" fmla="*/ 16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cubicBezTo>
                      <a:pt x="6" y="0"/>
                      <a:pt x="5" y="5"/>
                      <a:pt x="4" y="6"/>
                    </a:cubicBezTo>
                    <a:cubicBezTo>
                      <a:pt x="6" y="9"/>
                      <a:pt x="6" y="3"/>
                      <a:pt x="9" y="4"/>
                    </a:cubicBezTo>
                    <a:cubicBezTo>
                      <a:pt x="9" y="8"/>
                      <a:pt x="6" y="8"/>
                      <a:pt x="9" y="12"/>
                    </a:cubicBezTo>
                    <a:cubicBezTo>
                      <a:pt x="3" y="9"/>
                      <a:pt x="5" y="15"/>
                      <a:pt x="7" y="18"/>
                    </a:cubicBezTo>
                    <a:cubicBezTo>
                      <a:pt x="5" y="17"/>
                      <a:pt x="2" y="20"/>
                      <a:pt x="1" y="15"/>
                    </a:cubicBezTo>
                    <a:cubicBezTo>
                      <a:pt x="3" y="15"/>
                      <a:pt x="3" y="16"/>
                      <a:pt x="4" y="16"/>
                    </a:cubicBezTo>
                    <a:cubicBezTo>
                      <a:pt x="4" y="12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Freeform 108"/>
              <p:cNvSpPr>
                <a:spLocks/>
              </p:cNvSpPr>
              <p:nvPr/>
            </p:nvSpPr>
            <p:spPr bwMode="auto">
              <a:xfrm>
                <a:off x="4219" y="1841"/>
                <a:ext cx="12" cy="18"/>
              </a:xfrm>
              <a:custGeom>
                <a:avLst/>
                <a:gdLst>
                  <a:gd name="T0" fmla="*/ 5 w 5"/>
                  <a:gd name="T1" fmla="*/ 1 h 8"/>
                  <a:gd name="T2" fmla="*/ 3 w 5"/>
                  <a:gd name="T3" fmla="*/ 8 h 8"/>
                  <a:gd name="T4" fmla="*/ 1 w 5"/>
                  <a:gd name="T5" fmla="*/ 2 h 8"/>
                  <a:gd name="T6" fmla="*/ 2 w 5"/>
                  <a:gd name="T7" fmla="*/ 4 h 8"/>
                  <a:gd name="T8" fmla="*/ 5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1"/>
                    </a:moveTo>
                    <a:cubicBezTo>
                      <a:pt x="5" y="4"/>
                      <a:pt x="2" y="4"/>
                      <a:pt x="3" y="8"/>
                    </a:cubicBezTo>
                    <a:cubicBezTo>
                      <a:pt x="0" y="8"/>
                      <a:pt x="0" y="4"/>
                      <a:pt x="1" y="2"/>
                    </a:cubicBezTo>
                    <a:cubicBezTo>
                      <a:pt x="2" y="2"/>
                      <a:pt x="2" y="4"/>
                      <a:pt x="2" y="4"/>
                    </a:cubicBezTo>
                    <a:cubicBezTo>
                      <a:pt x="5" y="5"/>
                      <a:pt x="2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9" name="Freeform 109"/>
              <p:cNvSpPr>
                <a:spLocks/>
              </p:cNvSpPr>
              <p:nvPr/>
            </p:nvSpPr>
            <p:spPr bwMode="auto">
              <a:xfrm>
                <a:off x="4177" y="1753"/>
                <a:ext cx="82" cy="109"/>
              </a:xfrm>
              <a:custGeom>
                <a:avLst/>
                <a:gdLst>
                  <a:gd name="T0" fmla="*/ 29 w 35"/>
                  <a:gd name="T1" fmla="*/ 5 h 46"/>
                  <a:gd name="T2" fmla="*/ 35 w 35"/>
                  <a:gd name="T3" fmla="*/ 1 h 46"/>
                  <a:gd name="T4" fmla="*/ 8 w 35"/>
                  <a:gd name="T5" fmla="*/ 10 h 46"/>
                  <a:gd name="T6" fmla="*/ 11 w 35"/>
                  <a:gd name="T7" fmla="*/ 19 h 46"/>
                  <a:gd name="T8" fmla="*/ 25 w 35"/>
                  <a:gd name="T9" fmla="*/ 15 h 46"/>
                  <a:gd name="T10" fmla="*/ 23 w 35"/>
                  <a:gd name="T11" fmla="*/ 17 h 46"/>
                  <a:gd name="T12" fmla="*/ 20 w 35"/>
                  <a:gd name="T13" fmla="*/ 19 h 46"/>
                  <a:gd name="T14" fmla="*/ 15 w 35"/>
                  <a:gd name="T15" fmla="*/ 22 h 46"/>
                  <a:gd name="T16" fmla="*/ 21 w 35"/>
                  <a:gd name="T17" fmla="*/ 37 h 46"/>
                  <a:gd name="T18" fmla="*/ 15 w 35"/>
                  <a:gd name="T19" fmla="*/ 40 h 46"/>
                  <a:gd name="T20" fmla="*/ 12 w 35"/>
                  <a:gd name="T21" fmla="*/ 27 h 46"/>
                  <a:gd name="T22" fmla="*/ 3 w 35"/>
                  <a:gd name="T23" fmla="*/ 45 h 46"/>
                  <a:gd name="T24" fmla="*/ 4 w 35"/>
                  <a:gd name="T25" fmla="*/ 34 h 46"/>
                  <a:gd name="T26" fmla="*/ 0 w 35"/>
                  <a:gd name="T27" fmla="*/ 31 h 46"/>
                  <a:gd name="T28" fmla="*/ 12 w 35"/>
                  <a:gd name="T29" fmla="*/ 3 h 46"/>
                  <a:gd name="T30" fmla="*/ 19 w 35"/>
                  <a:gd name="T31" fmla="*/ 5 h 46"/>
                  <a:gd name="T32" fmla="*/ 29 w 35"/>
                  <a:gd name="T3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6">
                    <a:moveTo>
                      <a:pt x="29" y="5"/>
                    </a:moveTo>
                    <a:cubicBezTo>
                      <a:pt x="32" y="5"/>
                      <a:pt x="31" y="0"/>
                      <a:pt x="35" y="1"/>
                    </a:cubicBezTo>
                    <a:cubicBezTo>
                      <a:pt x="34" y="16"/>
                      <a:pt x="17" y="4"/>
                      <a:pt x="8" y="10"/>
                    </a:cubicBezTo>
                    <a:cubicBezTo>
                      <a:pt x="8" y="14"/>
                      <a:pt x="10" y="16"/>
                      <a:pt x="11" y="19"/>
                    </a:cubicBezTo>
                    <a:cubicBezTo>
                      <a:pt x="15" y="18"/>
                      <a:pt x="21" y="14"/>
                      <a:pt x="25" y="15"/>
                    </a:cubicBezTo>
                    <a:cubicBezTo>
                      <a:pt x="26" y="17"/>
                      <a:pt x="24" y="17"/>
                      <a:pt x="23" y="17"/>
                    </a:cubicBezTo>
                    <a:cubicBezTo>
                      <a:pt x="23" y="18"/>
                      <a:pt x="21" y="18"/>
                      <a:pt x="20" y="19"/>
                    </a:cubicBezTo>
                    <a:cubicBezTo>
                      <a:pt x="17" y="19"/>
                      <a:pt x="18" y="23"/>
                      <a:pt x="15" y="22"/>
                    </a:cubicBezTo>
                    <a:cubicBezTo>
                      <a:pt x="18" y="26"/>
                      <a:pt x="20" y="32"/>
                      <a:pt x="21" y="37"/>
                    </a:cubicBezTo>
                    <a:cubicBezTo>
                      <a:pt x="19" y="38"/>
                      <a:pt x="17" y="40"/>
                      <a:pt x="15" y="40"/>
                    </a:cubicBezTo>
                    <a:cubicBezTo>
                      <a:pt x="13" y="37"/>
                      <a:pt x="14" y="31"/>
                      <a:pt x="12" y="27"/>
                    </a:cubicBezTo>
                    <a:cubicBezTo>
                      <a:pt x="4" y="27"/>
                      <a:pt x="14" y="46"/>
                      <a:pt x="3" y="45"/>
                    </a:cubicBezTo>
                    <a:cubicBezTo>
                      <a:pt x="1" y="42"/>
                      <a:pt x="5" y="39"/>
                      <a:pt x="4" y="34"/>
                    </a:cubicBezTo>
                    <a:cubicBezTo>
                      <a:pt x="3" y="32"/>
                      <a:pt x="1" y="32"/>
                      <a:pt x="0" y="31"/>
                    </a:cubicBezTo>
                    <a:cubicBezTo>
                      <a:pt x="4" y="21"/>
                      <a:pt x="4" y="9"/>
                      <a:pt x="12" y="3"/>
                    </a:cubicBezTo>
                    <a:cubicBezTo>
                      <a:pt x="14" y="4"/>
                      <a:pt x="17" y="4"/>
                      <a:pt x="19" y="5"/>
                    </a:cubicBezTo>
                    <a:cubicBezTo>
                      <a:pt x="20" y="6"/>
                      <a:pt x="28" y="6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0" name="Freeform 110"/>
              <p:cNvSpPr>
                <a:spLocks/>
              </p:cNvSpPr>
              <p:nvPr/>
            </p:nvSpPr>
            <p:spPr bwMode="auto">
              <a:xfrm>
                <a:off x="3907" y="1758"/>
                <a:ext cx="12" cy="11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0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4"/>
                      <a:pt x="0" y="3"/>
                      <a:pt x="0" y="0"/>
                    </a:cubicBezTo>
                    <a:cubicBezTo>
                      <a:pt x="2" y="1"/>
                      <a:pt x="5" y="1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Freeform 112"/>
              <p:cNvSpPr>
                <a:spLocks/>
              </p:cNvSpPr>
              <p:nvPr/>
            </p:nvSpPr>
            <p:spPr bwMode="auto">
              <a:xfrm>
                <a:off x="4465" y="1883"/>
                <a:ext cx="33" cy="19"/>
              </a:xfrm>
              <a:custGeom>
                <a:avLst/>
                <a:gdLst>
                  <a:gd name="T0" fmla="*/ 14 w 14"/>
                  <a:gd name="T1" fmla="*/ 2 h 8"/>
                  <a:gd name="T2" fmla="*/ 6 w 14"/>
                  <a:gd name="T3" fmla="*/ 8 h 8"/>
                  <a:gd name="T4" fmla="*/ 0 w 14"/>
                  <a:gd name="T5" fmla="*/ 6 h 8"/>
                  <a:gd name="T6" fmla="*/ 14 w 14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4" y="2"/>
                    </a:moveTo>
                    <a:cubicBezTo>
                      <a:pt x="10" y="3"/>
                      <a:pt x="7" y="5"/>
                      <a:pt x="6" y="8"/>
                    </a:cubicBezTo>
                    <a:cubicBezTo>
                      <a:pt x="4" y="8"/>
                      <a:pt x="4" y="6"/>
                      <a:pt x="0" y="6"/>
                    </a:cubicBezTo>
                    <a:cubicBezTo>
                      <a:pt x="6" y="7"/>
                      <a:pt x="10" y="0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2" name="Freeform 113"/>
              <p:cNvSpPr>
                <a:spLocks/>
              </p:cNvSpPr>
              <p:nvPr/>
            </p:nvSpPr>
            <p:spPr bwMode="auto">
              <a:xfrm>
                <a:off x="4387" y="1786"/>
                <a:ext cx="12" cy="12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2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2"/>
                    </a:cubicBezTo>
                    <a:cubicBezTo>
                      <a:pt x="1" y="0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3" name="Freeform 114"/>
              <p:cNvSpPr>
                <a:spLocks/>
              </p:cNvSpPr>
              <p:nvPr/>
            </p:nvSpPr>
            <p:spPr bwMode="auto">
              <a:xfrm>
                <a:off x="3926" y="1791"/>
                <a:ext cx="7" cy="14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0 w 3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3" y="0"/>
                      <a:pt x="3" y="3"/>
                      <a:pt x="3" y="6"/>
                    </a:cubicBezTo>
                    <a:cubicBezTo>
                      <a:pt x="1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4" name="Freeform 115"/>
              <p:cNvSpPr>
                <a:spLocks/>
              </p:cNvSpPr>
              <p:nvPr/>
            </p:nvSpPr>
            <p:spPr bwMode="auto">
              <a:xfrm>
                <a:off x="2071" y="1795"/>
                <a:ext cx="14" cy="17"/>
              </a:xfrm>
              <a:custGeom>
                <a:avLst/>
                <a:gdLst>
                  <a:gd name="T0" fmla="*/ 6 w 6"/>
                  <a:gd name="T1" fmla="*/ 1 h 7"/>
                  <a:gd name="T2" fmla="*/ 1 w 6"/>
                  <a:gd name="T3" fmla="*/ 7 h 7"/>
                  <a:gd name="T4" fmla="*/ 0 w 6"/>
                  <a:gd name="T5" fmla="*/ 2 h 7"/>
                  <a:gd name="T6" fmla="*/ 5 w 6"/>
                  <a:gd name="T7" fmla="*/ 0 h 7"/>
                  <a:gd name="T8" fmla="*/ 6 w 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2"/>
                      <a:pt x="3" y="5"/>
                      <a:pt x="1" y="7"/>
                    </a:cubicBezTo>
                    <a:cubicBezTo>
                      <a:pt x="2" y="4"/>
                      <a:pt x="0" y="4"/>
                      <a:pt x="0" y="2"/>
                    </a:cubicBezTo>
                    <a:cubicBezTo>
                      <a:pt x="3" y="3"/>
                      <a:pt x="4" y="1"/>
                      <a:pt x="5" y="0"/>
                    </a:cubicBezTo>
                    <a:cubicBezTo>
                      <a:pt x="5" y="1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5" name="Freeform 116"/>
              <p:cNvSpPr>
                <a:spLocks/>
              </p:cNvSpPr>
              <p:nvPr/>
            </p:nvSpPr>
            <p:spPr bwMode="auto">
              <a:xfrm>
                <a:off x="4009" y="1800"/>
                <a:ext cx="19" cy="24"/>
              </a:xfrm>
              <a:custGeom>
                <a:avLst/>
                <a:gdLst>
                  <a:gd name="T0" fmla="*/ 2 w 8"/>
                  <a:gd name="T1" fmla="*/ 4 h 10"/>
                  <a:gd name="T2" fmla="*/ 0 w 8"/>
                  <a:gd name="T3" fmla="*/ 4 h 10"/>
                  <a:gd name="T4" fmla="*/ 0 w 8"/>
                  <a:gd name="T5" fmla="*/ 1 h 10"/>
                  <a:gd name="T6" fmla="*/ 2 w 8"/>
                  <a:gd name="T7" fmla="*/ 0 h 10"/>
                  <a:gd name="T8" fmla="*/ 8 w 8"/>
                  <a:gd name="T9" fmla="*/ 6 h 10"/>
                  <a:gd name="T10" fmla="*/ 6 w 8"/>
                  <a:gd name="T11" fmla="*/ 10 h 10"/>
                  <a:gd name="T12" fmla="*/ 2 w 8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2" y="4"/>
                    </a:move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6" y="0"/>
                      <a:pt x="3" y="7"/>
                      <a:pt x="8" y="6"/>
                    </a:cubicBezTo>
                    <a:cubicBezTo>
                      <a:pt x="7" y="7"/>
                      <a:pt x="8" y="10"/>
                      <a:pt x="6" y="10"/>
                    </a:cubicBezTo>
                    <a:cubicBezTo>
                      <a:pt x="4" y="8"/>
                      <a:pt x="4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6" name="Freeform 117"/>
              <p:cNvSpPr>
                <a:spLocks/>
              </p:cNvSpPr>
              <p:nvPr/>
            </p:nvSpPr>
            <p:spPr bwMode="auto">
              <a:xfrm>
                <a:off x="4011" y="1810"/>
                <a:ext cx="12" cy="14"/>
              </a:xfrm>
              <a:custGeom>
                <a:avLst/>
                <a:gdLst>
                  <a:gd name="T0" fmla="*/ 1 w 5"/>
                  <a:gd name="T1" fmla="*/ 0 h 6"/>
                  <a:gd name="T2" fmla="*/ 5 w 5"/>
                  <a:gd name="T3" fmla="*/ 6 h 6"/>
                  <a:gd name="T4" fmla="*/ 3 w 5"/>
                  <a:gd name="T5" fmla="*/ 6 h 6"/>
                  <a:gd name="T6" fmla="*/ 0 w 5"/>
                  <a:gd name="T7" fmla="*/ 1 h 6"/>
                  <a:gd name="T8" fmla="*/ 1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3" y="1"/>
                      <a:pt x="3" y="4"/>
                      <a:pt x="5" y="6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1" y="5"/>
                      <a:pt x="1" y="2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7" name="Freeform 118"/>
              <p:cNvSpPr>
                <a:spLocks/>
              </p:cNvSpPr>
              <p:nvPr/>
            </p:nvSpPr>
            <p:spPr bwMode="auto">
              <a:xfrm>
                <a:off x="4035" y="1817"/>
                <a:ext cx="12" cy="7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3 h 3"/>
                  <a:gd name="T4" fmla="*/ 0 w 5"/>
                  <a:gd name="T5" fmla="*/ 2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0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8" name="Freeform 119"/>
              <p:cNvSpPr>
                <a:spLocks/>
              </p:cNvSpPr>
              <p:nvPr/>
            </p:nvSpPr>
            <p:spPr bwMode="auto">
              <a:xfrm>
                <a:off x="4577" y="1812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0 w 8"/>
                  <a:gd name="T3" fmla="*/ 1 h 8"/>
                  <a:gd name="T4" fmla="*/ 8 w 8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6" y="8"/>
                      <a:pt x="0" y="5"/>
                      <a:pt x="0" y="1"/>
                    </a:cubicBezTo>
                    <a:cubicBezTo>
                      <a:pt x="5" y="0"/>
                      <a:pt x="5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9" name="Freeform 120"/>
              <p:cNvSpPr>
                <a:spLocks/>
              </p:cNvSpPr>
              <p:nvPr/>
            </p:nvSpPr>
            <p:spPr bwMode="auto">
              <a:xfrm>
                <a:off x="4622" y="1850"/>
                <a:ext cx="16" cy="28"/>
              </a:xfrm>
              <a:custGeom>
                <a:avLst/>
                <a:gdLst>
                  <a:gd name="T0" fmla="*/ 0 w 7"/>
                  <a:gd name="T1" fmla="*/ 0 h 12"/>
                  <a:gd name="T2" fmla="*/ 7 w 7"/>
                  <a:gd name="T3" fmla="*/ 12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6" y="7"/>
                      <a:pt x="7" y="12"/>
                    </a:cubicBezTo>
                    <a:cubicBezTo>
                      <a:pt x="5" y="12"/>
                      <a:pt x="0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0" name="Freeform 122"/>
              <p:cNvSpPr>
                <a:spLocks/>
              </p:cNvSpPr>
              <p:nvPr/>
            </p:nvSpPr>
            <p:spPr bwMode="auto">
              <a:xfrm>
                <a:off x="4645" y="1871"/>
                <a:ext cx="12" cy="15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2" y="6"/>
                      <a:pt x="2" y="3"/>
                      <a:pt x="0" y="2"/>
                    </a:cubicBezTo>
                    <a:cubicBezTo>
                      <a:pt x="1" y="0"/>
                      <a:pt x="5" y="3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1" name="Freeform 123"/>
              <p:cNvSpPr>
                <a:spLocks/>
              </p:cNvSpPr>
              <p:nvPr/>
            </p:nvSpPr>
            <p:spPr bwMode="auto">
              <a:xfrm>
                <a:off x="4326" y="1881"/>
                <a:ext cx="16" cy="14"/>
              </a:xfrm>
              <a:custGeom>
                <a:avLst/>
                <a:gdLst>
                  <a:gd name="T0" fmla="*/ 3 w 7"/>
                  <a:gd name="T1" fmla="*/ 0 h 6"/>
                  <a:gd name="T2" fmla="*/ 1 w 7"/>
                  <a:gd name="T3" fmla="*/ 6 h 6"/>
                  <a:gd name="T4" fmla="*/ 3 w 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7" y="0"/>
                      <a:pt x="3" y="6"/>
                      <a:pt x="1" y="6"/>
                    </a:cubicBezTo>
                    <a:cubicBezTo>
                      <a:pt x="0" y="2"/>
                      <a:pt x="3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2" name="Freeform 124"/>
              <p:cNvSpPr>
                <a:spLocks/>
              </p:cNvSpPr>
              <p:nvPr/>
            </p:nvSpPr>
            <p:spPr bwMode="auto">
              <a:xfrm>
                <a:off x="4671" y="1886"/>
                <a:ext cx="14" cy="14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0 w 6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cubicBezTo>
                      <a:pt x="2" y="0"/>
                      <a:pt x="6" y="3"/>
                      <a:pt x="6" y="6"/>
                    </a:cubicBezTo>
                    <a:cubicBezTo>
                      <a:pt x="3" y="6"/>
                      <a:pt x="2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3" name="Freeform 125"/>
              <p:cNvSpPr>
                <a:spLocks/>
              </p:cNvSpPr>
              <p:nvPr/>
            </p:nvSpPr>
            <p:spPr bwMode="auto">
              <a:xfrm>
                <a:off x="4144" y="1888"/>
                <a:ext cx="37" cy="21"/>
              </a:xfrm>
              <a:custGeom>
                <a:avLst/>
                <a:gdLst>
                  <a:gd name="T0" fmla="*/ 14 w 16"/>
                  <a:gd name="T1" fmla="*/ 3 h 9"/>
                  <a:gd name="T2" fmla="*/ 16 w 16"/>
                  <a:gd name="T3" fmla="*/ 5 h 9"/>
                  <a:gd name="T4" fmla="*/ 2 w 16"/>
                  <a:gd name="T5" fmla="*/ 8 h 9"/>
                  <a:gd name="T6" fmla="*/ 8 w 16"/>
                  <a:gd name="T7" fmla="*/ 3 h 9"/>
                  <a:gd name="T8" fmla="*/ 14 w 1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4" y="3"/>
                    </a:moveTo>
                    <a:cubicBezTo>
                      <a:pt x="14" y="5"/>
                      <a:pt x="15" y="5"/>
                      <a:pt x="16" y="5"/>
                    </a:cubicBezTo>
                    <a:cubicBezTo>
                      <a:pt x="12" y="8"/>
                      <a:pt x="8" y="6"/>
                      <a:pt x="2" y="8"/>
                    </a:cubicBezTo>
                    <a:cubicBezTo>
                      <a:pt x="0" y="0"/>
                      <a:pt x="11" y="9"/>
                      <a:pt x="8" y="3"/>
                    </a:cubicBezTo>
                    <a:cubicBezTo>
                      <a:pt x="10" y="3"/>
                      <a:pt x="11" y="4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4" name="Freeform 126"/>
              <p:cNvSpPr>
                <a:spLocks/>
              </p:cNvSpPr>
              <p:nvPr/>
            </p:nvSpPr>
            <p:spPr bwMode="auto">
              <a:xfrm>
                <a:off x="4695" y="1895"/>
                <a:ext cx="9" cy="21"/>
              </a:xfrm>
              <a:custGeom>
                <a:avLst/>
                <a:gdLst>
                  <a:gd name="T0" fmla="*/ 0 w 4"/>
                  <a:gd name="T1" fmla="*/ 0 h 9"/>
                  <a:gd name="T2" fmla="*/ 4 w 4"/>
                  <a:gd name="T3" fmla="*/ 9 h 9"/>
                  <a:gd name="T4" fmla="*/ 0 w 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3" y="2"/>
                      <a:pt x="3" y="6"/>
                      <a:pt x="4" y="9"/>
                    </a:cubicBezTo>
                    <a:cubicBezTo>
                      <a:pt x="1" y="8"/>
                      <a:pt x="0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5" name="Freeform 127"/>
              <p:cNvSpPr>
                <a:spLocks/>
              </p:cNvSpPr>
              <p:nvPr/>
            </p:nvSpPr>
            <p:spPr bwMode="auto">
              <a:xfrm>
                <a:off x="4174" y="1909"/>
                <a:ext cx="22" cy="17"/>
              </a:xfrm>
              <a:custGeom>
                <a:avLst/>
                <a:gdLst>
                  <a:gd name="T0" fmla="*/ 9 w 9"/>
                  <a:gd name="T1" fmla="*/ 7 h 7"/>
                  <a:gd name="T2" fmla="*/ 0 w 9"/>
                  <a:gd name="T3" fmla="*/ 1 h 7"/>
                  <a:gd name="T4" fmla="*/ 9 w 9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6" y="5"/>
                      <a:pt x="1" y="5"/>
                      <a:pt x="0" y="1"/>
                    </a:cubicBezTo>
                    <a:cubicBezTo>
                      <a:pt x="6" y="0"/>
                      <a:pt x="9" y="2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" name="Freeform 128"/>
              <p:cNvSpPr>
                <a:spLocks/>
              </p:cNvSpPr>
              <p:nvPr/>
            </p:nvSpPr>
            <p:spPr bwMode="auto">
              <a:xfrm>
                <a:off x="4681" y="1909"/>
                <a:ext cx="16" cy="12"/>
              </a:xfrm>
              <a:custGeom>
                <a:avLst/>
                <a:gdLst>
                  <a:gd name="T0" fmla="*/ 0 w 7"/>
                  <a:gd name="T1" fmla="*/ 2 h 5"/>
                  <a:gd name="T2" fmla="*/ 6 w 7"/>
                  <a:gd name="T3" fmla="*/ 5 h 5"/>
                  <a:gd name="T4" fmla="*/ 0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cubicBezTo>
                      <a:pt x="2" y="0"/>
                      <a:pt x="7" y="2"/>
                      <a:pt x="6" y="5"/>
                    </a:cubicBezTo>
                    <a:cubicBezTo>
                      <a:pt x="3" y="5"/>
                      <a:pt x="3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" name="Freeform 130"/>
              <p:cNvSpPr>
                <a:spLocks/>
              </p:cNvSpPr>
              <p:nvPr/>
            </p:nvSpPr>
            <p:spPr bwMode="auto">
              <a:xfrm>
                <a:off x="4700" y="192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1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6"/>
                      <a:pt x="0" y="4"/>
                      <a:pt x="0" y="1"/>
                    </a:cubicBezTo>
                    <a:cubicBezTo>
                      <a:pt x="4" y="0"/>
                      <a:pt x="4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Freeform 131"/>
              <p:cNvSpPr>
                <a:spLocks/>
              </p:cNvSpPr>
              <p:nvPr/>
            </p:nvSpPr>
            <p:spPr bwMode="auto">
              <a:xfrm>
                <a:off x="4058" y="1933"/>
                <a:ext cx="502" cy="401"/>
              </a:xfrm>
              <a:custGeom>
                <a:avLst/>
                <a:gdLst>
                  <a:gd name="T0" fmla="*/ 9 w 212"/>
                  <a:gd name="T1" fmla="*/ 83 h 169"/>
                  <a:gd name="T2" fmla="*/ 13 w 212"/>
                  <a:gd name="T3" fmla="*/ 66 h 169"/>
                  <a:gd name="T4" fmla="*/ 15 w 212"/>
                  <a:gd name="T5" fmla="*/ 68 h 169"/>
                  <a:gd name="T6" fmla="*/ 41 w 212"/>
                  <a:gd name="T7" fmla="*/ 55 h 169"/>
                  <a:gd name="T8" fmla="*/ 65 w 212"/>
                  <a:gd name="T9" fmla="*/ 33 h 169"/>
                  <a:gd name="T10" fmla="*/ 69 w 212"/>
                  <a:gd name="T11" fmla="*/ 37 h 169"/>
                  <a:gd name="T12" fmla="*/ 68 w 212"/>
                  <a:gd name="T13" fmla="*/ 33 h 169"/>
                  <a:gd name="T14" fmla="*/ 72 w 212"/>
                  <a:gd name="T15" fmla="*/ 32 h 169"/>
                  <a:gd name="T16" fmla="*/ 88 w 212"/>
                  <a:gd name="T17" fmla="*/ 17 h 169"/>
                  <a:gd name="T18" fmla="*/ 93 w 212"/>
                  <a:gd name="T19" fmla="*/ 26 h 169"/>
                  <a:gd name="T20" fmla="*/ 102 w 212"/>
                  <a:gd name="T21" fmla="*/ 25 h 169"/>
                  <a:gd name="T22" fmla="*/ 119 w 212"/>
                  <a:gd name="T23" fmla="*/ 8 h 169"/>
                  <a:gd name="T24" fmla="*/ 117 w 212"/>
                  <a:gd name="T25" fmla="*/ 2 h 169"/>
                  <a:gd name="T26" fmla="*/ 119 w 212"/>
                  <a:gd name="T27" fmla="*/ 1 h 169"/>
                  <a:gd name="T28" fmla="*/ 140 w 212"/>
                  <a:gd name="T29" fmla="*/ 7 h 169"/>
                  <a:gd name="T30" fmla="*/ 133 w 212"/>
                  <a:gd name="T31" fmla="*/ 23 h 169"/>
                  <a:gd name="T32" fmla="*/ 154 w 212"/>
                  <a:gd name="T33" fmla="*/ 41 h 169"/>
                  <a:gd name="T34" fmla="*/ 170 w 212"/>
                  <a:gd name="T35" fmla="*/ 0 h 169"/>
                  <a:gd name="T36" fmla="*/ 176 w 212"/>
                  <a:gd name="T37" fmla="*/ 18 h 169"/>
                  <a:gd name="T38" fmla="*/ 183 w 212"/>
                  <a:gd name="T39" fmla="*/ 21 h 169"/>
                  <a:gd name="T40" fmla="*/ 185 w 212"/>
                  <a:gd name="T41" fmla="*/ 47 h 169"/>
                  <a:gd name="T42" fmla="*/ 196 w 212"/>
                  <a:gd name="T43" fmla="*/ 56 h 169"/>
                  <a:gd name="T44" fmla="*/ 198 w 212"/>
                  <a:gd name="T45" fmla="*/ 68 h 169"/>
                  <a:gd name="T46" fmla="*/ 203 w 212"/>
                  <a:gd name="T47" fmla="*/ 69 h 169"/>
                  <a:gd name="T48" fmla="*/ 202 w 212"/>
                  <a:gd name="T49" fmla="*/ 75 h 169"/>
                  <a:gd name="T50" fmla="*/ 210 w 212"/>
                  <a:gd name="T51" fmla="*/ 87 h 169"/>
                  <a:gd name="T52" fmla="*/ 212 w 212"/>
                  <a:gd name="T53" fmla="*/ 84 h 169"/>
                  <a:gd name="T54" fmla="*/ 208 w 212"/>
                  <a:gd name="T55" fmla="*/ 98 h 169"/>
                  <a:gd name="T56" fmla="*/ 210 w 212"/>
                  <a:gd name="T57" fmla="*/ 100 h 169"/>
                  <a:gd name="T58" fmla="*/ 165 w 212"/>
                  <a:gd name="T59" fmla="*/ 161 h 169"/>
                  <a:gd name="T60" fmla="*/ 144 w 212"/>
                  <a:gd name="T61" fmla="*/ 169 h 169"/>
                  <a:gd name="T62" fmla="*/ 130 w 212"/>
                  <a:gd name="T63" fmla="*/ 168 h 169"/>
                  <a:gd name="T64" fmla="*/ 117 w 212"/>
                  <a:gd name="T65" fmla="*/ 162 h 169"/>
                  <a:gd name="T66" fmla="*/ 118 w 212"/>
                  <a:gd name="T67" fmla="*/ 153 h 169"/>
                  <a:gd name="T68" fmla="*/ 113 w 212"/>
                  <a:gd name="T69" fmla="*/ 149 h 169"/>
                  <a:gd name="T70" fmla="*/ 117 w 212"/>
                  <a:gd name="T71" fmla="*/ 141 h 169"/>
                  <a:gd name="T72" fmla="*/ 108 w 212"/>
                  <a:gd name="T73" fmla="*/ 146 h 169"/>
                  <a:gd name="T74" fmla="*/ 117 w 212"/>
                  <a:gd name="T75" fmla="*/ 133 h 169"/>
                  <a:gd name="T76" fmla="*/ 102 w 212"/>
                  <a:gd name="T77" fmla="*/ 145 h 169"/>
                  <a:gd name="T78" fmla="*/ 100 w 212"/>
                  <a:gd name="T79" fmla="*/ 130 h 169"/>
                  <a:gd name="T80" fmla="*/ 45 w 212"/>
                  <a:gd name="T81" fmla="*/ 138 h 169"/>
                  <a:gd name="T82" fmla="*/ 0 w 212"/>
                  <a:gd name="T83" fmla="*/ 139 h 169"/>
                  <a:gd name="T84" fmla="*/ 5 w 212"/>
                  <a:gd name="T85" fmla="*/ 90 h 169"/>
                  <a:gd name="T86" fmla="*/ 6 w 212"/>
                  <a:gd name="T87" fmla="*/ 93 h 169"/>
                  <a:gd name="T88" fmla="*/ 7 w 212"/>
                  <a:gd name="T89" fmla="*/ 88 h 169"/>
                  <a:gd name="T90" fmla="*/ 9 w 212"/>
                  <a:gd name="T91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2" h="169">
                    <a:moveTo>
                      <a:pt x="9" y="83"/>
                    </a:moveTo>
                    <a:cubicBezTo>
                      <a:pt x="8" y="76"/>
                      <a:pt x="11" y="71"/>
                      <a:pt x="13" y="66"/>
                    </a:cubicBezTo>
                    <a:cubicBezTo>
                      <a:pt x="14" y="66"/>
                      <a:pt x="15" y="67"/>
                      <a:pt x="15" y="68"/>
                    </a:cubicBezTo>
                    <a:cubicBezTo>
                      <a:pt x="21" y="61"/>
                      <a:pt x="33" y="60"/>
                      <a:pt x="41" y="55"/>
                    </a:cubicBezTo>
                    <a:cubicBezTo>
                      <a:pt x="56" y="55"/>
                      <a:pt x="58" y="42"/>
                      <a:pt x="65" y="33"/>
                    </a:cubicBezTo>
                    <a:cubicBezTo>
                      <a:pt x="67" y="34"/>
                      <a:pt x="65" y="38"/>
                      <a:pt x="69" y="37"/>
                    </a:cubicBezTo>
                    <a:cubicBezTo>
                      <a:pt x="72" y="36"/>
                      <a:pt x="66" y="36"/>
                      <a:pt x="68" y="33"/>
                    </a:cubicBezTo>
                    <a:cubicBezTo>
                      <a:pt x="70" y="32"/>
                      <a:pt x="69" y="31"/>
                      <a:pt x="72" y="32"/>
                    </a:cubicBezTo>
                    <a:cubicBezTo>
                      <a:pt x="77" y="23"/>
                      <a:pt x="80" y="23"/>
                      <a:pt x="88" y="17"/>
                    </a:cubicBezTo>
                    <a:cubicBezTo>
                      <a:pt x="91" y="19"/>
                      <a:pt x="92" y="22"/>
                      <a:pt x="93" y="26"/>
                    </a:cubicBezTo>
                    <a:cubicBezTo>
                      <a:pt x="95" y="23"/>
                      <a:pt x="99" y="23"/>
                      <a:pt x="102" y="25"/>
                    </a:cubicBezTo>
                    <a:cubicBezTo>
                      <a:pt x="101" y="16"/>
                      <a:pt x="107" y="7"/>
                      <a:pt x="119" y="8"/>
                    </a:cubicBezTo>
                    <a:cubicBezTo>
                      <a:pt x="123" y="6"/>
                      <a:pt x="114" y="4"/>
                      <a:pt x="117" y="2"/>
                    </a:cubicBezTo>
                    <a:cubicBezTo>
                      <a:pt x="118" y="2"/>
                      <a:pt x="119" y="2"/>
                      <a:pt x="119" y="1"/>
                    </a:cubicBezTo>
                    <a:cubicBezTo>
                      <a:pt x="123" y="6"/>
                      <a:pt x="136" y="9"/>
                      <a:pt x="140" y="7"/>
                    </a:cubicBezTo>
                    <a:cubicBezTo>
                      <a:pt x="143" y="13"/>
                      <a:pt x="135" y="17"/>
                      <a:pt x="133" y="23"/>
                    </a:cubicBezTo>
                    <a:cubicBezTo>
                      <a:pt x="137" y="31"/>
                      <a:pt x="148" y="34"/>
                      <a:pt x="154" y="41"/>
                    </a:cubicBezTo>
                    <a:cubicBezTo>
                      <a:pt x="167" y="33"/>
                      <a:pt x="164" y="12"/>
                      <a:pt x="170" y="0"/>
                    </a:cubicBezTo>
                    <a:cubicBezTo>
                      <a:pt x="177" y="1"/>
                      <a:pt x="176" y="10"/>
                      <a:pt x="176" y="18"/>
                    </a:cubicBezTo>
                    <a:cubicBezTo>
                      <a:pt x="176" y="21"/>
                      <a:pt x="181" y="19"/>
                      <a:pt x="183" y="21"/>
                    </a:cubicBezTo>
                    <a:cubicBezTo>
                      <a:pt x="181" y="32"/>
                      <a:pt x="188" y="42"/>
                      <a:pt x="185" y="47"/>
                    </a:cubicBezTo>
                    <a:cubicBezTo>
                      <a:pt x="188" y="51"/>
                      <a:pt x="191" y="54"/>
                      <a:pt x="196" y="56"/>
                    </a:cubicBezTo>
                    <a:cubicBezTo>
                      <a:pt x="194" y="61"/>
                      <a:pt x="199" y="62"/>
                      <a:pt x="198" y="68"/>
                    </a:cubicBezTo>
                    <a:cubicBezTo>
                      <a:pt x="199" y="69"/>
                      <a:pt x="201" y="68"/>
                      <a:pt x="203" y="69"/>
                    </a:cubicBezTo>
                    <a:cubicBezTo>
                      <a:pt x="202" y="71"/>
                      <a:pt x="204" y="75"/>
                      <a:pt x="202" y="75"/>
                    </a:cubicBezTo>
                    <a:cubicBezTo>
                      <a:pt x="206" y="78"/>
                      <a:pt x="208" y="82"/>
                      <a:pt x="210" y="87"/>
                    </a:cubicBezTo>
                    <a:cubicBezTo>
                      <a:pt x="211" y="87"/>
                      <a:pt x="212" y="86"/>
                      <a:pt x="212" y="84"/>
                    </a:cubicBezTo>
                    <a:cubicBezTo>
                      <a:pt x="212" y="87"/>
                      <a:pt x="209" y="99"/>
                      <a:pt x="208" y="98"/>
                    </a:cubicBezTo>
                    <a:cubicBezTo>
                      <a:pt x="207" y="99"/>
                      <a:pt x="208" y="100"/>
                      <a:pt x="210" y="100"/>
                    </a:cubicBezTo>
                    <a:cubicBezTo>
                      <a:pt x="202" y="128"/>
                      <a:pt x="177" y="138"/>
                      <a:pt x="165" y="161"/>
                    </a:cubicBezTo>
                    <a:cubicBezTo>
                      <a:pt x="155" y="161"/>
                      <a:pt x="149" y="164"/>
                      <a:pt x="144" y="169"/>
                    </a:cubicBezTo>
                    <a:cubicBezTo>
                      <a:pt x="141" y="165"/>
                      <a:pt x="134" y="163"/>
                      <a:pt x="130" y="168"/>
                    </a:cubicBezTo>
                    <a:cubicBezTo>
                      <a:pt x="126" y="165"/>
                      <a:pt x="121" y="164"/>
                      <a:pt x="117" y="162"/>
                    </a:cubicBezTo>
                    <a:cubicBezTo>
                      <a:pt x="115" y="158"/>
                      <a:pt x="116" y="156"/>
                      <a:pt x="118" y="153"/>
                    </a:cubicBezTo>
                    <a:cubicBezTo>
                      <a:pt x="117" y="151"/>
                      <a:pt x="117" y="147"/>
                      <a:pt x="113" y="149"/>
                    </a:cubicBezTo>
                    <a:cubicBezTo>
                      <a:pt x="114" y="146"/>
                      <a:pt x="117" y="145"/>
                      <a:pt x="117" y="141"/>
                    </a:cubicBezTo>
                    <a:cubicBezTo>
                      <a:pt x="112" y="141"/>
                      <a:pt x="114" y="147"/>
                      <a:pt x="108" y="146"/>
                    </a:cubicBezTo>
                    <a:cubicBezTo>
                      <a:pt x="112" y="142"/>
                      <a:pt x="115" y="138"/>
                      <a:pt x="117" y="133"/>
                    </a:cubicBezTo>
                    <a:cubicBezTo>
                      <a:pt x="114" y="135"/>
                      <a:pt x="106" y="140"/>
                      <a:pt x="102" y="145"/>
                    </a:cubicBezTo>
                    <a:cubicBezTo>
                      <a:pt x="99" y="141"/>
                      <a:pt x="102" y="134"/>
                      <a:pt x="100" y="130"/>
                    </a:cubicBezTo>
                    <a:cubicBezTo>
                      <a:pt x="92" y="116"/>
                      <a:pt x="52" y="129"/>
                      <a:pt x="45" y="138"/>
                    </a:cubicBezTo>
                    <a:cubicBezTo>
                      <a:pt x="24" y="132"/>
                      <a:pt x="12" y="155"/>
                      <a:pt x="0" y="139"/>
                    </a:cubicBezTo>
                    <a:cubicBezTo>
                      <a:pt x="14" y="131"/>
                      <a:pt x="7" y="98"/>
                      <a:pt x="5" y="90"/>
                    </a:cubicBezTo>
                    <a:cubicBezTo>
                      <a:pt x="6" y="91"/>
                      <a:pt x="6" y="92"/>
                      <a:pt x="6" y="93"/>
                    </a:cubicBezTo>
                    <a:cubicBezTo>
                      <a:pt x="8" y="93"/>
                      <a:pt x="7" y="90"/>
                      <a:pt x="7" y="88"/>
                    </a:cubicBezTo>
                    <a:cubicBezTo>
                      <a:pt x="10" y="92"/>
                      <a:pt x="9" y="87"/>
                      <a:pt x="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Freeform 132"/>
              <p:cNvSpPr>
                <a:spLocks/>
              </p:cNvSpPr>
              <p:nvPr/>
            </p:nvSpPr>
            <p:spPr bwMode="auto">
              <a:xfrm>
                <a:off x="4307" y="1938"/>
                <a:ext cx="21" cy="12"/>
              </a:xfrm>
              <a:custGeom>
                <a:avLst/>
                <a:gdLst>
                  <a:gd name="T0" fmla="*/ 3 w 9"/>
                  <a:gd name="T1" fmla="*/ 0 h 5"/>
                  <a:gd name="T2" fmla="*/ 9 w 9"/>
                  <a:gd name="T3" fmla="*/ 1 h 5"/>
                  <a:gd name="T4" fmla="*/ 1 w 9"/>
                  <a:gd name="T5" fmla="*/ 5 h 5"/>
                  <a:gd name="T6" fmla="*/ 3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3" y="0"/>
                    </a:moveTo>
                    <a:cubicBezTo>
                      <a:pt x="4" y="1"/>
                      <a:pt x="6" y="1"/>
                      <a:pt x="9" y="1"/>
                    </a:cubicBezTo>
                    <a:cubicBezTo>
                      <a:pt x="9" y="5"/>
                      <a:pt x="4" y="4"/>
                      <a:pt x="1" y="5"/>
                    </a:cubicBezTo>
                    <a:cubicBezTo>
                      <a:pt x="0" y="2"/>
                      <a:pt x="4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0" name="Freeform 133"/>
              <p:cNvSpPr>
                <a:spLocks/>
              </p:cNvSpPr>
              <p:nvPr/>
            </p:nvSpPr>
            <p:spPr bwMode="auto">
              <a:xfrm>
                <a:off x="3221" y="1950"/>
                <a:ext cx="94" cy="206"/>
              </a:xfrm>
              <a:custGeom>
                <a:avLst/>
                <a:gdLst>
                  <a:gd name="T0" fmla="*/ 37 w 40"/>
                  <a:gd name="T1" fmla="*/ 0 h 87"/>
                  <a:gd name="T2" fmla="*/ 39 w 40"/>
                  <a:gd name="T3" fmla="*/ 24 h 87"/>
                  <a:gd name="T4" fmla="*/ 39 w 40"/>
                  <a:gd name="T5" fmla="*/ 22 h 87"/>
                  <a:gd name="T6" fmla="*/ 17 w 40"/>
                  <a:gd name="T7" fmla="*/ 80 h 87"/>
                  <a:gd name="T8" fmla="*/ 1 w 40"/>
                  <a:gd name="T9" fmla="*/ 62 h 87"/>
                  <a:gd name="T10" fmla="*/ 19 w 40"/>
                  <a:gd name="T11" fmla="*/ 23 h 87"/>
                  <a:gd name="T12" fmla="*/ 28 w 40"/>
                  <a:gd name="T13" fmla="*/ 9 h 87"/>
                  <a:gd name="T14" fmla="*/ 37 w 40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7">
                    <a:moveTo>
                      <a:pt x="37" y="0"/>
                    </a:moveTo>
                    <a:cubicBezTo>
                      <a:pt x="37" y="8"/>
                      <a:pt x="40" y="14"/>
                      <a:pt x="39" y="24"/>
                    </a:cubicBezTo>
                    <a:cubicBezTo>
                      <a:pt x="39" y="24"/>
                      <a:pt x="39" y="22"/>
                      <a:pt x="39" y="22"/>
                    </a:cubicBezTo>
                    <a:cubicBezTo>
                      <a:pt x="32" y="34"/>
                      <a:pt x="30" y="72"/>
                      <a:pt x="17" y="80"/>
                    </a:cubicBezTo>
                    <a:cubicBezTo>
                      <a:pt x="7" y="87"/>
                      <a:pt x="2" y="73"/>
                      <a:pt x="1" y="62"/>
                    </a:cubicBezTo>
                    <a:cubicBezTo>
                      <a:pt x="13" y="54"/>
                      <a:pt x="0" y="20"/>
                      <a:pt x="19" y="23"/>
                    </a:cubicBezTo>
                    <a:cubicBezTo>
                      <a:pt x="23" y="18"/>
                      <a:pt x="30" y="18"/>
                      <a:pt x="28" y="9"/>
                    </a:cubicBezTo>
                    <a:cubicBezTo>
                      <a:pt x="34" y="12"/>
                      <a:pt x="32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1" name="Freeform 134"/>
              <p:cNvSpPr>
                <a:spLocks/>
              </p:cNvSpPr>
              <p:nvPr/>
            </p:nvSpPr>
            <p:spPr bwMode="auto">
              <a:xfrm>
                <a:off x="4913" y="2006"/>
                <a:ext cx="11" cy="19"/>
              </a:xfrm>
              <a:custGeom>
                <a:avLst/>
                <a:gdLst>
                  <a:gd name="T0" fmla="*/ 0 w 5"/>
                  <a:gd name="T1" fmla="*/ 5 h 8"/>
                  <a:gd name="T2" fmla="*/ 2 w 5"/>
                  <a:gd name="T3" fmla="*/ 5 h 8"/>
                  <a:gd name="T4" fmla="*/ 0 w 5"/>
                  <a:gd name="T5" fmla="*/ 1 h 8"/>
                  <a:gd name="T6" fmla="*/ 3 w 5"/>
                  <a:gd name="T7" fmla="*/ 1 h 8"/>
                  <a:gd name="T8" fmla="*/ 0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cubicBezTo>
                      <a:pt x="1" y="4"/>
                      <a:pt x="1" y="5"/>
                      <a:pt x="2" y="5"/>
                    </a:cubicBezTo>
                    <a:cubicBezTo>
                      <a:pt x="0" y="4"/>
                      <a:pt x="1" y="2"/>
                      <a:pt x="0" y="1"/>
                    </a:cubicBezTo>
                    <a:cubicBezTo>
                      <a:pt x="0" y="0"/>
                      <a:pt x="2" y="1"/>
                      <a:pt x="3" y="1"/>
                    </a:cubicBezTo>
                    <a:cubicBezTo>
                      <a:pt x="2" y="2"/>
                      <a:pt x="5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2" name="Freeform 135"/>
              <p:cNvSpPr>
                <a:spLocks/>
              </p:cNvSpPr>
              <p:nvPr/>
            </p:nvSpPr>
            <p:spPr bwMode="auto">
              <a:xfrm>
                <a:off x="4901" y="2009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7 w 7"/>
                  <a:gd name="T3" fmla="*/ 4 h 4"/>
                  <a:gd name="T4" fmla="*/ 5 w 7"/>
                  <a:gd name="T5" fmla="*/ 4 h 4"/>
                  <a:gd name="T6" fmla="*/ 0 w 7"/>
                  <a:gd name="T7" fmla="*/ 4 h 4"/>
                  <a:gd name="T8" fmla="*/ 5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6" y="1"/>
                      <a:pt x="5" y="3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3" y="4"/>
                      <a:pt x="1" y="4"/>
                      <a:pt x="0" y="4"/>
                    </a:cubicBezTo>
                    <a:cubicBezTo>
                      <a:pt x="0" y="2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3" name="Freeform 136"/>
              <p:cNvSpPr>
                <a:spLocks/>
              </p:cNvSpPr>
              <p:nvPr/>
            </p:nvSpPr>
            <p:spPr bwMode="auto">
              <a:xfrm>
                <a:off x="4704" y="2267"/>
                <a:ext cx="78" cy="100"/>
              </a:xfrm>
              <a:custGeom>
                <a:avLst/>
                <a:gdLst>
                  <a:gd name="T0" fmla="*/ 21 w 33"/>
                  <a:gd name="T1" fmla="*/ 13 h 42"/>
                  <a:gd name="T2" fmla="*/ 21 w 33"/>
                  <a:gd name="T3" fmla="*/ 18 h 42"/>
                  <a:gd name="T4" fmla="*/ 25 w 33"/>
                  <a:gd name="T5" fmla="*/ 22 h 42"/>
                  <a:gd name="T6" fmla="*/ 33 w 33"/>
                  <a:gd name="T7" fmla="*/ 19 h 42"/>
                  <a:gd name="T8" fmla="*/ 0 w 33"/>
                  <a:gd name="T9" fmla="*/ 42 h 42"/>
                  <a:gd name="T10" fmla="*/ 7 w 33"/>
                  <a:gd name="T11" fmla="*/ 35 h 42"/>
                  <a:gd name="T12" fmla="*/ 3 w 33"/>
                  <a:gd name="T13" fmla="*/ 29 h 42"/>
                  <a:gd name="T14" fmla="*/ 15 w 33"/>
                  <a:gd name="T15" fmla="*/ 0 h 42"/>
                  <a:gd name="T16" fmla="*/ 21 w 33"/>
                  <a:gd name="T17" fmla="*/ 5 h 42"/>
                  <a:gd name="T18" fmla="*/ 17 w 33"/>
                  <a:gd name="T19" fmla="*/ 14 h 42"/>
                  <a:gd name="T20" fmla="*/ 21 w 33"/>
                  <a:gd name="T2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2">
                    <a:moveTo>
                      <a:pt x="21" y="13"/>
                    </a:moveTo>
                    <a:cubicBezTo>
                      <a:pt x="23" y="14"/>
                      <a:pt x="22" y="18"/>
                      <a:pt x="21" y="18"/>
                    </a:cubicBezTo>
                    <a:cubicBezTo>
                      <a:pt x="21" y="21"/>
                      <a:pt x="25" y="20"/>
                      <a:pt x="25" y="22"/>
                    </a:cubicBezTo>
                    <a:cubicBezTo>
                      <a:pt x="28" y="21"/>
                      <a:pt x="28" y="18"/>
                      <a:pt x="33" y="19"/>
                    </a:cubicBezTo>
                    <a:cubicBezTo>
                      <a:pt x="24" y="29"/>
                      <a:pt x="12" y="39"/>
                      <a:pt x="0" y="42"/>
                    </a:cubicBezTo>
                    <a:cubicBezTo>
                      <a:pt x="1" y="38"/>
                      <a:pt x="6" y="38"/>
                      <a:pt x="7" y="35"/>
                    </a:cubicBezTo>
                    <a:cubicBezTo>
                      <a:pt x="7" y="31"/>
                      <a:pt x="2" y="33"/>
                      <a:pt x="3" y="29"/>
                    </a:cubicBezTo>
                    <a:cubicBezTo>
                      <a:pt x="16" y="26"/>
                      <a:pt x="16" y="12"/>
                      <a:pt x="15" y="0"/>
                    </a:cubicBezTo>
                    <a:cubicBezTo>
                      <a:pt x="16" y="2"/>
                      <a:pt x="18" y="4"/>
                      <a:pt x="21" y="5"/>
                    </a:cubicBezTo>
                    <a:cubicBezTo>
                      <a:pt x="19" y="7"/>
                      <a:pt x="20" y="12"/>
                      <a:pt x="17" y="14"/>
                    </a:cubicBezTo>
                    <a:cubicBezTo>
                      <a:pt x="19" y="16"/>
                      <a:pt x="21" y="16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4" name="Freeform 137"/>
              <p:cNvSpPr>
                <a:spLocks/>
              </p:cNvSpPr>
              <p:nvPr/>
            </p:nvSpPr>
            <p:spPr bwMode="auto">
              <a:xfrm>
                <a:off x="1860" y="2429"/>
                <a:ext cx="14" cy="16"/>
              </a:xfrm>
              <a:custGeom>
                <a:avLst/>
                <a:gdLst>
                  <a:gd name="T0" fmla="*/ 6 w 6"/>
                  <a:gd name="T1" fmla="*/ 5 h 7"/>
                  <a:gd name="T2" fmla="*/ 4 w 6"/>
                  <a:gd name="T3" fmla="*/ 7 h 7"/>
                  <a:gd name="T4" fmla="*/ 3 w 6"/>
                  <a:gd name="T5" fmla="*/ 1 h 7"/>
                  <a:gd name="T6" fmla="*/ 4 w 6"/>
                  <a:gd name="T7" fmla="*/ 0 h 7"/>
                  <a:gd name="T8" fmla="*/ 6 w 6"/>
                  <a:gd name="T9" fmla="*/ 0 h 7"/>
                  <a:gd name="T10" fmla="*/ 6 w 6"/>
                  <a:gd name="T11" fmla="*/ 1 h 7"/>
                  <a:gd name="T12" fmla="*/ 4 w 6"/>
                  <a:gd name="T13" fmla="*/ 4 h 7"/>
                  <a:gd name="T14" fmla="*/ 6 w 6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4" y="5"/>
                      <a:pt x="4" y="6"/>
                      <a:pt x="4" y="7"/>
                    </a:cubicBezTo>
                    <a:cubicBezTo>
                      <a:pt x="0" y="6"/>
                      <a:pt x="6" y="1"/>
                      <a:pt x="3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2"/>
                      <a:pt x="4" y="3"/>
                      <a:pt x="4" y="4"/>
                    </a:cubicBezTo>
                    <a:cubicBezTo>
                      <a:pt x="5" y="4"/>
                      <a:pt x="6" y="4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5" name="Freeform 138"/>
              <p:cNvSpPr>
                <a:spLocks/>
              </p:cNvSpPr>
              <p:nvPr/>
            </p:nvSpPr>
            <p:spPr bwMode="auto">
              <a:xfrm>
                <a:off x="3457" y="2464"/>
                <a:ext cx="22" cy="17"/>
              </a:xfrm>
              <a:custGeom>
                <a:avLst/>
                <a:gdLst>
                  <a:gd name="T0" fmla="*/ 1 w 9"/>
                  <a:gd name="T1" fmla="*/ 2 h 7"/>
                  <a:gd name="T2" fmla="*/ 9 w 9"/>
                  <a:gd name="T3" fmla="*/ 4 h 7"/>
                  <a:gd name="T4" fmla="*/ 0 w 9"/>
                  <a:gd name="T5" fmla="*/ 7 h 7"/>
                  <a:gd name="T6" fmla="*/ 1 w 9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1" y="2"/>
                    </a:moveTo>
                    <a:cubicBezTo>
                      <a:pt x="4" y="0"/>
                      <a:pt x="4" y="6"/>
                      <a:pt x="9" y="4"/>
                    </a:cubicBezTo>
                    <a:cubicBezTo>
                      <a:pt x="8" y="7"/>
                      <a:pt x="4" y="7"/>
                      <a:pt x="0" y="7"/>
                    </a:cubicBezTo>
                    <a:cubicBezTo>
                      <a:pt x="0" y="5"/>
                      <a:pt x="2" y="5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6" name="Freeform 139"/>
              <p:cNvSpPr>
                <a:spLocks/>
              </p:cNvSpPr>
              <p:nvPr/>
            </p:nvSpPr>
            <p:spPr bwMode="auto">
              <a:xfrm>
                <a:off x="2059" y="2507"/>
                <a:ext cx="12" cy="14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2 w 5"/>
                  <a:gd name="T5" fmla="*/ 0 h 6"/>
                  <a:gd name="T6" fmla="*/ 5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cubicBezTo>
                      <a:pt x="4" y="1"/>
                      <a:pt x="2" y="6"/>
                      <a:pt x="0" y="4"/>
                    </a:cubicBezTo>
                    <a:cubicBezTo>
                      <a:pt x="2" y="2"/>
                      <a:pt x="0" y="2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7" name="Freeform 140"/>
              <p:cNvSpPr>
                <a:spLocks/>
              </p:cNvSpPr>
              <p:nvPr/>
            </p:nvSpPr>
            <p:spPr bwMode="auto">
              <a:xfrm>
                <a:off x="2071" y="2502"/>
                <a:ext cx="21" cy="17"/>
              </a:xfrm>
              <a:custGeom>
                <a:avLst/>
                <a:gdLst>
                  <a:gd name="T0" fmla="*/ 0 w 9"/>
                  <a:gd name="T1" fmla="*/ 7 h 7"/>
                  <a:gd name="T2" fmla="*/ 1 w 9"/>
                  <a:gd name="T3" fmla="*/ 1 h 7"/>
                  <a:gd name="T4" fmla="*/ 8 w 9"/>
                  <a:gd name="T5" fmla="*/ 4 h 7"/>
                  <a:gd name="T6" fmla="*/ 0 w 9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cubicBezTo>
                      <a:pt x="1" y="3"/>
                      <a:pt x="3" y="4"/>
                      <a:pt x="1" y="1"/>
                    </a:cubicBezTo>
                    <a:cubicBezTo>
                      <a:pt x="4" y="1"/>
                      <a:pt x="9" y="0"/>
                      <a:pt x="8" y="4"/>
                    </a:cubicBezTo>
                    <a:cubicBezTo>
                      <a:pt x="4" y="3"/>
                      <a:pt x="4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8" name="Freeform 141"/>
              <p:cNvSpPr>
                <a:spLocks/>
              </p:cNvSpPr>
              <p:nvPr/>
            </p:nvSpPr>
            <p:spPr bwMode="auto">
              <a:xfrm>
                <a:off x="1952" y="2538"/>
                <a:ext cx="17" cy="11"/>
              </a:xfrm>
              <a:custGeom>
                <a:avLst/>
                <a:gdLst>
                  <a:gd name="T0" fmla="*/ 2 w 7"/>
                  <a:gd name="T1" fmla="*/ 0 h 5"/>
                  <a:gd name="T2" fmla="*/ 4 w 7"/>
                  <a:gd name="T3" fmla="*/ 1 h 5"/>
                  <a:gd name="T4" fmla="*/ 5 w 7"/>
                  <a:gd name="T5" fmla="*/ 5 h 5"/>
                  <a:gd name="T6" fmla="*/ 3 w 7"/>
                  <a:gd name="T7" fmla="*/ 5 h 5"/>
                  <a:gd name="T8" fmla="*/ 3 w 7"/>
                  <a:gd name="T9" fmla="*/ 2 h 5"/>
                  <a:gd name="T10" fmla="*/ 1 w 7"/>
                  <a:gd name="T11" fmla="*/ 3 h 5"/>
                  <a:gd name="T12" fmla="*/ 1 w 7"/>
                  <a:gd name="T13" fmla="*/ 0 h 5"/>
                  <a:gd name="T14" fmla="*/ 2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cubicBezTo>
                      <a:pt x="3" y="1"/>
                      <a:pt x="3" y="1"/>
                      <a:pt x="4" y="1"/>
                    </a:cubicBezTo>
                    <a:cubicBezTo>
                      <a:pt x="5" y="3"/>
                      <a:pt x="7" y="3"/>
                      <a:pt x="5" y="5"/>
                    </a:cubicBezTo>
                    <a:cubicBezTo>
                      <a:pt x="5" y="5"/>
                      <a:pt x="4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9" name="Freeform 142"/>
              <p:cNvSpPr>
                <a:spLocks/>
              </p:cNvSpPr>
              <p:nvPr/>
            </p:nvSpPr>
            <p:spPr bwMode="auto">
              <a:xfrm>
                <a:off x="2511" y="672"/>
                <a:ext cx="33" cy="9"/>
              </a:xfrm>
              <a:custGeom>
                <a:avLst/>
                <a:gdLst>
                  <a:gd name="T0" fmla="*/ 10 w 14"/>
                  <a:gd name="T1" fmla="*/ 0 h 4"/>
                  <a:gd name="T2" fmla="*/ 10 w 14"/>
                  <a:gd name="T3" fmla="*/ 1 h 4"/>
                  <a:gd name="T4" fmla="*/ 14 w 14"/>
                  <a:gd name="T5" fmla="*/ 2 h 4"/>
                  <a:gd name="T6" fmla="*/ 6 w 14"/>
                  <a:gd name="T7" fmla="*/ 3 h 4"/>
                  <a:gd name="T8" fmla="*/ 7 w 14"/>
                  <a:gd name="T9" fmla="*/ 1 h 4"/>
                  <a:gd name="T10" fmla="*/ 0 w 14"/>
                  <a:gd name="T11" fmla="*/ 1 h 4"/>
                  <a:gd name="T12" fmla="*/ 0 w 14"/>
                  <a:gd name="T13" fmla="*/ 0 h 4"/>
                  <a:gd name="T14" fmla="*/ 10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0" y="0"/>
                    </a:moveTo>
                    <a:cubicBezTo>
                      <a:pt x="10" y="0"/>
                      <a:pt x="10" y="1"/>
                      <a:pt x="10" y="1"/>
                    </a:cubicBezTo>
                    <a:cubicBezTo>
                      <a:pt x="12" y="1"/>
                      <a:pt x="12" y="2"/>
                      <a:pt x="14" y="2"/>
                    </a:cubicBezTo>
                    <a:cubicBezTo>
                      <a:pt x="13" y="4"/>
                      <a:pt x="9" y="2"/>
                      <a:pt x="6" y="3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1"/>
                      <a:pt x="2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0" name="Freeform 143"/>
              <p:cNvSpPr>
                <a:spLocks/>
              </p:cNvSpPr>
              <p:nvPr/>
            </p:nvSpPr>
            <p:spPr bwMode="auto">
              <a:xfrm>
                <a:off x="2421" y="672"/>
                <a:ext cx="19" cy="14"/>
              </a:xfrm>
              <a:custGeom>
                <a:avLst/>
                <a:gdLst>
                  <a:gd name="T0" fmla="*/ 8 w 8"/>
                  <a:gd name="T1" fmla="*/ 4 h 6"/>
                  <a:gd name="T2" fmla="*/ 0 w 8"/>
                  <a:gd name="T3" fmla="*/ 2 h 6"/>
                  <a:gd name="T4" fmla="*/ 8 w 8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4"/>
                    </a:moveTo>
                    <a:cubicBezTo>
                      <a:pt x="6" y="2"/>
                      <a:pt x="2" y="6"/>
                      <a:pt x="0" y="2"/>
                    </a:cubicBezTo>
                    <a:cubicBezTo>
                      <a:pt x="1" y="0"/>
                      <a:pt x="8" y="1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1" name="Freeform 144"/>
              <p:cNvSpPr>
                <a:spLocks/>
              </p:cNvSpPr>
              <p:nvPr/>
            </p:nvSpPr>
            <p:spPr bwMode="auto">
              <a:xfrm>
                <a:off x="2480" y="676"/>
                <a:ext cx="36" cy="5"/>
              </a:xfrm>
              <a:custGeom>
                <a:avLst/>
                <a:gdLst>
                  <a:gd name="T0" fmla="*/ 15 w 15"/>
                  <a:gd name="T1" fmla="*/ 0 h 2"/>
                  <a:gd name="T2" fmla="*/ 0 w 15"/>
                  <a:gd name="T3" fmla="*/ 2 h 2"/>
                  <a:gd name="T4" fmla="*/ 15 w 1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">
                    <a:moveTo>
                      <a:pt x="15" y="0"/>
                    </a:moveTo>
                    <a:cubicBezTo>
                      <a:pt x="11" y="2"/>
                      <a:pt x="6" y="2"/>
                      <a:pt x="0" y="2"/>
                    </a:cubicBezTo>
                    <a:cubicBezTo>
                      <a:pt x="4" y="0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2" name="Freeform 145"/>
              <p:cNvSpPr>
                <a:spLocks/>
              </p:cNvSpPr>
              <p:nvPr/>
            </p:nvSpPr>
            <p:spPr bwMode="auto">
              <a:xfrm>
                <a:off x="2551" y="683"/>
                <a:ext cx="21" cy="10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0 h 4"/>
                  <a:gd name="T4" fmla="*/ 9 w 9"/>
                  <a:gd name="T5" fmla="*/ 0 h 4"/>
                  <a:gd name="T6" fmla="*/ 9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6" y="0"/>
                      <a:pt x="0" y="4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3" name="Freeform 146"/>
              <p:cNvSpPr>
                <a:spLocks/>
              </p:cNvSpPr>
              <p:nvPr/>
            </p:nvSpPr>
            <p:spPr bwMode="auto">
              <a:xfrm>
                <a:off x="2234" y="686"/>
                <a:ext cx="38" cy="9"/>
              </a:xfrm>
              <a:custGeom>
                <a:avLst/>
                <a:gdLst>
                  <a:gd name="T0" fmla="*/ 4 w 16"/>
                  <a:gd name="T1" fmla="*/ 4 h 4"/>
                  <a:gd name="T2" fmla="*/ 0 w 16"/>
                  <a:gd name="T3" fmla="*/ 2 h 4"/>
                  <a:gd name="T4" fmla="*/ 16 w 16"/>
                  <a:gd name="T5" fmla="*/ 1 h 4"/>
                  <a:gd name="T6" fmla="*/ 4 w 16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4">
                    <a:moveTo>
                      <a:pt x="4" y="4"/>
                    </a:moveTo>
                    <a:cubicBezTo>
                      <a:pt x="5" y="1"/>
                      <a:pt x="0" y="4"/>
                      <a:pt x="0" y="2"/>
                    </a:cubicBezTo>
                    <a:cubicBezTo>
                      <a:pt x="6" y="1"/>
                      <a:pt x="10" y="0"/>
                      <a:pt x="16" y="1"/>
                    </a:cubicBezTo>
                    <a:cubicBezTo>
                      <a:pt x="13" y="2"/>
                      <a:pt x="7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4" name="Freeform 147"/>
              <p:cNvSpPr>
                <a:spLocks/>
              </p:cNvSpPr>
              <p:nvPr/>
            </p:nvSpPr>
            <p:spPr bwMode="auto">
              <a:xfrm>
                <a:off x="3223" y="691"/>
                <a:ext cx="17" cy="9"/>
              </a:xfrm>
              <a:custGeom>
                <a:avLst/>
                <a:gdLst>
                  <a:gd name="T0" fmla="*/ 7 w 7"/>
                  <a:gd name="T1" fmla="*/ 2 h 4"/>
                  <a:gd name="T2" fmla="*/ 0 w 7"/>
                  <a:gd name="T3" fmla="*/ 3 h 4"/>
                  <a:gd name="T4" fmla="*/ 7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2" y="2"/>
                      <a:pt x="0" y="3"/>
                    </a:cubicBezTo>
                    <a:cubicBezTo>
                      <a:pt x="1" y="1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5" name="Freeform 148"/>
              <p:cNvSpPr>
                <a:spLocks/>
              </p:cNvSpPr>
              <p:nvPr/>
            </p:nvSpPr>
            <p:spPr bwMode="auto">
              <a:xfrm>
                <a:off x="2579" y="691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0 w 11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11" y="0"/>
                      <a:pt x="9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6" name="Freeform 149"/>
              <p:cNvSpPr>
                <a:spLocks/>
              </p:cNvSpPr>
              <p:nvPr/>
            </p:nvSpPr>
            <p:spPr bwMode="auto">
              <a:xfrm>
                <a:off x="3100" y="693"/>
                <a:ext cx="33" cy="12"/>
              </a:xfrm>
              <a:custGeom>
                <a:avLst/>
                <a:gdLst>
                  <a:gd name="T0" fmla="*/ 14 w 14"/>
                  <a:gd name="T1" fmla="*/ 2 h 5"/>
                  <a:gd name="T2" fmla="*/ 0 w 14"/>
                  <a:gd name="T3" fmla="*/ 3 h 5"/>
                  <a:gd name="T4" fmla="*/ 1 w 14"/>
                  <a:gd name="T5" fmla="*/ 2 h 5"/>
                  <a:gd name="T6" fmla="*/ 14 w 1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4" y="2"/>
                    </a:moveTo>
                    <a:cubicBezTo>
                      <a:pt x="10" y="4"/>
                      <a:pt x="5" y="5"/>
                      <a:pt x="0" y="3"/>
                    </a:cubicBezTo>
                    <a:cubicBezTo>
                      <a:pt x="1" y="3"/>
                      <a:pt x="3" y="2"/>
                      <a:pt x="1" y="2"/>
                    </a:cubicBezTo>
                    <a:cubicBezTo>
                      <a:pt x="3" y="0"/>
                      <a:pt x="9" y="3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7" name="Freeform 150"/>
              <p:cNvSpPr>
                <a:spLocks/>
              </p:cNvSpPr>
              <p:nvPr/>
            </p:nvSpPr>
            <p:spPr bwMode="auto">
              <a:xfrm>
                <a:off x="3450" y="688"/>
                <a:ext cx="71" cy="26"/>
              </a:xfrm>
              <a:custGeom>
                <a:avLst/>
                <a:gdLst>
                  <a:gd name="T0" fmla="*/ 17 w 30"/>
                  <a:gd name="T1" fmla="*/ 10 h 11"/>
                  <a:gd name="T2" fmla="*/ 8 w 30"/>
                  <a:gd name="T3" fmla="*/ 9 h 11"/>
                  <a:gd name="T4" fmla="*/ 10 w 30"/>
                  <a:gd name="T5" fmla="*/ 6 h 11"/>
                  <a:gd name="T6" fmla="*/ 0 w 30"/>
                  <a:gd name="T7" fmla="*/ 3 h 11"/>
                  <a:gd name="T8" fmla="*/ 16 w 30"/>
                  <a:gd name="T9" fmla="*/ 3 h 11"/>
                  <a:gd name="T10" fmla="*/ 30 w 30"/>
                  <a:gd name="T11" fmla="*/ 9 h 11"/>
                  <a:gd name="T12" fmla="*/ 17 w 30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17" y="10"/>
                    </a:moveTo>
                    <a:cubicBezTo>
                      <a:pt x="15" y="9"/>
                      <a:pt x="11" y="9"/>
                      <a:pt x="8" y="9"/>
                    </a:cubicBezTo>
                    <a:cubicBezTo>
                      <a:pt x="8" y="8"/>
                      <a:pt x="9" y="8"/>
                      <a:pt x="10" y="6"/>
                    </a:cubicBezTo>
                    <a:cubicBezTo>
                      <a:pt x="6" y="9"/>
                      <a:pt x="0" y="9"/>
                      <a:pt x="0" y="3"/>
                    </a:cubicBezTo>
                    <a:cubicBezTo>
                      <a:pt x="5" y="0"/>
                      <a:pt x="11" y="3"/>
                      <a:pt x="16" y="3"/>
                    </a:cubicBezTo>
                    <a:cubicBezTo>
                      <a:pt x="16" y="10"/>
                      <a:pt x="27" y="5"/>
                      <a:pt x="30" y="9"/>
                    </a:cubicBezTo>
                    <a:cubicBezTo>
                      <a:pt x="27" y="11"/>
                      <a:pt x="21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8" name="Freeform 151"/>
              <p:cNvSpPr>
                <a:spLocks/>
              </p:cNvSpPr>
              <p:nvPr/>
            </p:nvSpPr>
            <p:spPr bwMode="auto">
              <a:xfrm>
                <a:off x="2085" y="698"/>
                <a:ext cx="19" cy="16"/>
              </a:xfrm>
              <a:custGeom>
                <a:avLst/>
                <a:gdLst>
                  <a:gd name="T0" fmla="*/ 6 w 8"/>
                  <a:gd name="T1" fmla="*/ 0 h 7"/>
                  <a:gd name="T2" fmla="*/ 8 w 8"/>
                  <a:gd name="T3" fmla="*/ 2 h 7"/>
                  <a:gd name="T4" fmla="*/ 0 w 8"/>
                  <a:gd name="T5" fmla="*/ 1 h 7"/>
                  <a:gd name="T6" fmla="*/ 6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6" y="1"/>
                      <a:pt x="6" y="3"/>
                      <a:pt x="8" y="2"/>
                    </a:cubicBezTo>
                    <a:cubicBezTo>
                      <a:pt x="6" y="7"/>
                      <a:pt x="4" y="0"/>
                      <a:pt x="0" y="1"/>
                    </a:cubicBezTo>
                    <a:cubicBezTo>
                      <a:pt x="1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9" name="Freeform 152"/>
              <p:cNvSpPr>
                <a:spLocks/>
              </p:cNvSpPr>
              <p:nvPr/>
            </p:nvSpPr>
            <p:spPr bwMode="auto">
              <a:xfrm>
                <a:off x="2875" y="698"/>
                <a:ext cx="31" cy="9"/>
              </a:xfrm>
              <a:custGeom>
                <a:avLst/>
                <a:gdLst>
                  <a:gd name="T0" fmla="*/ 2 w 13"/>
                  <a:gd name="T1" fmla="*/ 3 h 4"/>
                  <a:gd name="T2" fmla="*/ 13 w 13"/>
                  <a:gd name="T3" fmla="*/ 1 h 4"/>
                  <a:gd name="T4" fmla="*/ 11 w 13"/>
                  <a:gd name="T5" fmla="*/ 2 h 4"/>
                  <a:gd name="T6" fmla="*/ 2 w 1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">
                    <a:moveTo>
                      <a:pt x="2" y="3"/>
                    </a:moveTo>
                    <a:cubicBezTo>
                      <a:pt x="0" y="0"/>
                      <a:pt x="8" y="2"/>
                      <a:pt x="13" y="1"/>
                    </a:cubicBezTo>
                    <a:cubicBezTo>
                      <a:pt x="13" y="2"/>
                      <a:pt x="12" y="2"/>
                      <a:pt x="11" y="2"/>
                    </a:cubicBezTo>
                    <a:cubicBezTo>
                      <a:pt x="8" y="3"/>
                      <a:pt x="6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0" name="Freeform 153"/>
              <p:cNvSpPr>
                <a:spLocks/>
              </p:cNvSpPr>
              <p:nvPr/>
            </p:nvSpPr>
            <p:spPr bwMode="auto">
              <a:xfrm>
                <a:off x="2899" y="698"/>
                <a:ext cx="50" cy="12"/>
              </a:xfrm>
              <a:custGeom>
                <a:avLst/>
                <a:gdLst>
                  <a:gd name="T0" fmla="*/ 3 w 21"/>
                  <a:gd name="T1" fmla="*/ 1 h 5"/>
                  <a:gd name="T2" fmla="*/ 21 w 21"/>
                  <a:gd name="T3" fmla="*/ 2 h 5"/>
                  <a:gd name="T4" fmla="*/ 1 w 21"/>
                  <a:gd name="T5" fmla="*/ 5 h 5"/>
                  <a:gd name="T6" fmla="*/ 5 w 21"/>
                  <a:gd name="T7" fmla="*/ 4 h 5"/>
                  <a:gd name="T8" fmla="*/ 1 w 21"/>
                  <a:gd name="T9" fmla="*/ 2 h 5"/>
                  <a:gd name="T10" fmla="*/ 3 w 21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5">
                    <a:moveTo>
                      <a:pt x="3" y="1"/>
                    </a:moveTo>
                    <a:cubicBezTo>
                      <a:pt x="6" y="2"/>
                      <a:pt x="15" y="0"/>
                      <a:pt x="21" y="2"/>
                    </a:cubicBezTo>
                    <a:cubicBezTo>
                      <a:pt x="15" y="5"/>
                      <a:pt x="8" y="5"/>
                      <a:pt x="1" y="5"/>
                    </a:cubicBezTo>
                    <a:cubicBezTo>
                      <a:pt x="1" y="4"/>
                      <a:pt x="3" y="4"/>
                      <a:pt x="5" y="4"/>
                    </a:cubicBezTo>
                    <a:cubicBezTo>
                      <a:pt x="5" y="2"/>
                      <a:pt x="0" y="5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1" name="Freeform 154"/>
              <p:cNvSpPr>
                <a:spLocks/>
              </p:cNvSpPr>
              <p:nvPr/>
            </p:nvSpPr>
            <p:spPr bwMode="auto">
              <a:xfrm>
                <a:off x="2880" y="702"/>
                <a:ext cx="31" cy="15"/>
              </a:xfrm>
              <a:custGeom>
                <a:avLst/>
                <a:gdLst>
                  <a:gd name="T0" fmla="*/ 0 w 13"/>
                  <a:gd name="T1" fmla="*/ 2 h 6"/>
                  <a:gd name="T2" fmla="*/ 0 w 13"/>
                  <a:gd name="T3" fmla="*/ 1 h 6"/>
                  <a:gd name="T4" fmla="*/ 9 w 13"/>
                  <a:gd name="T5" fmla="*/ 0 h 6"/>
                  <a:gd name="T6" fmla="*/ 13 w 13"/>
                  <a:gd name="T7" fmla="*/ 2 h 6"/>
                  <a:gd name="T8" fmla="*/ 9 w 13"/>
                  <a:gd name="T9" fmla="*/ 3 h 6"/>
                  <a:gd name="T10" fmla="*/ 5 w 13"/>
                  <a:gd name="T11" fmla="*/ 4 h 6"/>
                  <a:gd name="T12" fmla="*/ 0 w 13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4" y="2"/>
                      <a:pt x="6" y="1"/>
                      <a:pt x="9" y="0"/>
                    </a:cubicBezTo>
                    <a:cubicBezTo>
                      <a:pt x="8" y="3"/>
                      <a:pt x="13" y="0"/>
                      <a:pt x="13" y="2"/>
                    </a:cubicBezTo>
                    <a:cubicBezTo>
                      <a:pt x="11" y="2"/>
                      <a:pt x="9" y="2"/>
                      <a:pt x="9" y="3"/>
                    </a:cubicBezTo>
                    <a:cubicBezTo>
                      <a:pt x="8" y="5"/>
                      <a:pt x="6" y="4"/>
                      <a:pt x="5" y="4"/>
                    </a:cubicBezTo>
                    <a:cubicBezTo>
                      <a:pt x="1" y="6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2" name="Freeform 155"/>
              <p:cNvSpPr>
                <a:spLocks/>
              </p:cNvSpPr>
              <p:nvPr/>
            </p:nvSpPr>
            <p:spPr bwMode="auto">
              <a:xfrm>
                <a:off x="3490" y="710"/>
                <a:ext cx="50" cy="7"/>
              </a:xfrm>
              <a:custGeom>
                <a:avLst/>
                <a:gdLst>
                  <a:gd name="T0" fmla="*/ 0 w 21"/>
                  <a:gd name="T1" fmla="*/ 1 h 3"/>
                  <a:gd name="T2" fmla="*/ 13 w 21"/>
                  <a:gd name="T3" fmla="*/ 0 h 3"/>
                  <a:gd name="T4" fmla="*/ 0 w 2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">
                    <a:moveTo>
                      <a:pt x="0" y="1"/>
                    </a:moveTo>
                    <a:cubicBezTo>
                      <a:pt x="4" y="1"/>
                      <a:pt x="10" y="2"/>
                      <a:pt x="13" y="0"/>
                    </a:cubicBezTo>
                    <a:cubicBezTo>
                      <a:pt x="21" y="3"/>
                      <a:pt x="3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3" name="Freeform 156"/>
              <p:cNvSpPr>
                <a:spLocks/>
              </p:cNvSpPr>
              <p:nvPr/>
            </p:nvSpPr>
            <p:spPr bwMode="auto">
              <a:xfrm>
                <a:off x="2956" y="710"/>
                <a:ext cx="21" cy="9"/>
              </a:xfrm>
              <a:custGeom>
                <a:avLst/>
                <a:gdLst>
                  <a:gd name="T0" fmla="*/ 1 w 9"/>
                  <a:gd name="T1" fmla="*/ 3 h 4"/>
                  <a:gd name="T2" fmla="*/ 7 w 9"/>
                  <a:gd name="T3" fmla="*/ 3 h 4"/>
                  <a:gd name="T4" fmla="*/ 1 w 9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3"/>
                    </a:moveTo>
                    <a:cubicBezTo>
                      <a:pt x="0" y="0"/>
                      <a:pt x="9" y="0"/>
                      <a:pt x="7" y="3"/>
                    </a:cubicBezTo>
                    <a:cubicBezTo>
                      <a:pt x="5" y="1"/>
                      <a:pt x="4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4" name="Freeform 157"/>
              <p:cNvSpPr>
                <a:spLocks/>
              </p:cNvSpPr>
              <p:nvPr/>
            </p:nvSpPr>
            <p:spPr bwMode="auto">
              <a:xfrm>
                <a:off x="1950" y="717"/>
                <a:ext cx="36" cy="14"/>
              </a:xfrm>
              <a:custGeom>
                <a:avLst/>
                <a:gdLst>
                  <a:gd name="T0" fmla="*/ 12 w 15"/>
                  <a:gd name="T1" fmla="*/ 6 h 6"/>
                  <a:gd name="T2" fmla="*/ 2 w 15"/>
                  <a:gd name="T3" fmla="*/ 6 h 6"/>
                  <a:gd name="T4" fmla="*/ 0 w 15"/>
                  <a:gd name="T5" fmla="*/ 0 h 6"/>
                  <a:gd name="T6" fmla="*/ 10 w 15"/>
                  <a:gd name="T7" fmla="*/ 0 h 6"/>
                  <a:gd name="T8" fmla="*/ 9 w 15"/>
                  <a:gd name="T9" fmla="*/ 4 h 6"/>
                  <a:gd name="T10" fmla="*/ 14 w 15"/>
                  <a:gd name="T11" fmla="*/ 5 h 6"/>
                  <a:gd name="T12" fmla="*/ 12 w 1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2" y="6"/>
                    </a:moveTo>
                    <a:cubicBezTo>
                      <a:pt x="9" y="6"/>
                      <a:pt x="6" y="6"/>
                      <a:pt x="2" y="6"/>
                    </a:cubicBezTo>
                    <a:cubicBezTo>
                      <a:pt x="1" y="3"/>
                      <a:pt x="1" y="4"/>
                      <a:pt x="0" y="0"/>
                    </a:cubicBezTo>
                    <a:cubicBezTo>
                      <a:pt x="4" y="0"/>
                      <a:pt x="7" y="0"/>
                      <a:pt x="10" y="0"/>
                    </a:cubicBezTo>
                    <a:cubicBezTo>
                      <a:pt x="15" y="2"/>
                      <a:pt x="7" y="3"/>
                      <a:pt x="9" y="4"/>
                    </a:cubicBezTo>
                    <a:cubicBezTo>
                      <a:pt x="11" y="5"/>
                      <a:pt x="14" y="3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5" name="Freeform 158"/>
              <p:cNvSpPr>
                <a:spLocks/>
              </p:cNvSpPr>
              <p:nvPr/>
            </p:nvSpPr>
            <p:spPr bwMode="auto">
              <a:xfrm>
                <a:off x="1822" y="719"/>
                <a:ext cx="36" cy="2"/>
              </a:xfrm>
              <a:custGeom>
                <a:avLst/>
                <a:gdLst>
                  <a:gd name="T0" fmla="*/ 6 w 15"/>
                  <a:gd name="T1" fmla="*/ 0 h 1"/>
                  <a:gd name="T2" fmla="*/ 10 w 15"/>
                  <a:gd name="T3" fmla="*/ 1 h 1"/>
                  <a:gd name="T4" fmla="*/ 6 w 1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">
                    <a:moveTo>
                      <a:pt x="6" y="0"/>
                    </a:moveTo>
                    <a:cubicBezTo>
                      <a:pt x="11" y="0"/>
                      <a:pt x="15" y="1"/>
                      <a:pt x="10" y="1"/>
                    </a:cubicBezTo>
                    <a:cubicBezTo>
                      <a:pt x="8" y="1"/>
                      <a:pt x="0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6" name="Freeform 160"/>
              <p:cNvSpPr>
                <a:spLocks/>
              </p:cNvSpPr>
              <p:nvPr/>
            </p:nvSpPr>
            <p:spPr bwMode="auto">
              <a:xfrm>
                <a:off x="2844" y="717"/>
                <a:ext cx="24" cy="9"/>
              </a:xfrm>
              <a:custGeom>
                <a:avLst/>
                <a:gdLst>
                  <a:gd name="T0" fmla="*/ 0 w 10"/>
                  <a:gd name="T1" fmla="*/ 2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cubicBezTo>
                      <a:pt x="2" y="0"/>
                      <a:pt x="7" y="0"/>
                      <a:pt x="10" y="2"/>
                    </a:cubicBezTo>
                    <a:cubicBezTo>
                      <a:pt x="8" y="4"/>
                      <a:pt x="2" y="2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7" name="Freeform 161"/>
              <p:cNvSpPr>
                <a:spLocks/>
              </p:cNvSpPr>
              <p:nvPr/>
            </p:nvSpPr>
            <p:spPr bwMode="auto">
              <a:xfrm>
                <a:off x="2570" y="721"/>
                <a:ext cx="12" cy="10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3 h 4"/>
                  <a:gd name="T4" fmla="*/ 2 w 5"/>
                  <a:gd name="T5" fmla="*/ 4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0" y="0"/>
                      <a:pt x="5" y="2"/>
                      <a:pt x="5" y="3"/>
                    </a:cubicBezTo>
                    <a:cubicBezTo>
                      <a:pt x="4" y="3"/>
                      <a:pt x="2" y="3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8" name="Freeform 162"/>
              <p:cNvSpPr>
                <a:spLocks/>
              </p:cNvSpPr>
              <p:nvPr/>
            </p:nvSpPr>
            <p:spPr bwMode="auto">
              <a:xfrm>
                <a:off x="1870" y="738"/>
                <a:ext cx="30" cy="17"/>
              </a:xfrm>
              <a:custGeom>
                <a:avLst/>
                <a:gdLst>
                  <a:gd name="T0" fmla="*/ 11 w 13"/>
                  <a:gd name="T1" fmla="*/ 5 h 7"/>
                  <a:gd name="T2" fmla="*/ 0 w 13"/>
                  <a:gd name="T3" fmla="*/ 4 h 7"/>
                  <a:gd name="T4" fmla="*/ 2 w 13"/>
                  <a:gd name="T5" fmla="*/ 0 h 7"/>
                  <a:gd name="T6" fmla="*/ 6 w 13"/>
                  <a:gd name="T7" fmla="*/ 4 h 7"/>
                  <a:gd name="T8" fmla="*/ 11 w 13"/>
                  <a:gd name="T9" fmla="*/ 1 h 7"/>
                  <a:gd name="T10" fmla="*/ 13 w 13"/>
                  <a:gd name="T11" fmla="*/ 4 h 7"/>
                  <a:gd name="T12" fmla="*/ 11 w 13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1" y="5"/>
                    </a:moveTo>
                    <a:cubicBezTo>
                      <a:pt x="6" y="4"/>
                      <a:pt x="3" y="7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5" y="0"/>
                      <a:pt x="8" y="1"/>
                      <a:pt x="6" y="4"/>
                    </a:cubicBezTo>
                    <a:cubicBezTo>
                      <a:pt x="10" y="5"/>
                      <a:pt x="8" y="0"/>
                      <a:pt x="11" y="1"/>
                    </a:cubicBezTo>
                    <a:cubicBezTo>
                      <a:pt x="12" y="2"/>
                      <a:pt x="13" y="2"/>
                      <a:pt x="13" y="4"/>
                    </a:cubicBezTo>
                    <a:cubicBezTo>
                      <a:pt x="13" y="4"/>
                      <a:pt x="11" y="4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9" name="Freeform 163"/>
              <p:cNvSpPr>
                <a:spLocks/>
              </p:cNvSpPr>
              <p:nvPr/>
            </p:nvSpPr>
            <p:spPr bwMode="auto">
              <a:xfrm>
                <a:off x="3178" y="738"/>
                <a:ext cx="123" cy="73"/>
              </a:xfrm>
              <a:custGeom>
                <a:avLst/>
                <a:gdLst>
                  <a:gd name="T0" fmla="*/ 16 w 52"/>
                  <a:gd name="T1" fmla="*/ 15 h 31"/>
                  <a:gd name="T2" fmla="*/ 15 w 52"/>
                  <a:gd name="T3" fmla="*/ 22 h 31"/>
                  <a:gd name="T4" fmla="*/ 26 w 52"/>
                  <a:gd name="T5" fmla="*/ 28 h 31"/>
                  <a:gd name="T6" fmla="*/ 11 w 52"/>
                  <a:gd name="T7" fmla="*/ 29 h 31"/>
                  <a:gd name="T8" fmla="*/ 9 w 52"/>
                  <a:gd name="T9" fmla="*/ 25 h 31"/>
                  <a:gd name="T10" fmla="*/ 1 w 52"/>
                  <a:gd name="T11" fmla="*/ 23 h 31"/>
                  <a:gd name="T12" fmla="*/ 8 w 52"/>
                  <a:gd name="T13" fmla="*/ 16 h 31"/>
                  <a:gd name="T14" fmla="*/ 6 w 52"/>
                  <a:gd name="T15" fmla="*/ 14 h 31"/>
                  <a:gd name="T16" fmla="*/ 11 w 52"/>
                  <a:gd name="T17" fmla="*/ 12 h 31"/>
                  <a:gd name="T18" fmla="*/ 10 w 52"/>
                  <a:gd name="T19" fmla="*/ 8 h 31"/>
                  <a:gd name="T20" fmla="*/ 52 w 52"/>
                  <a:gd name="T21" fmla="*/ 1 h 31"/>
                  <a:gd name="T22" fmla="*/ 16 w 52"/>
                  <a:gd name="T2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31">
                    <a:moveTo>
                      <a:pt x="16" y="15"/>
                    </a:moveTo>
                    <a:cubicBezTo>
                      <a:pt x="17" y="19"/>
                      <a:pt x="15" y="19"/>
                      <a:pt x="15" y="22"/>
                    </a:cubicBezTo>
                    <a:cubicBezTo>
                      <a:pt x="17" y="26"/>
                      <a:pt x="22" y="26"/>
                      <a:pt x="26" y="28"/>
                    </a:cubicBezTo>
                    <a:cubicBezTo>
                      <a:pt x="23" y="31"/>
                      <a:pt x="18" y="28"/>
                      <a:pt x="11" y="29"/>
                    </a:cubicBezTo>
                    <a:cubicBezTo>
                      <a:pt x="11" y="27"/>
                      <a:pt x="10" y="26"/>
                      <a:pt x="9" y="25"/>
                    </a:cubicBezTo>
                    <a:cubicBezTo>
                      <a:pt x="8" y="29"/>
                      <a:pt x="4" y="23"/>
                      <a:pt x="1" y="23"/>
                    </a:cubicBezTo>
                    <a:cubicBezTo>
                      <a:pt x="8" y="21"/>
                      <a:pt x="0" y="17"/>
                      <a:pt x="8" y="16"/>
                    </a:cubicBezTo>
                    <a:cubicBezTo>
                      <a:pt x="8" y="15"/>
                      <a:pt x="7" y="14"/>
                      <a:pt x="6" y="14"/>
                    </a:cubicBezTo>
                    <a:cubicBezTo>
                      <a:pt x="7" y="13"/>
                      <a:pt x="9" y="12"/>
                      <a:pt x="11" y="12"/>
                    </a:cubicBezTo>
                    <a:cubicBezTo>
                      <a:pt x="9" y="11"/>
                      <a:pt x="12" y="8"/>
                      <a:pt x="10" y="8"/>
                    </a:cubicBezTo>
                    <a:cubicBezTo>
                      <a:pt x="21" y="2"/>
                      <a:pt x="38" y="0"/>
                      <a:pt x="52" y="1"/>
                    </a:cubicBezTo>
                    <a:cubicBezTo>
                      <a:pt x="41" y="7"/>
                      <a:pt x="25" y="7"/>
                      <a:pt x="1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0" name="Freeform 164"/>
              <p:cNvSpPr>
                <a:spLocks/>
              </p:cNvSpPr>
              <p:nvPr/>
            </p:nvSpPr>
            <p:spPr bwMode="auto">
              <a:xfrm>
                <a:off x="1919" y="747"/>
                <a:ext cx="29" cy="12"/>
              </a:xfrm>
              <a:custGeom>
                <a:avLst/>
                <a:gdLst>
                  <a:gd name="T0" fmla="*/ 0 w 12"/>
                  <a:gd name="T1" fmla="*/ 4 h 5"/>
                  <a:gd name="T2" fmla="*/ 12 w 12"/>
                  <a:gd name="T3" fmla="*/ 1 h 5"/>
                  <a:gd name="T4" fmla="*/ 0 w 12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2" y="1"/>
                      <a:pt x="6" y="0"/>
                      <a:pt x="12" y="1"/>
                    </a:cubicBezTo>
                    <a:cubicBezTo>
                      <a:pt x="10" y="5"/>
                      <a:pt x="5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1" name="Freeform 165"/>
              <p:cNvSpPr>
                <a:spLocks/>
              </p:cNvSpPr>
              <p:nvPr/>
            </p:nvSpPr>
            <p:spPr bwMode="auto">
              <a:xfrm>
                <a:off x="2575" y="750"/>
                <a:ext cx="7" cy="9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3 w 3"/>
                  <a:gd name="T5" fmla="*/ 1 h 4"/>
                  <a:gd name="T6" fmla="*/ 3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1" y="4"/>
                      <a:pt x="1" y="3"/>
                      <a:pt x="0" y="3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2" name="Freeform 166"/>
              <p:cNvSpPr>
                <a:spLocks/>
              </p:cNvSpPr>
              <p:nvPr/>
            </p:nvSpPr>
            <p:spPr bwMode="auto">
              <a:xfrm>
                <a:off x="1626" y="757"/>
                <a:ext cx="208" cy="76"/>
              </a:xfrm>
              <a:custGeom>
                <a:avLst/>
                <a:gdLst>
                  <a:gd name="T0" fmla="*/ 49 w 88"/>
                  <a:gd name="T1" fmla="*/ 29 h 32"/>
                  <a:gd name="T2" fmla="*/ 26 w 88"/>
                  <a:gd name="T3" fmla="*/ 32 h 32"/>
                  <a:gd name="T4" fmla="*/ 28 w 88"/>
                  <a:gd name="T5" fmla="*/ 28 h 32"/>
                  <a:gd name="T6" fmla="*/ 17 w 88"/>
                  <a:gd name="T7" fmla="*/ 26 h 32"/>
                  <a:gd name="T8" fmla="*/ 42 w 88"/>
                  <a:gd name="T9" fmla="*/ 23 h 32"/>
                  <a:gd name="T10" fmla="*/ 21 w 88"/>
                  <a:gd name="T11" fmla="*/ 21 h 32"/>
                  <a:gd name="T12" fmla="*/ 32 w 88"/>
                  <a:gd name="T13" fmla="*/ 18 h 32"/>
                  <a:gd name="T14" fmla="*/ 22 w 88"/>
                  <a:gd name="T15" fmla="*/ 16 h 32"/>
                  <a:gd name="T16" fmla="*/ 29 w 88"/>
                  <a:gd name="T17" fmla="*/ 13 h 32"/>
                  <a:gd name="T18" fmla="*/ 4 w 88"/>
                  <a:gd name="T19" fmla="*/ 19 h 32"/>
                  <a:gd name="T20" fmla="*/ 0 w 88"/>
                  <a:gd name="T21" fmla="*/ 14 h 32"/>
                  <a:gd name="T22" fmla="*/ 19 w 88"/>
                  <a:gd name="T23" fmla="*/ 1 h 32"/>
                  <a:gd name="T24" fmla="*/ 46 w 88"/>
                  <a:gd name="T25" fmla="*/ 3 h 32"/>
                  <a:gd name="T26" fmla="*/ 49 w 88"/>
                  <a:gd name="T27" fmla="*/ 10 h 32"/>
                  <a:gd name="T28" fmla="*/ 65 w 88"/>
                  <a:gd name="T29" fmla="*/ 9 h 32"/>
                  <a:gd name="T30" fmla="*/ 65 w 88"/>
                  <a:gd name="T31" fmla="*/ 16 h 32"/>
                  <a:gd name="T32" fmla="*/ 74 w 88"/>
                  <a:gd name="T33" fmla="*/ 6 h 32"/>
                  <a:gd name="T34" fmla="*/ 88 w 88"/>
                  <a:gd name="T35" fmla="*/ 6 h 32"/>
                  <a:gd name="T36" fmla="*/ 75 w 88"/>
                  <a:gd name="T37" fmla="*/ 18 h 32"/>
                  <a:gd name="T38" fmla="*/ 82 w 88"/>
                  <a:gd name="T39" fmla="*/ 24 h 32"/>
                  <a:gd name="T40" fmla="*/ 70 w 88"/>
                  <a:gd name="T41" fmla="*/ 25 h 32"/>
                  <a:gd name="T42" fmla="*/ 75 w 88"/>
                  <a:gd name="T43" fmla="*/ 26 h 32"/>
                  <a:gd name="T44" fmla="*/ 72 w 88"/>
                  <a:gd name="T45" fmla="*/ 31 h 32"/>
                  <a:gd name="T46" fmla="*/ 60 w 88"/>
                  <a:gd name="T47" fmla="*/ 30 h 32"/>
                  <a:gd name="T48" fmla="*/ 49 w 88"/>
                  <a:gd name="T4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32">
                    <a:moveTo>
                      <a:pt x="49" y="29"/>
                    </a:moveTo>
                    <a:cubicBezTo>
                      <a:pt x="42" y="30"/>
                      <a:pt x="35" y="32"/>
                      <a:pt x="26" y="32"/>
                    </a:cubicBezTo>
                    <a:cubicBezTo>
                      <a:pt x="25" y="30"/>
                      <a:pt x="28" y="30"/>
                      <a:pt x="28" y="28"/>
                    </a:cubicBezTo>
                    <a:cubicBezTo>
                      <a:pt x="26" y="26"/>
                      <a:pt x="20" y="28"/>
                      <a:pt x="17" y="26"/>
                    </a:cubicBezTo>
                    <a:cubicBezTo>
                      <a:pt x="21" y="18"/>
                      <a:pt x="35" y="26"/>
                      <a:pt x="42" y="23"/>
                    </a:cubicBezTo>
                    <a:cubicBezTo>
                      <a:pt x="38" y="19"/>
                      <a:pt x="28" y="21"/>
                      <a:pt x="21" y="21"/>
                    </a:cubicBezTo>
                    <a:cubicBezTo>
                      <a:pt x="21" y="16"/>
                      <a:pt x="28" y="18"/>
                      <a:pt x="32" y="18"/>
                    </a:cubicBezTo>
                    <a:cubicBezTo>
                      <a:pt x="30" y="16"/>
                      <a:pt x="24" y="18"/>
                      <a:pt x="22" y="16"/>
                    </a:cubicBezTo>
                    <a:cubicBezTo>
                      <a:pt x="23" y="13"/>
                      <a:pt x="27" y="14"/>
                      <a:pt x="29" y="13"/>
                    </a:cubicBezTo>
                    <a:cubicBezTo>
                      <a:pt x="20" y="10"/>
                      <a:pt x="12" y="17"/>
                      <a:pt x="4" y="19"/>
                    </a:cubicBezTo>
                    <a:cubicBezTo>
                      <a:pt x="4" y="16"/>
                      <a:pt x="3" y="14"/>
                      <a:pt x="0" y="14"/>
                    </a:cubicBezTo>
                    <a:cubicBezTo>
                      <a:pt x="5" y="8"/>
                      <a:pt x="18" y="11"/>
                      <a:pt x="19" y="1"/>
                    </a:cubicBezTo>
                    <a:cubicBezTo>
                      <a:pt x="31" y="0"/>
                      <a:pt x="36" y="6"/>
                      <a:pt x="46" y="3"/>
                    </a:cubicBezTo>
                    <a:cubicBezTo>
                      <a:pt x="46" y="7"/>
                      <a:pt x="52" y="7"/>
                      <a:pt x="49" y="10"/>
                    </a:cubicBezTo>
                    <a:cubicBezTo>
                      <a:pt x="53" y="10"/>
                      <a:pt x="60" y="11"/>
                      <a:pt x="65" y="9"/>
                    </a:cubicBezTo>
                    <a:cubicBezTo>
                      <a:pt x="67" y="12"/>
                      <a:pt x="66" y="13"/>
                      <a:pt x="65" y="16"/>
                    </a:cubicBezTo>
                    <a:cubicBezTo>
                      <a:pt x="69" y="14"/>
                      <a:pt x="71" y="9"/>
                      <a:pt x="74" y="6"/>
                    </a:cubicBezTo>
                    <a:cubicBezTo>
                      <a:pt x="78" y="9"/>
                      <a:pt x="83" y="3"/>
                      <a:pt x="88" y="6"/>
                    </a:cubicBezTo>
                    <a:cubicBezTo>
                      <a:pt x="82" y="9"/>
                      <a:pt x="78" y="13"/>
                      <a:pt x="75" y="18"/>
                    </a:cubicBezTo>
                    <a:cubicBezTo>
                      <a:pt x="76" y="23"/>
                      <a:pt x="82" y="22"/>
                      <a:pt x="82" y="24"/>
                    </a:cubicBezTo>
                    <a:cubicBezTo>
                      <a:pt x="79" y="27"/>
                      <a:pt x="76" y="23"/>
                      <a:pt x="70" y="25"/>
                    </a:cubicBezTo>
                    <a:cubicBezTo>
                      <a:pt x="70" y="28"/>
                      <a:pt x="74" y="26"/>
                      <a:pt x="75" y="26"/>
                    </a:cubicBezTo>
                    <a:cubicBezTo>
                      <a:pt x="75" y="29"/>
                      <a:pt x="72" y="28"/>
                      <a:pt x="72" y="31"/>
                    </a:cubicBezTo>
                    <a:cubicBezTo>
                      <a:pt x="69" y="30"/>
                      <a:pt x="64" y="30"/>
                      <a:pt x="60" y="30"/>
                    </a:cubicBezTo>
                    <a:cubicBezTo>
                      <a:pt x="59" y="26"/>
                      <a:pt x="52" y="27"/>
                      <a:pt x="4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3" name="Freeform 167"/>
              <p:cNvSpPr>
                <a:spLocks/>
              </p:cNvSpPr>
              <p:nvPr/>
            </p:nvSpPr>
            <p:spPr bwMode="auto">
              <a:xfrm>
                <a:off x="3680" y="759"/>
                <a:ext cx="16" cy="10"/>
              </a:xfrm>
              <a:custGeom>
                <a:avLst/>
                <a:gdLst>
                  <a:gd name="T0" fmla="*/ 4 w 7"/>
                  <a:gd name="T1" fmla="*/ 3 h 4"/>
                  <a:gd name="T2" fmla="*/ 1 w 7"/>
                  <a:gd name="T3" fmla="*/ 0 h 4"/>
                  <a:gd name="T4" fmla="*/ 5 w 7"/>
                  <a:gd name="T5" fmla="*/ 0 h 4"/>
                  <a:gd name="T6" fmla="*/ 4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4" y="3"/>
                    </a:moveTo>
                    <a:cubicBezTo>
                      <a:pt x="4" y="1"/>
                      <a:pt x="0" y="4"/>
                      <a:pt x="1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1"/>
                      <a:pt x="7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4" name="Freeform 168"/>
              <p:cNvSpPr>
                <a:spLocks/>
              </p:cNvSpPr>
              <p:nvPr/>
            </p:nvSpPr>
            <p:spPr bwMode="auto">
              <a:xfrm>
                <a:off x="3332" y="771"/>
                <a:ext cx="14" cy="12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0 h 5"/>
                  <a:gd name="T4" fmla="*/ 2 w 6"/>
                  <a:gd name="T5" fmla="*/ 4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1" y="3"/>
                      <a:pt x="1" y="0"/>
                      <a:pt x="5" y="0"/>
                    </a:cubicBezTo>
                    <a:cubicBezTo>
                      <a:pt x="6" y="3"/>
                      <a:pt x="2" y="2"/>
                      <a:pt x="2" y="4"/>
                    </a:cubicBezTo>
                    <a:cubicBezTo>
                      <a:pt x="1" y="4"/>
                      <a:pt x="1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5" name="Freeform 169"/>
              <p:cNvSpPr>
                <a:spLocks/>
              </p:cNvSpPr>
              <p:nvPr/>
            </p:nvSpPr>
            <p:spPr bwMode="auto">
              <a:xfrm>
                <a:off x="2501" y="769"/>
                <a:ext cx="33" cy="26"/>
              </a:xfrm>
              <a:custGeom>
                <a:avLst/>
                <a:gdLst>
                  <a:gd name="T0" fmla="*/ 12 w 14"/>
                  <a:gd name="T1" fmla="*/ 8 h 11"/>
                  <a:gd name="T2" fmla="*/ 3 w 14"/>
                  <a:gd name="T3" fmla="*/ 8 h 11"/>
                  <a:gd name="T4" fmla="*/ 5 w 14"/>
                  <a:gd name="T5" fmla="*/ 3 h 11"/>
                  <a:gd name="T6" fmla="*/ 0 w 14"/>
                  <a:gd name="T7" fmla="*/ 3 h 11"/>
                  <a:gd name="T8" fmla="*/ 7 w 14"/>
                  <a:gd name="T9" fmla="*/ 4 h 11"/>
                  <a:gd name="T10" fmla="*/ 12 w 14"/>
                  <a:gd name="T1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12" y="8"/>
                    </a:moveTo>
                    <a:cubicBezTo>
                      <a:pt x="10" y="11"/>
                      <a:pt x="7" y="7"/>
                      <a:pt x="3" y="8"/>
                    </a:cubicBezTo>
                    <a:cubicBezTo>
                      <a:pt x="5" y="7"/>
                      <a:pt x="6" y="7"/>
                      <a:pt x="5" y="3"/>
                    </a:cubicBezTo>
                    <a:cubicBezTo>
                      <a:pt x="2" y="3"/>
                      <a:pt x="2" y="5"/>
                      <a:pt x="0" y="3"/>
                    </a:cubicBezTo>
                    <a:cubicBezTo>
                      <a:pt x="1" y="0"/>
                      <a:pt x="14" y="4"/>
                      <a:pt x="7" y="4"/>
                    </a:cubicBezTo>
                    <a:cubicBezTo>
                      <a:pt x="7" y="7"/>
                      <a:pt x="9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6" name="Freeform 170"/>
              <p:cNvSpPr>
                <a:spLocks/>
              </p:cNvSpPr>
              <p:nvPr/>
            </p:nvSpPr>
            <p:spPr bwMode="auto">
              <a:xfrm>
                <a:off x="3398" y="795"/>
                <a:ext cx="29" cy="9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4 h 4"/>
                  <a:gd name="T4" fmla="*/ 0 w 12"/>
                  <a:gd name="T5" fmla="*/ 1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cubicBezTo>
                      <a:pt x="4" y="1"/>
                      <a:pt x="9" y="2"/>
                      <a:pt x="12" y="4"/>
                    </a:cubicBezTo>
                    <a:cubicBezTo>
                      <a:pt x="7" y="4"/>
                      <a:pt x="3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7" name="Freeform 171"/>
              <p:cNvSpPr>
                <a:spLocks/>
              </p:cNvSpPr>
              <p:nvPr/>
            </p:nvSpPr>
            <p:spPr bwMode="auto">
              <a:xfrm>
                <a:off x="2482" y="809"/>
                <a:ext cx="17" cy="7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0 h 3"/>
                  <a:gd name="T4" fmla="*/ 6 w 7"/>
                  <a:gd name="T5" fmla="*/ 0 h 3"/>
                  <a:gd name="T6" fmla="*/ 7 w 7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4" y="0"/>
                      <a:pt x="1" y="3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8" name="Freeform 172"/>
              <p:cNvSpPr>
                <a:spLocks/>
              </p:cNvSpPr>
              <p:nvPr/>
            </p:nvSpPr>
            <p:spPr bwMode="auto">
              <a:xfrm>
                <a:off x="1600" y="811"/>
                <a:ext cx="14" cy="12"/>
              </a:xfrm>
              <a:custGeom>
                <a:avLst/>
                <a:gdLst>
                  <a:gd name="T0" fmla="*/ 0 w 6"/>
                  <a:gd name="T1" fmla="*/ 1 h 5"/>
                  <a:gd name="T2" fmla="*/ 4 w 6"/>
                  <a:gd name="T3" fmla="*/ 0 h 5"/>
                  <a:gd name="T4" fmla="*/ 3 w 6"/>
                  <a:gd name="T5" fmla="*/ 3 h 5"/>
                  <a:gd name="T6" fmla="*/ 1 w 6"/>
                  <a:gd name="T7" fmla="*/ 4 h 5"/>
                  <a:gd name="T8" fmla="*/ 2 w 6"/>
                  <a:gd name="T9" fmla="*/ 1 h 5"/>
                  <a:gd name="T10" fmla="*/ 0 w 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1"/>
                    </a:moveTo>
                    <a:cubicBezTo>
                      <a:pt x="0" y="0"/>
                      <a:pt x="3" y="0"/>
                      <a:pt x="4" y="0"/>
                    </a:cubicBezTo>
                    <a:cubicBezTo>
                      <a:pt x="6" y="3"/>
                      <a:pt x="1" y="0"/>
                      <a:pt x="3" y="3"/>
                    </a:cubicBezTo>
                    <a:cubicBezTo>
                      <a:pt x="2" y="4"/>
                      <a:pt x="2" y="5"/>
                      <a:pt x="1" y="4"/>
                    </a:cubicBezTo>
                    <a:cubicBezTo>
                      <a:pt x="1" y="3"/>
                      <a:pt x="2" y="3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9" name="Freeform 173"/>
              <p:cNvSpPr>
                <a:spLocks/>
              </p:cNvSpPr>
              <p:nvPr/>
            </p:nvSpPr>
            <p:spPr bwMode="auto">
              <a:xfrm>
                <a:off x="4236" y="811"/>
                <a:ext cx="19" cy="10"/>
              </a:xfrm>
              <a:custGeom>
                <a:avLst/>
                <a:gdLst>
                  <a:gd name="T0" fmla="*/ 1 w 8"/>
                  <a:gd name="T1" fmla="*/ 3 h 4"/>
                  <a:gd name="T2" fmla="*/ 8 w 8"/>
                  <a:gd name="T3" fmla="*/ 2 h 4"/>
                  <a:gd name="T4" fmla="*/ 8 w 8"/>
                  <a:gd name="T5" fmla="*/ 4 h 4"/>
                  <a:gd name="T6" fmla="*/ 1 w 8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1" y="3"/>
                    </a:moveTo>
                    <a:cubicBezTo>
                      <a:pt x="0" y="0"/>
                      <a:pt x="8" y="1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7" y="3"/>
                      <a:pt x="4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0" name="Freeform 174"/>
              <p:cNvSpPr>
                <a:spLocks/>
              </p:cNvSpPr>
              <p:nvPr/>
            </p:nvSpPr>
            <p:spPr bwMode="auto">
              <a:xfrm>
                <a:off x="1827" y="828"/>
                <a:ext cx="19" cy="7"/>
              </a:xfrm>
              <a:custGeom>
                <a:avLst/>
                <a:gdLst>
                  <a:gd name="T0" fmla="*/ 1 w 8"/>
                  <a:gd name="T1" fmla="*/ 0 h 3"/>
                  <a:gd name="T2" fmla="*/ 8 w 8"/>
                  <a:gd name="T3" fmla="*/ 1 h 3"/>
                  <a:gd name="T4" fmla="*/ 5 w 8"/>
                  <a:gd name="T5" fmla="*/ 2 h 3"/>
                  <a:gd name="T6" fmla="*/ 0 w 8"/>
                  <a:gd name="T7" fmla="*/ 2 h 3"/>
                  <a:gd name="T8" fmla="*/ 1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1" y="0"/>
                    </a:moveTo>
                    <a:cubicBezTo>
                      <a:pt x="3" y="1"/>
                      <a:pt x="5" y="2"/>
                      <a:pt x="8" y="1"/>
                    </a:cubicBezTo>
                    <a:cubicBezTo>
                      <a:pt x="8" y="3"/>
                      <a:pt x="7" y="3"/>
                      <a:pt x="5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1" name="Freeform 175"/>
              <p:cNvSpPr>
                <a:spLocks/>
              </p:cNvSpPr>
              <p:nvPr/>
            </p:nvSpPr>
            <p:spPr bwMode="auto">
              <a:xfrm>
                <a:off x="2007" y="833"/>
                <a:ext cx="28" cy="14"/>
              </a:xfrm>
              <a:custGeom>
                <a:avLst/>
                <a:gdLst>
                  <a:gd name="T0" fmla="*/ 12 w 12"/>
                  <a:gd name="T1" fmla="*/ 3 h 6"/>
                  <a:gd name="T2" fmla="*/ 0 w 12"/>
                  <a:gd name="T3" fmla="*/ 6 h 6"/>
                  <a:gd name="T4" fmla="*/ 11 w 12"/>
                  <a:gd name="T5" fmla="*/ 0 h 6"/>
                  <a:gd name="T6" fmla="*/ 12 w 12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3"/>
                    </a:moveTo>
                    <a:cubicBezTo>
                      <a:pt x="10" y="5"/>
                      <a:pt x="6" y="6"/>
                      <a:pt x="0" y="6"/>
                    </a:cubicBezTo>
                    <a:cubicBezTo>
                      <a:pt x="2" y="2"/>
                      <a:pt x="5" y="0"/>
                      <a:pt x="11" y="0"/>
                    </a:cubicBezTo>
                    <a:cubicBezTo>
                      <a:pt x="11" y="1"/>
                      <a:pt x="12" y="1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2" name="Freeform 176"/>
              <p:cNvSpPr>
                <a:spLocks/>
              </p:cNvSpPr>
              <p:nvPr/>
            </p:nvSpPr>
            <p:spPr bwMode="auto">
              <a:xfrm>
                <a:off x="4399" y="875"/>
                <a:ext cx="31" cy="8"/>
              </a:xfrm>
              <a:custGeom>
                <a:avLst/>
                <a:gdLst>
                  <a:gd name="T0" fmla="*/ 13 w 13"/>
                  <a:gd name="T1" fmla="*/ 3 h 3"/>
                  <a:gd name="T2" fmla="*/ 0 w 13"/>
                  <a:gd name="T3" fmla="*/ 0 h 3"/>
                  <a:gd name="T4" fmla="*/ 12 w 13"/>
                  <a:gd name="T5" fmla="*/ 1 h 3"/>
                  <a:gd name="T6" fmla="*/ 13 w 1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8" y="3"/>
                      <a:pt x="3" y="3"/>
                      <a:pt x="0" y="0"/>
                    </a:cubicBezTo>
                    <a:cubicBezTo>
                      <a:pt x="5" y="0"/>
                      <a:pt x="7" y="2"/>
                      <a:pt x="12" y="1"/>
                    </a:cubicBezTo>
                    <a:cubicBezTo>
                      <a:pt x="12" y="2"/>
                      <a:pt x="13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3" name="Freeform 177"/>
              <p:cNvSpPr>
                <a:spLocks/>
              </p:cNvSpPr>
              <p:nvPr/>
            </p:nvSpPr>
            <p:spPr bwMode="auto">
              <a:xfrm>
                <a:off x="4534" y="885"/>
                <a:ext cx="26" cy="14"/>
              </a:xfrm>
              <a:custGeom>
                <a:avLst/>
                <a:gdLst>
                  <a:gd name="T0" fmla="*/ 11 w 11"/>
                  <a:gd name="T1" fmla="*/ 4 h 6"/>
                  <a:gd name="T2" fmla="*/ 0 w 11"/>
                  <a:gd name="T3" fmla="*/ 3 h 6"/>
                  <a:gd name="T4" fmla="*/ 11 w 11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4"/>
                    </a:moveTo>
                    <a:cubicBezTo>
                      <a:pt x="9" y="6"/>
                      <a:pt x="3" y="4"/>
                      <a:pt x="0" y="3"/>
                    </a:cubicBezTo>
                    <a:cubicBezTo>
                      <a:pt x="3" y="0"/>
                      <a:pt x="8" y="4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4" name="Freeform 178"/>
              <p:cNvSpPr>
                <a:spLocks/>
              </p:cNvSpPr>
              <p:nvPr/>
            </p:nvSpPr>
            <p:spPr bwMode="auto">
              <a:xfrm>
                <a:off x="1929" y="909"/>
                <a:ext cx="16" cy="9"/>
              </a:xfrm>
              <a:custGeom>
                <a:avLst/>
                <a:gdLst>
                  <a:gd name="T0" fmla="*/ 7 w 7"/>
                  <a:gd name="T1" fmla="*/ 0 h 4"/>
                  <a:gd name="T2" fmla="*/ 1 w 7"/>
                  <a:gd name="T3" fmla="*/ 4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5" y="2"/>
                      <a:pt x="4" y="4"/>
                      <a:pt x="1" y="4"/>
                    </a:cubicBezTo>
                    <a:cubicBezTo>
                      <a:pt x="0" y="0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5" name="Freeform 179"/>
              <p:cNvSpPr>
                <a:spLocks/>
              </p:cNvSpPr>
              <p:nvPr/>
            </p:nvSpPr>
            <p:spPr bwMode="auto">
              <a:xfrm>
                <a:off x="2073" y="913"/>
                <a:ext cx="17" cy="15"/>
              </a:xfrm>
              <a:custGeom>
                <a:avLst/>
                <a:gdLst>
                  <a:gd name="T0" fmla="*/ 0 w 7"/>
                  <a:gd name="T1" fmla="*/ 1 h 6"/>
                  <a:gd name="T2" fmla="*/ 2 w 7"/>
                  <a:gd name="T3" fmla="*/ 0 h 6"/>
                  <a:gd name="T4" fmla="*/ 0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7" y="2"/>
                      <a:pt x="0" y="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6" name="Freeform 180"/>
              <p:cNvSpPr>
                <a:spLocks/>
              </p:cNvSpPr>
              <p:nvPr/>
            </p:nvSpPr>
            <p:spPr bwMode="auto">
              <a:xfrm>
                <a:off x="1048" y="930"/>
                <a:ext cx="19" cy="12"/>
              </a:xfrm>
              <a:custGeom>
                <a:avLst/>
                <a:gdLst>
                  <a:gd name="T0" fmla="*/ 0 w 8"/>
                  <a:gd name="T1" fmla="*/ 1 h 5"/>
                  <a:gd name="T2" fmla="*/ 7 w 8"/>
                  <a:gd name="T3" fmla="*/ 3 h 5"/>
                  <a:gd name="T4" fmla="*/ 0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3" y="2"/>
                      <a:pt x="8" y="0"/>
                      <a:pt x="7" y="3"/>
                    </a:cubicBezTo>
                    <a:cubicBezTo>
                      <a:pt x="5" y="3"/>
                      <a:pt x="0" y="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7" name="Freeform 181"/>
              <p:cNvSpPr>
                <a:spLocks/>
              </p:cNvSpPr>
              <p:nvPr/>
            </p:nvSpPr>
            <p:spPr bwMode="auto">
              <a:xfrm>
                <a:off x="2934" y="951"/>
                <a:ext cx="17" cy="15"/>
              </a:xfrm>
              <a:custGeom>
                <a:avLst/>
                <a:gdLst>
                  <a:gd name="T0" fmla="*/ 6 w 7"/>
                  <a:gd name="T1" fmla="*/ 0 h 6"/>
                  <a:gd name="T2" fmla="*/ 5 w 7"/>
                  <a:gd name="T3" fmla="*/ 1 h 6"/>
                  <a:gd name="T4" fmla="*/ 7 w 7"/>
                  <a:gd name="T5" fmla="*/ 4 h 6"/>
                  <a:gd name="T6" fmla="*/ 3 w 7"/>
                  <a:gd name="T7" fmla="*/ 6 h 6"/>
                  <a:gd name="T8" fmla="*/ 3 w 7"/>
                  <a:gd name="T9" fmla="*/ 3 h 6"/>
                  <a:gd name="T10" fmla="*/ 2 w 7"/>
                  <a:gd name="T11" fmla="*/ 1 h 6"/>
                  <a:gd name="T12" fmla="*/ 6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6" y="0"/>
                    </a:moveTo>
                    <a:cubicBezTo>
                      <a:pt x="6" y="1"/>
                      <a:pt x="6" y="1"/>
                      <a:pt x="5" y="1"/>
                    </a:cubicBezTo>
                    <a:cubicBezTo>
                      <a:pt x="6" y="2"/>
                      <a:pt x="7" y="2"/>
                      <a:pt x="7" y="4"/>
                    </a:cubicBezTo>
                    <a:cubicBezTo>
                      <a:pt x="5" y="4"/>
                      <a:pt x="2" y="3"/>
                      <a:pt x="3" y="6"/>
                    </a:cubicBezTo>
                    <a:cubicBezTo>
                      <a:pt x="1" y="6"/>
                      <a:pt x="0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8" name="Freeform 182"/>
              <p:cNvSpPr>
                <a:spLocks/>
              </p:cNvSpPr>
              <p:nvPr/>
            </p:nvSpPr>
            <p:spPr bwMode="auto">
              <a:xfrm>
                <a:off x="2641" y="958"/>
                <a:ext cx="12" cy="10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4 h 4"/>
                  <a:gd name="T4" fmla="*/ 5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5" y="3"/>
                      <a:pt x="3" y="3"/>
                      <a:pt x="0" y="4"/>
                    </a:cubicBezTo>
                    <a:cubicBezTo>
                      <a:pt x="0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9" name="Freeform 183"/>
              <p:cNvSpPr>
                <a:spLocks/>
              </p:cNvSpPr>
              <p:nvPr/>
            </p:nvSpPr>
            <p:spPr bwMode="auto">
              <a:xfrm>
                <a:off x="985" y="1004"/>
                <a:ext cx="21" cy="7"/>
              </a:xfrm>
              <a:custGeom>
                <a:avLst/>
                <a:gdLst>
                  <a:gd name="T0" fmla="*/ 9 w 9"/>
                  <a:gd name="T1" fmla="*/ 0 h 3"/>
                  <a:gd name="T2" fmla="*/ 0 w 9"/>
                  <a:gd name="T3" fmla="*/ 3 h 3"/>
                  <a:gd name="T4" fmla="*/ 9 w 9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7" y="2"/>
                      <a:pt x="2" y="2"/>
                      <a:pt x="0" y="3"/>
                    </a:cubicBezTo>
                    <a:cubicBezTo>
                      <a:pt x="1" y="0"/>
                      <a:pt x="6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0" name="Freeform 184"/>
              <p:cNvSpPr>
                <a:spLocks/>
              </p:cNvSpPr>
              <p:nvPr/>
            </p:nvSpPr>
            <p:spPr bwMode="auto">
              <a:xfrm>
                <a:off x="1993" y="1068"/>
                <a:ext cx="45" cy="9"/>
              </a:xfrm>
              <a:custGeom>
                <a:avLst/>
                <a:gdLst>
                  <a:gd name="T0" fmla="*/ 10 w 19"/>
                  <a:gd name="T1" fmla="*/ 3 h 4"/>
                  <a:gd name="T2" fmla="*/ 7 w 19"/>
                  <a:gd name="T3" fmla="*/ 4 h 4"/>
                  <a:gd name="T4" fmla="*/ 0 w 19"/>
                  <a:gd name="T5" fmla="*/ 1 h 4"/>
                  <a:gd name="T6" fmla="*/ 19 w 19"/>
                  <a:gd name="T7" fmla="*/ 2 h 4"/>
                  <a:gd name="T8" fmla="*/ 10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0" y="3"/>
                    </a:moveTo>
                    <a:cubicBezTo>
                      <a:pt x="9" y="3"/>
                      <a:pt x="8" y="3"/>
                      <a:pt x="7" y="4"/>
                    </a:cubicBezTo>
                    <a:cubicBezTo>
                      <a:pt x="6" y="1"/>
                      <a:pt x="1" y="3"/>
                      <a:pt x="0" y="1"/>
                    </a:cubicBezTo>
                    <a:cubicBezTo>
                      <a:pt x="6" y="2"/>
                      <a:pt x="14" y="0"/>
                      <a:pt x="19" y="2"/>
                    </a:cubicBezTo>
                    <a:cubicBezTo>
                      <a:pt x="16" y="3"/>
                      <a:pt x="11" y="1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1" name="Freeform 186"/>
              <p:cNvSpPr>
                <a:spLocks/>
              </p:cNvSpPr>
              <p:nvPr/>
            </p:nvSpPr>
            <p:spPr bwMode="auto">
              <a:xfrm>
                <a:off x="2009" y="1075"/>
                <a:ext cx="24" cy="12"/>
              </a:xfrm>
              <a:custGeom>
                <a:avLst/>
                <a:gdLst>
                  <a:gd name="T0" fmla="*/ 3 w 10"/>
                  <a:gd name="T1" fmla="*/ 0 h 5"/>
                  <a:gd name="T2" fmla="*/ 10 w 10"/>
                  <a:gd name="T3" fmla="*/ 5 h 5"/>
                  <a:gd name="T4" fmla="*/ 0 w 10"/>
                  <a:gd name="T5" fmla="*/ 1 h 5"/>
                  <a:gd name="T6" fmla="*/ 3 w 1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3" y="0"/>
                    </a:moveTo>
                    <a:cubicBezTo>
                      <a:pt x="6" y="1"/>
                      <a:pt x="9" y="2"/>
                      <a:pt x="10" y="5"/>
                    </a:cubicBezTo>
                    <a:cubicBezTo>
                      <a:pt x="6" y="5"/>
                      <a:pt x="3" y="3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2" name="Freeform 188"/>
              <p:cNvSpPr>
                <a:spLocks/>
              </p:cNvSpPr>
              <p:nvPr/>
            </p:nvSpPr>
            <p:spPr bwMode="auto">
              <a:xfrm>
                <a:off x="1780" y="1124"/>
                <a:ext cx="19" cy="10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2 h 4"/>
                  <a:gd name="T4" fmla="*/ 2 w 8"/>
                  <a:gd name="T5" fmla="*/ 0 h 4"/>
                  <a:gd name="T6" fmla="*/ 8 w 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4"/>
                      <a:pt x="2" y="4"/>
                      <a:pt x="0" y="2"/>
                    </a:cubicBezTo>
                    <a:cubicBezTo>
                      <a:pt x="1" y="2"/>
                      <a:pt x="3" y="2"/>
                      <a:pt x="2" y="0"/>
                    </a:cubicBezTo>
                    <a:cubicBezTo>
                      <a:pt x="4" y="1"/>
                      <a:pt x="7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3" name="Freeform 189"/>
              <p:cNvSpPr>
                <a:spLocks/>
              </p:cNvSpPr>
              <p:nvPr/>
            </p:nvSpPr>
            <p:spPr bwMode="auto">
              <a:xfrm>
                <a:off x="2797" y="1169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4 w 8"/>
                  <a:gd name="T3" fmla="*/ 0 h 10"/>
                  <a:gd name="T4" fmla="*/ 4 w 8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0" y="9"/>
                      <a:pt x="2" y="2"/>
                      <a:pt x="4" y="0"/>
                    </a:cubicBezTo>
                    <a:cubicBezTo>
                      <a:pt x="8" y="2"/>
                      <a:pt x="6" y="7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4" name="Freeform 191"/>
              <p:cNvSpPr>
                <a:spLocks/>
              </p:cNvSpPr>
              <p:nvPr/>
            </p:nvSpPr>
            <p:spPr bwMode="auto">
              <a:xfrm>
                <a:off x="2729" y="1210"/>
                <a:ext cx="11" cy="12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3 h 5"/>
                  <a:gd name="T4" fmla="*/ 5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1" y="1"/>
                      <a:pt x="5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5" name="Freeform 192"/>
              <p:cNvSpPr>
                <a:spLocks/>
              </p:cNvSpPr>
              <p:nvPr/>
            </p:nvSpPr>
            <p:spPr bwMode="auto">
              <a:xfrm>
                <a:off x="4233" y="1293"/>
                <a:ext cx="45" cy="45"/>
              </a:xfrm>
              <a:custGeom>
                <a:avLst/>
                <a:gdLst>
                  <a:gd name="T0" fmla="*/ 12 w 19"/>
                  <a:gd name="T1" fmla="*/ 19 h 19"/>
                  <a:gd name="T2" fmla="*/ 8 w 19"/>
                  <a:gd name="T3" fmla="*/ 11 h 19"/>
                  <a:gd name="T4" fmla="*/ 0 w 19"/>
                  <a:gd name="T5" fmla="*/ 5 h 19"/>
                  <a:gd name="T6" fmla="*/ 3 w 19"/>
                  <a:gd name="T7" fmla="*/ 3 h 19"/>
                  <a:gd name="T8" fmla="*/ 12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2" y="19"/>
                    </a:moveTo>
                    <a:cubicBezTo>
                      <a:pt x="8" y="19"/>
                      <a:pt x="8" y="15"/>
                      <a:pt x="8" y="11"/>
                    </a:cubicBezTo>
                    <a:cubicBezTo>
                      <a:pt x="5" y="9"/>
                      <a:pt x="1" y="9"/>
                      <a:pt x="0" y="5"/>
                    </a:cubicBezTo>
                    <a:cubicBezTo>
                      <a:pt x="2" y="5"/>
                      <a:pt x="3" y="5"/>
                      <a:pt x="3" y="3"/>
                    </a:cubicBezTo>
                    <a:cubicBezTo>
                      <a:pt x="14" y="0"/>
                      <a:pt x="19" y="14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6" name="Freeform 193"/>
              <p:cNvSpPr>
                <a:spLocks/>
              </p:cNvSpPr>
              <p:nvPr/>
            </p:nvSpPr>
            <p:spPr bwMode="auto">
              <a:xfrm>
                <a:off x="3086" y="1357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0 h 8"/>
                  <a:gd name="T4" fmla="*/ 5 w 5"/>
                  <a:gd name="T5" fmla="*/ 8 h 8"/>
                  <a:gd name="T6" fmla="*/ 4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6"/>
                      <a:pt x="1" y="3"/>
                      <a:pt x="0" y="0"/>
                    </a:cubicBezTo>
                    <a:cubicBezTo>
                      <a:pt x="3" y="1"/>
                      <a:pt x="4" y="5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7" name="Freeform 194"/>
              <p:cNvSpPr>
                <a:spLocks/>
              </p:cNvSpPr>
              <p:nvPr/>
            </p:nvSpPr>
            <p:spPr bwMode="auto">
              <a:xfrm>
                <a:off x="1739" y="1397"/>
                <a:ext cx="22" cy="14"/>
              </a:xfrm>
              <a:custGeom>
                <a:avLst/>
                <a:gdLst>
                  <a:gd name="T0" fmla="*/ 7 w 9"/>
                  <a:gd name="T1" fmla="*/ 0 h 6"/>
                  <a:gd name="T2" fmla="*/ 0 w 9"/>
                  <a:gd name="T3" fmla="*/ 1 h 6"/>
                  <a:gd name="T4" fmla="*/ 7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4" y="0"/>
                      <a:pt x="1" y="6"/>
                      <a:pt x="0" y="1"/>
                    </a:cubicBezTo>
                    <a:cubicBezTo>
                      <a:pt x="4" y="0"/>
                      <a:pt x="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8" name="Freeform 195"/>
              <p:cNvSpPr>
                <a:spLocks/>
              </p:cNvSpPr>
              <p:nvPr/>
            </p:nvSpPr>
            <p:spPr bwMode="auto">
              <a:xfrm>
                <a:off x="1777" y="1492"/>
                <a:ext cx="74" cy="40"/>
              </a:xfrm>
              <a:custGeom>
                <a:avLst/>
                <a:gdLst>
                  <a:gd name="T0" fmla="*/ 31 w 31"/>
                  <a:gd name="T1" fmla="*/ 11 h 17"/>
                  <a:gd name="T2" fmla="*/ 16 w 31"/>
                  <a:gd name="T3" fmla="*/ 15 h 17"/>
                  <a:gd name="T4" fmla="*/ 0 w 31"/>
                  <a:gd name="T5" fmla="*/ 9 h 17"/>
                  <a:gd name="T6" fmla="*/ 10 w 31"/>
                  <a:gd name="T7" fmla="*/ 10 h 17"/>
                  <a:gd name="T8" fmla="*/ 5 w 31"/>
                  <a:gd name="T9" fmla="*/ 3 h 17"/>
                  <a:gd name="T10" fmla="*/ 31 w 31"/>
                  <a:gd name="T11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7">
                    <a:moveTo>
                      <a:pt x="31" y="11"/>
                    </a:moveTo>
                    <a:cubicBezTo>
                      <a:pt x="25" y="12"/>
                      <a:pt x="17" y="10"/>
                      <a:pt x="16" y="15"/>
                    </a:cubicBezTo>
                    <a:cubicBezTo>
                      <a:pt x="13" y="9"/>
                      <a:pt x="0" y="17"/>
                      <a:pt x="0" y="9"/>
                    </a:cubicBezTo>
                    <a:cubicBezTo>
                      <a:pt x="3" y="10"/>
                      <a:pt x="6" y="11"/>
                      <a:pt x="10" y="10"/>
                    </a:cubicBezTo>
                    <a:cubicBezTo>
                      <a:pt x="6" y="10"/>
                      <a:pt x="11" y="5"/>
                      <a:pt x="5" y="3"/>
                    </a:cubicBezTo>
                    <a:cubicBezTo>
                      <a:pt x="14" y="0"/>
                      <a:pt x="30" y="3"/>
                      <a:pt x="3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9" name="Freeform 196"/>
              <p:cNvSpPr>
                <a:spLocks/>
              </p:cNvSpPr>
              <p:nvPr/>
            </p:nvSpPr>
            <p:spPr bwMode="auto">
              <a:xfrm>
                <a:off x="1602" y="1509"/>
                <a:ext cx="10" cy="16"/>
              </a:xfrm>
              <a:custGeom>
                <a:avLst/>
                <a:gdLst>
                  <a:gd name="T0" fmla="*/ 2 w 4"/>
                  <a:gd name="T1" fmla="*/ 7 h 7"/>
                  <a:gd name="T2" fmla="*/ 3 w 4"/>
                  <a:gd name="T3" fmla="*/ 5 h 7"/>
                  <a:gd name="T4" fmla="*/ 2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0" y="3"/>
                      <a:pt x="4" y="0"/>
                      <a:pt x="3" y="5"/>
                    </a:cubicBezTo>
                    <a:cubicBezTo>
                      <a:pt x="4" y="7"/>
                      <a:pt x="3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0" name="Freeform 197"/>
              <p:cNvSpPr>
                <a:spLocks/>
              </p:cNvSpPr>
              <p:nvPr/>
            </p:nvSpPr>
            <p:spPr bwMode="auto">
              <a:xfrm>
                <a:off x="1728" y="1516"/>
                <a:ext cx="26" cy="12"/>
              </a:xfrm>
              <a:custGeom>
                <a:avLst/>
                <a:gdLst>
                  <a:gd name="T0" fmla="*/ 11 w 11"/>
                  <a:gd name="T1" fmla="*/ 3 h 5"/>
                  <a:gd name="T2" fmla="*/ 0 w 11"/>
                  <a:gd name="T3" fmla="*/ 0 h 5"/>
                  <a:gd name="T4" fmla="*/ 11 w 1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cubicBezTo>
                      <a:pt x="7" y="5"/>
                      <a:pt x="1" y="5"/>
                      <a:pt x="0" y="0"/>
                    </a:cubicBezTo>
                    <a:cubicBezTo>
                      <a:pt x="5" y="0"/>
                      <a:pt x="8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1" name="Freeform 198"/>
              <p:cNvSpPr>
                <a:spLocks/>
              </p:cNvSpPr>
              <p:nvPr/>
            </p:nvSpPr>
            <p:spPr bwMode="auto">
              <a:xfrm>
                <a:off x="4207" y="1606"/>
                <a:ext cx="15" cy="23"/>
              </a:xfrm>
              <a:custGeom>
                <a:avLst/>
                <a:gdLst>
                  <a:gd name="T0" fmla="*/ 6 w 6"/>
                  <a:gd name="T1" fmla="*/ 4 h 10"/>
                  <a:gd name="T2" fmla="*/ 3 w 6"/>
                  <a:gd name="T3" fmla="*/ 10 h 10"/>
                  <a:gd name="T4" fmla="*/ 0 w 6"/>
                  <a:gd name="T5" fmla="*/ 3 h 10"/>
                  <a:gd name="T6" fmla="*/ 6 w 6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6" y="4"/>
                    </a:moveTo>
                    <a:cubicBezTo>
                      <a:pt x="5" y="7"/>
                      <a:pt x="3" y="8"/>
                      <a:pt x="3" y="10"/>
                    </a:cubicBezTo>
                    <a:cubicBezTo>
                      <a:pt x="1" y="9"/>
                      <a:pt x="2" y="4"/>
                      <a:pt x="0" y="3"/>
                    </a:cubicBezTo>
                    <a:cubicBezTo>
                      <a:pt x="2" y="0"/>
                      <a:pt x="4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2" name="Freeform 199"/>
              <p:cNvSpPr>
                <a:spLocks/>
              </p:cNvSpPr>
              <p:nvPr/>
            </p:nvSpPr>
            <p:spPr bwMode="auto">
              <a:xfrm>
                <a:off x="4224" y="1625"/>
                <a:ext cx="14" cy="19"/>
              </a:xfrm>
              <a:custGeom>
                <a:avLst/>
                <a:gdLst>
                  <a:gd name="T0" fmla="*/ 3 w 6"/>
                  <a:gd name="T1" fmla="*/ 8 h 8"/>
                  <a:gd name="T2" fmla="*/ 3 w 6"/>
                  <a:gd name="T3" fmla="*/ 0 h 8"/>
                  <a:gd name="T4" fmla="*/ 3 w 6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0" y="6"/>
                      <a:pt x="4" y="3"/>
                      <a:pt x="3" y="0"/>
                    </a:cubicBezTo>
                    <a:cubicBezTo>
                      <a:pt x="6" y="2"/>
                      <a:pt x="4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3" name="Freeform 200"/>
              <p:cNvSpPr>
                <a:spLocks/>
              </p:cNvSpPr>
              <p:nvPr/>
            </p:nvSpPr>
            <p:spPr bwMode="auto">
              <a:xfrm>
                <a:off x="4217" y="1625"/>
                <a:ext cx="14" cy="26"/>
              </a:xfrm>
              <a:custGeom>
                <a:avLst/>
                <a:gdLst>
                  <a:gd name="T0" fmla="*/ 1 w 6"/>
                  <a:gd name="T1" fmla="*/ 9 h 11"/>
                  <a:gd name="T2" fmla="*/ 3 w 6"/>
                  <a:gd name="T3" fmla="*/ 0 h 11"/>
                  <a:gd name="T4" fmla="*/ 4 w 6"/>
                  <a:gd name="T5" fmla="*/ 11 h 11"/>
                  <a:gd name="T6" fmla="*/ 1 w 6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1">
                    <a:moveTo>
                      <a:pt x="1" y="9"/>
                    </a:moveTo>
                    <a:cubicBezTo>
                      <a:pt x="0" y="5"/>
                      <a:pt x="2" y="3"/>
                      <a:pt x="3" y="0"/>
                    </a:cubicBezTo>
                    <a:cubicBezTo>
                      <a:pt x="6" y="2"/>
                      <a:pt x="4" y="8"/>
                      <a:pt x="4" y="11"/>
                    </a:cubicBezTo>
                    <a:cubicBezTo>
                      <a:pt x="3" y="10"/>
                      <a:pt x="2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4" name="Freeform 201"/>
              <p:cNvSpPr>
                <a:spLocks/>
              </p:cNvSpPr>
              <p:nvPr/>
            </p:nvSpPr>
            <p:spPr bwMode="auto">
              <a:xfrm>
                <a:off x="3994" y="1779"/>
                <a:ext cx="10" cy="12"/>
              </a:xfrm>
              <a:custGeom>
                <a:avLst/>
                <a:gdLst>
                  <a:gd name="T0" fmla="*/ 4 w 4"/>
                  <a:gd name="T1" fmla="*/ 1 h 5"/>
                  <a:gd name="T2" fmla="*/ 0 w 4"/>
                  <a:gd name="T3" fmla="*/ 4 h 5"/>
                  <a:gd name="T4" fmla="*/ 2 w 4"/>
                  <a:gd name="T5" fmla="*/ 0 h 5"/>
                  <a:gd name="T6" fmla="*/ 4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2"/>
                      <a:pt x="3" y="5"/>
                      <a:pt x="0" y="4"/>
                    </a:cubicBezTo>
                    <a:cubicBezTo>
                      <a:pt x="0" y="2"/>
                      <a:pt x="2" y="1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5" name="Freeform 202"/>
              <p:cNvSpPr>
                <a:spLocks/>
              </p:cNvSpPr>
              <p:nvPr/>
            </p:nvSpPr>
            <p:spPr bwMode="auto">
              <a:xfrm>
                <a:off x="4328" y="1776"/>
                <a:ext cx="239" cy="155"/>
              </a:xfrm>
              <a:custGeom>
                <a:avLst/>
                <a:gdLst>
                  <a:gd name="T0" fmla="*/ 64 w 101"/>
                  <a:gd name="T1" fmla="*/ 53 h 65"/>
                  <a:gd name="T2" fmla="*/ 48 w 101"/>
                  <a:gd name="T3" fmla="*/ 50 h 65"/>
                  <a:gd name="T4" fmla="*/ 34 w 101"/>
                  <a:gd name="T5" fmla="*/ 51 h 65"/>
                  <a:gd name="T6" fmla="*/ 40 w 101"/>
                  <a:gd name="T7" fmla="*/ 46 h 65"/>
                  <a:gd name="T8" fmla="*/ 15 w 101"/>
                  <a:gd name="T9" fmla="*/ 23 h 65"/>
                  <a:gd name="T10" fmla="*/ 10 w 101"/>
                  <a:gd name="T11" fmla="*/ 26 h 65"/>
                  <a:gd name="T12" fmla="*/ 8 w 101"/>
                  <a:gd name="T13" fmla="*/ 19 h 65"/>
                  <a:gd name="T14" fmla="*/ 16 w 101"/>
                  <a:gd name="T15" fmla="*/ 15 h 65"/>
                  <a:gd name="T16" fmla="*/ 0 w 101"/>
                  <a:gd name="T17" fmla="*/ 8 h 65"/>
                  <a:gd name="T18" fmla="*/ 17 w 101"/>
                  <a:gd name="T19" fmla="*/ 6 h 65"/>
                  <a:gd name="T20" fmla="*/ 18 w 101"/>
                  <a:gd name="T21" fmla="*/ 16 h 65"/>
                  <a:gd name="T22" fmla="*/ 23 w 101"/>
                  <a:gd name="T23" fmla="*/ 21 h 65"/>
                  <a:gd name="T24" fmla="*/ 36 w 101"/>
                  <a:gd name="T25" fmla="*/ 10 h 65"/>
                  <a:gd name="T26" fmla="*/ 78 w 101"/>
                  <a:gd name="T27" fmla="*/ 28 h 65"/>
                  <a:gd name="T28" fmla="*/ 78 w 101"/>
                  <a:gd name="T29" fmla="*/ 32 h 65"/>
                  <a:gd name="T30" fmla="*/ 89 w 101"/>
                  <a:gd name="T31" fmla="*/ 39 h 65"/>
                  <a:gd name="T32" fmla="*/ 84 w 101"/>
                  <a:gd name="T33" fmla="*/ 44 h 65"/>
                  <a:gd name="T34" fmla="*/ 101 w 101"/>
                  <a:gd name="T35" fmla="*/ 64 h 65"/>
                  <a:gd name="T36" fmla="*/ 82 w 101"/>
                  <a:gd name="T37" fmla="*/ 58 h 65"/>
                  <a:gd name="T38" fmla="*/ 72 w 101"/>
                  <a:gd name="T39" fmla="*/ 47 h 65"/>
                  <a:gd name="T40" fmla="*/ 58 w 101"/>
                  <a:gd name="T41" fmla="*/ 51 h 65"/>
                  <a:gd name="T42" fmla="*/ 64 w 101"/>
                  <a:gd name="T43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1" h="65">
                    <a:moveTo>
                      <a:pt x="64" y="53"/>
                    </a:moveTo>
                    <a:cubicBezTo>
                      <a:pt x="62" y="59"/>
                      <a:pt x="47" y="58"/>
                      <a:pt x="48" y="50"/>
                    </a:cubicBezTo>
                    <a:cubicBezTo>
                      <a:pt x="40" y="48"/>
                      <a:pt x="41" y="51"/>
                      <a:pt x="34" y="51"/>
                    </a:cubicBezTo>
                    <a:cubicBezTo>
                      <a:pt x="35" y="49"/>
                      <a:pt x="36" y="45"/>
                      <a:pt x="40" y="46"/>
                    </a:cubicBezTo>
                    <a:cubicBezTo>
                      <a:pt x="44" y="30"/>
                      <a:pt x="23" y="30"/>
                      <a:pt x="15" y="23"/>
                    </a:cubicBezTo>
                    <a:cubicBezTo>
                      <a:pt x="13" y="23"/>
                      <a:pt x="13" y="26"/>
                      <a:pt x="10" y="26"/>
                    </a:cubicBezTo>
                    <a:cubicBezTo>
                      <a:pt x="10" y="23"/>
                      <a:pt x="10" y="20"/>
                      <a:pt x="8" y="19"/>
                    </a:cubicBezTo>
                    <a:cubicBezTo>
                      <a:pt x="9" y="15"/>
                      <a:pt x="14" y="17"/>
                      <a:pt x="16" y="15"/>
                    </a:cubicBezTo>
                    <a:cubicBezTo>
                      <a:pt x="9" y="14"/>
                      <a:pt x="4" y="11"/>
                      <a:pt x="0" y="8"/>
                    </a:cubicBezTo>
                    <a:cubicBezTo>
                      <a:pt x="1" y="7"/>
                      <a:pt x="11" y="0"/>
                      <a:pt x="17" y="6"/>
                    </a:cubicBezTo>
                    <a:cubicBezTo>
                      <a:pt x="16" y="11"/>
                      <a:pt x="19" y="12"/>
                      <a:pt x="18" y="16"/>
                    </a:cubicBezTo>
                    <a:cubicBezTo>
                      <a:pt x="21" y="15"/>
                      <a:pt x="20" y="19"/>
                      <a:pt x="23" y="21"/>
                    </a:cubicBezTo>
                    <a:cubicBezTo>
                      <a:pt x="28" y="18"/>
                      <a:pt x="31" y="13"/>
                      <a:pt x="36" y="10"/>
                    </a:cubicBezTo>
                    <a:cubicBezTo>
                      <a:pt x="50" y="16"/>
                      <a:pt x="66" y="21"/>
                      <a:pt x="78" y="28"/>
                    </a:cubicBezTo>
                    <a:cubicBezTo>
                      <a:pt x="78" y="30"/>
                      <a:pt x="78" y="31"/>
                      <a:pt x="78" y="32"/>
                    </a:cubicBezTo>
                    <a:cubicBezTo>
                      <a:pt x="82" y="35"/>
                      <a:pt x="85" y="37"/>
                      <a:pt x="89" y="39"/>
                    </a:cubicBezTo>
                    <a:cubicBezTo>
                      <a:pt x="89" y="43"/>
                      <a:pt x="84" y="41"/>
                      <a:pt x="84" y="44"/>
                    </a:cubicBezTo>
                    <a:cubicBezTo>
                      <a:pt x="88" y="51"/>
                      <a:pt x="98" y="59"/>
                      <a:pt x="101" y="64"/>
                    </a:cubicBezTo>
                    <a:cubicBezTo>
                      <a:pt x="96" y="65"/>
                      <a:pt x="87" y="61"/>
                      <a:pt x="82" y="58"/>
                    </a:cubicBezTo>
                    <a:cubicBezTo>
                      <a:pt x="83" y="50"/>
                      <a:pt x="76" y="50"/>
                      <a:pt x="72" y="47"/>
                    </a:cubicBezTo>
                    <a:cubicBezTo>
                      <a:pt x="68" y="45"/>
                      <a:pt x="64" y="52"/>
                      <a:pt x="58" y="51"/>
                    </a:cubicBezTo>
                    <a:cubicBezTo>
                      <a:pt x="62" y="51"/>
                      <a:pt x="62" y="53"/>
                      <a:pt x="6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6" name="Freeform 203"/>
              <p:cNvSpPr>
                <a:spLocks/>
              </p:cNvSpPr>
              <p:nvPr/>
            </p:nvSpPr>
            <p:spPr bwMode="auto">
              <a:xfrm>
                <a:off x="4224" y="1793"/>
                <a:ext cx="14" cy="12"/>
              </a:xfrm>
              <a:custGeom>
                <a:avLst/>
                <a:gdLst>
                  <a:gd name="T0" fmla="*/ 3 w 6"/>
                  <a:gd name="T1" fmla="*/ 0 h 5"/>
                  <a:gd name="T2" fmla="*/ 5 w 6"/>
                  <a:gd name="T3" fmla="*/ 3 h 5"/>
                  <a:gd name="T4" fmla="*/ 0 w 6"/>
                  <a:gd name="T5" fmla="*/ 2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4" y="1"/>
                      <a:pt x="6" y="1"/>
                      <a:pt x="5" y="3"/>
                    </a:cubicBezTo>
                    <a:cubicBezTo>
                      <a:pt x="4" y="5"/>
                      <a:pt x="2" y="3"/>
                      <a:pt x="0" y="2"/>
                    </a:cubicBezTo>
                    <a:cubicBezTo>
                      <a:pt x="1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7" name="Freeform 204"/>
              <p:cNvSpPr>
                <a:spLocks/>
              </p:cNvSpPr>
              <p:nvPr/>
            </p:nvSpPr>
            <p:spPr bwMode="auto">
              <a:xfrm>
                <a:off x="4269" y="1824"/>
                <a:ext cx="14" cy="12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4 h 5"/>
                  <a:gd name="T4" fmla="*/ 0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3" y="0"/>
                      <a:pt x="6" y="0"/>
                      <a:pt x="6" y="4"/>
                    </a:cubicBezTo>
                    <a:cubicBezTo>
                      <a:pt x="3" y="5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4366" y="1855"/>
              <a:ext cx="9" cy="16"/>
            </a:xfrm>
            <a:custGeom>
              <a:avLst/>
              <a:gdLst>
                <a:gd name="T0" fmla="*/ 4 w 4"/>
                <a:gd name="T1" fmla="*/ 1 h 7"/>
                <a:gd name="T2" fmla="*/ 4 w 4"/>
                <a:gd name="T3" fmla="*/ 6 h 7"/>
                <a:gd name="T4" fmla="*/ 4 w 4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4" y="3"/>
                    <a:pt x="4" y="4"/>
                    <a:pt x="4" y="6"/>
                  </a:cubicBezTo>
                  <a:cubicBezTo>
                    <a:pt x="0" y="7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7" name="Freeform 207"/>
            <p:cNvSpPr>
              <a:spLocks/>
            </p:cNvSpPr>
            <p:nvPr/>
          </p:nvSpPr>
          <p:spPr bwMode="auto">
            <a:xfrm>
              <a:off x="4139" y="1895"/>
              <a:ext cx="9" cy="10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4 h 4"/>
                <a:gd name="T4" fmla="*/ 4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3"/>
                    <a:pt x="2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8" name="Freeform 208"/>
            <p:cNvSpPr>
              <a:spLocks/>
            </p:cNvSpPr>
            <p:nvPr/>
          </p:nvSpPr>
          <p:spPr bwMode="auto">
            <a:xfrm>
              <a:off x="4238" y="1893"/>
              <a:ext cx="14" cy="9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1 h 4"/>
                <a:gd name="T4" fmla="*/ 0 w 6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0" y="0"/>
                    <a:pt x="5" y="0"/>
                    <a:pt x="6" y="1"/>
                  </a:cubicBezTo>
                  <a:cubicBezTo>
                    <a:pt x="6" y="4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9" name="Freeform 209"/>
            <p:cNvSpPr>
              <a:spLocks/>
            </p:cNvSpPr>
            <p:nvPr/>
          </p:nvSpPr>
          <p:spPr bwMode="auto">
            <a:xfrm>
              <a:off x="4650" y="1890"/>
              <a:ext cx="14" cy="17"/>
            </a:xfrm>
            <a:custGeom>
              <a:avLst/>
              <a:gdLst>
                <a:gd name="T0" fmla="*/ 0 w 6"/>
                <a:gd name="T1" fmla="*/ 2 h 7"/>
                <a:gd name="T2" fmla="*/ 4 w 6"/>
                <a:gd name="T3" fmla="*/ 1 h 7"/>
                <a:gd name="T4" fmla="*/ 6 w 6"/>
                <a:gd name="T5" fmla="*/ 4 h 7"/>
                <a:gd name="T6" fmla="*/ 0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2"/>
                  </a:moveTo>
                  <a:cubicBezTo>
                    <a:pt x="0" y="0"/>
                    <a:pt x="2" y="1"/>
                    <a:pt x="4" y="1"/>
                  </a:cubicBezTo>
                  <a:cubicBezTo>
                    <a:pt x="4" y="3"/>
                    <a:pt x="4" y="4"/>
                    <a:pt x="6" y="4"/>
                  </a:cubicBezTo>
                  <a:cubicBezTo>
                    <a:pt x="4" y="7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0" name="Freeform 210"/>
            <p:cNvSpPr>
              <a:spLocks/>
            </p:cNvSpPr>
            <p:nvPr/>
          </p:nvSpPr>
          <p:spPr bwMode="auto">
            <a:xfrm>
              <a:off x="4383" y="1971"/>
              <a:ext cx="9" cy="14"/>
            </a:xfrm>
            <a:custGeom>
              <a:avLst/>
              <a:gdLst>
                <a:gd name="T0" fmla="*/ 4 w 4"/>
                <a:gd name="T1" fmla="*/ 1 h 6"/>
                <a:gd name="T2" fmla="*/ 4 w 4"/>
                <a:gd name="T3" fmla="*/ 5 h 6"/>
                <a:gd name="T4" fmla="*/ 4 w 4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2"/>
                    <a:pt x="4" y="4"/>
                    <a:pt x="4" y="5"/>
                  </a:cubicBezTo>
                  <a:cubicBezTo>
                    <a:pt x="0" y="6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1" name="Freeform 211"/>
            <p:cNvSpPr>
              <a:spLocks/>
            </p:cNvSpPr>
            <p:nvPr/>
          </p:nvSpPr>
          <p:spPr bwMode="auto">
            <a:xfrm>
              <a:off x="4756" y="1988"/>
              <a:ext cx="8" cy="14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0 h 6"/>
                <a:gd name="T4" fmla="*/ 3 w 3"/>
                <a:gd name="T5" fmla="*/ 2 h 6"/>
                <a:gd name="T6" fmla="*/ 0 w 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1" y="1"/>
                    <a:pt x="1" y="2"/>
                    <a:pt x="3" y="2"/>
                  </a:cubicBezTo>
                  <a:cubicBezTo>
                    <a:pt x="3" y="4"/>
                    <a:pt x="3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Freeform 213"/>
            <p:cNvSpPr>
              <a:spLocks/>
            </p:cNvSpPr>
            <p:nvPr/>
          </p:nvSpPr>
          <p:spPr bwMode="auto">
            <a:xfrm>
              <a:off x="4709" y="2066"/>
              <a:ext cx="28" cy="31"/>
            </a:xfrm>
            <a:custGeom>
              <a:avLst/>
              <a:gdLst>
                <a:gd name="T0" fmla="*/ 12 w 12"/>
                <a:gd name="T1" fmla="*/ 13 h 13"/>
                <a:gd name="T2" fmla="*/ 0 w 12"/>
                <a:gd name="T3" fmla="*/ 0 h 13"/>
                <a:gd name="T4" fmla="*/ 12 w 1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12" y="13"/>
                  </a:moveTo>
                  <a:cubicBezTo>
                    <a:pt x="6" y="11"/>
                    <a:pt x="1" y="7"/>
                    <a:pt x="0" y="0"/>
                  </a:cubicBezTo>
                  <a:cubicBezTo>
                    <a:pt x="5" y="3"/>
                    <a:pt x="9" y="8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4302" y="2282"/>
              <a:ext cx="17" cy="14"/>
            </a:xfrm>
            <a:custGeom>
              <a:avLst/>
              <a:gdLst>
                <a:gd name="T0" fmla="*/ 1 w 7"/>
                <a:gd name="T1" fmla="*/ 4 h 6"/>
                <a:gd name="T2" fmla="*/ 7 w 7"/>
                <a:gd name="T3" fmla="*/ 2 h 6"/>
                <a:gd name="T4" fmla="*/ 1 w 7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0" y="0"/>
                    <a:pt x="5" y="2"/>
                    <a:pt x="7" y="2"/>
                  </a:cubicBezTo>
                  <a:cubicBezTo>
                    <a:pt x="7" y="4"/>
                    <a:pt x="2" y="6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1962" y="2521"/>
              <a:ext cx="66" cy="43"/>
            </a:xfrm>
            <a:custGeom>
              <a:avLst/>
              <a:gdLst>
                <a:gd name="T0" fmla="*/ 1 w 28"/>
                <a:gd name="T1" fmla="*/ 1 h 18"/>
                <a:gd name="T2" fmla="*/ 8 w 28"/>
                <a:gd name="T3" fmla="*/ 0 h 18"/>
                <a:gd name="T4" fmla="*/ 28 w 28"/>
                <a:gd name="T5" fmla="*/ 13 h 18"/>
                <a:gd name="T6" fmla="*/ 18 w 28"/>
                <a:gd name="T7" fmla="*/ 15 h 18"/>
                <a:gd name="T8" fmla="*/ 19 w 28"/>
                <a:gd name="T9" fmla="*/ 17 h 18"/>
                <a:gd name="T10" fmla="*/ 7 w 28"/>
                <a:gd name="T11" fmla="*/ 13 h 18"/>
                <a:gd name="T12" fmla="*/ 3 w 28"/>
                <a:gd name="T13" fmla="*/ 14 h 18"/>
                <a:gd name="T14" fmla="*/ 1 w 28"/>
                <a:gd name="T15" fmla="*/ 12 h 18"/>
                <a:gd name="T16" fmla="*/ 0 w 28"/>
                <a:gd name="T17" fmla="*/ 8 h 18"/>
                <a:gd name="T18" fmla="*/ 1 w 28"/>
                <a:gd name="T19" fmla="*/ 6 h 18"/>
                <a:gd name="T20" fmla="*/ 4 w 28"/>
                <a:gd name="T21" fmla="*/ 10 h 18"/>
                <a:gd name="T22" fmla="*/ 6 w 28"/>
                <a:gd name="T23" fmla="*/ 6 h 18"/>
                <a:gd name="T24" fmla="*/ 1 w 28"/>
                <a:gd name="T2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8">
                  <a:moveTo>
                    <a:pt x="1" y="1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1" y="8"/>
                    <a:pt x="22" y="9"/>
                    <a:pt x="28" y="13"/>
                  </a:cubicBezTo>
                  <a:cubicBezTo>
                    <a:pt x="24" y="14"/>
                    <a:pt x="21" y="16"/>
                    <a:pt x="18" y="15"/>
                  </a:cubicBezTo>
                  <a:cubicBezTo>
                    <a:pt x="16" y="15"/>
                    <a:pt x="17" y="17"/>
                    <a:pt x="19" y="17"/>
                  </a:cubicBezTo>
                  <a:cubicBezTo>
                    <a:pt x="16" y="18"/>
                    <a:pt x="8" y="16"/>
                    <a:pt x="7" y="13"/>
                  </a:cubicBezTo>
                  <a:cubicBezTo>
                    <a:pt x="7" y="17"/>
                    <a:pt x="5" y="12"/>
                    <a:pt x="3" y="14"/>
                  </a:cubicBezTo>
                  <a:cubicBezTo>
                    <a:pt x="0" y="14"/>
                    <a:pt x="5" y="11"/>
                    <a:pt x="1" y="12"/>
                  </a:cubicBezTo>
                  <a:cubicBezTo>
                    <a:pt x="3" y="10"/>
                    <a:pt x="1" y="10"/>
                    <a:pt x="0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4" y="6"/>
                    <a:pt x="2" y="10"/>
                    <a:pt x="4" y="10"/>
                  </a:cubicBezTo>
                  <a:cubicBezTo>
                    <a:pt x="7" y="11"/>
                    <a:pt x="3" y="6"/>
                    <a:pt x="6" y="6"/>
                  </a:cubicBezTo>
                  <a:cubicBezTo>
                    <a:pt x="5" y="4"/>
                    <a:pt x="0" y="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1955" y="2521"/>
              <a:ext cx="23" cy="26"/>
            </a:xfrm>
            <a:custGeom>
              <a:avLst/>
              <a:gdLst>
                <a:gd name="T0" fmla="*/ 1 w 10"/>
                <a:gd name="T1" fmla="*/ 7 h 11"/>
                <a:gd name="T2" fmla="*/ 1 w 10"/>
                <a:gd name="T3" fmla="*/ 0 h 11"/>
                <a:gd name="T4" fmla="*/ 4 w 10"/>
                <a:gd name="T5" fmla="*/ 0 h 11"/>
                <a:gd name="T6" fmla="*/ 4 w 10"/>
                <a:gd name="T7" fmla="*/ 1 h 11"/>
                <a:gd name="T8" fmla="*/ 9 w 10"/>
                <a:gd name="T9" fmla="*/ 6 h 11"/>
                <a:gd name="T10" fmla="*/ 7 w 10"/>
                <a:gd name="T11" fmla="*/ 10 h 11"/>
                <a:gd name="T12" fmla="*/ 4 w 10"/>
                <a:gd name="T13" fmla="*/ 6 h 11"/>
                <a:gd name="T14" fmla="*/ 3 w 10"/>
                <a:gd name="T15" fmla="*/ 8 h 11"/>
                <a:gd name="T16" fmla="*/ 1 w 10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7"/>
                  </a:moveTo>
                  <a:cubicBezTo>
                    <a:pt x="4" y="6"/>
                    <a:pt x="0" y="3"/>
                    <a:pt x="1" y="0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6"/>
                    <a:pt x="8" y="4"/>
                    <a:pt x="9" y="6"/>
                  </a:cubicBezTo>
                  <a:cubicBezTo>
                    <a:pt x="6" y="6"/>
                    <a:pt x="10" y="11"/>
                    <a:pt x="7" y="10"/>
                  </a:cubicBezTo>
                  <a:cubicBezTo>
                    <a:pt x="5" y="10"/>
                    <a:pt x="7" y="6"/>
                    <a:pt x="4" y="6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2" y="8"/>
                    <a:pt x="2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3535" y="710"/>
              <a:ext cx="43" cy="14"/>
            </a:xfrm>
            <a:custGeom>
              <a:avLst/>
              <a:gdLst>
                <a:gd name="T0" fmla="*/ 18 w 18"/>
                <a:gd name="T1" fmla="*/ 3 h 6"/>
                <a:gd name="T2" fmla="*/ 0 w 18"/>
                <a:gd name="T3" fmla="*/ 6 h 6"/>
                <a:gd name="T4" fmla="*/ 2 w 18"/>
                <a:gd name="T5" fmla="*/ 0 h 6"/>
                <a:gd name="T6" fmla="*/ 18 w 1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3"/>
                  </a:moveTo>
                  <a:cubicBezTo>
                    <a:pt x="14" y="6"/>
                    <a:pt x="6" y="5"/>
                    <a:pt x="0" y="6"/>
                  </a:cubicBezTo>
                  <a:cubicBezTo>
                    <a:pt x="0" y="4"/>
                    <a:pt x="0" y="2"/>
                    <a:pt x="2" y="0"/>
                  </a:cubicBezTo>
                  <a:cubicBezTo>
                    <a:pt x="6" y="2"/>
                    <a:pt x="13" y="2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7" name="Freeform 218"/>
            <p:cNvSpPr>
              <a:spLocks/>
            </p:cNvSpPr>
            <p:nvPr/>
          </p:nvSpPr>
          <p:spPr bwMode="auto">
            <a:xfrm>
              <a:off x="1936" y="736"/>
              <a:ext cx="132" cy="33"/>
            </a:xfrm>
            <a:custGeom>
              <a:avLst/>
              <a:gdLst>
                <a:gd name="T0" fmla="*/ 25 w 56"/>
                <a:gd name="T1" fmla="*/ 3 h 14"/>
                <a:gd name="T2" fmla="*/ 22 w 56"/>
                <a:gd name="T3" fmla="*/ 4 h 14"/>
                <a:gd name="T4" fmla="*/ 56 w 56"/>
                <a:gd name="T5" fmla="*/ 7 h 14"/>
                <a:gd name="T6" fmla="*/ 8 w 56"/>
                <a:gd name="T7" fmla="*/ 10 h 14"/>
                <a:gd name="T8" fmla="*/ 11 w 56"/>
                <a:gd name="T9" fmla="*/ 5 h 14"/>
                <a:gd name="T10" fmla="*/ 3 w 56"/>
                <a:gd name="T11" fmla="*/ 0 h 14"/>
                <a:gd name="T12" fmla="*/ 25 w 56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">
                  <a:moveTo>
                    <a:pt x="25" y="3"/>
                  </a:moveTo>
                  <a:cubicBezTo>
                    <a:pt x="25" y="4"/>
                    <a:pt x="23" y="4"/>
                    <a:pt x="22" y="4"/>
                  </a:cubicBezTo>
                  <a:cubicBezTo>
                    <a:pt x="29" y="11"/>
                    <a:pt x="47" y="1"/>
                    <a:pt x="56" y="7"/>
                  </a:cubicBezTo>
                  <a:cubicBezTo>
                    <a:pt x="44" y="14"/>
                    <a:pt x="19" y="11"/>
                    <a:pt x="8" y="10"/>
                  </a:cubicBezTo>
                  <a:cubicBezTo>
                    <a:pt x="8" y="7"/>
                    <a:pt x="11" y="7"/>
                    <a:pt x="11" y="5"/>
                  </a:cubicBezTo>
                  <a:cubicBezTo>
                    <a:pt x="9" y="3"/>
                    <a:pt x="0" y="4"/>
                    <a:pt x="3" y="0"/>
                  </a:cubicBezTo>
                  <a:cubicBezTo>
                    <a:pt x="10" y="1"/>
                    <a:pt x="20" y="0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8" name="Freeform 219"/>
            <p:cNvSpPr>
              <a:spLocks/>
            </p:cNvSpPr>
            <p:nvPr/>
          </p:nvSpPr>
          <p:spPr bwMode="auto">
            <a:xfrm>
              <a:off x="1744" y="733"/>
              <a:ext cx="111" cy="31"/>
            </a:xfrm>
            <a:custGeom>
              <a:avLst/>
              <a:gdLst>
                <a:gd name="T0" fmla="*/ 15 w 47"/>
                <a:gd name="T1" fmla="*/ 3 h 13"/>
                <a:gd name="T2" fmla="*/ 26 w 47"/>
                <a:gd name="T3" fmla="*/ 8 h 13"/>
                <a:gd name="T4" fmla="*/ 42 w 47"/>
                <a:gd name="T5" fmla="*/ 1 h 13"/>
                <a:gd name="T6" fmla="*/ 40 w 47"/>
                <a:gd name="T7" fmla="*/ 5 h 13"/>
                <a:gd name="T8" fmla="*/ 47 w 47"/>
                <a:gd name="T9" fmla="*/ 6 h 13"/>
                <a:gd name="T10" fmla="*/ 8 w 47"/>
                <a:gd name="T11" fmla="*/ 12 h 13"/>
                <a:gd name="T12" fmla="*/ 3 w 47"/>
                <a:gd name="T13" fmla="*/ 10 h 13"/>
                <a:gd name="T14" fmla="*/ 6 w 47"/>
                <a:gd name="T15" fmla="*/ 9 h 13"/>
                <a:gd name="T16" fmla="*/ 11 w 47"/>
                <a:gd name="T17" fmla="*/ 8 h 13"/>
                <a:gd name="T18" fmla="*/ 9 w 47"/>
                <a:gd name="T19" fmla="*/ 5 h 13"/>
                <a:gd name="T20" fmla="*/ 15 w 47"/>
                <a:gd name="T21" fmla="*/ 5 h 13"/>
                <a:gd name="T22" fmla="*/ 15 w 4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3">
                  <a:moveTo>
                    <a:pt x="15" y="3"/>
                  </a:moveTo>
                  <a:cubicBezTo>
                    <a:pt x="20" y="3"/>
                    <a:pt x="25" y="3"/>
                    <a:pt x="26" y="8"/>
                  </a:cubicBezTo>
                  <a:cubicBezTo>
                    <a:pt x="34" y="8"/>
                    <a:pt x="34" y="0"/>
                    <a:pt x="42" y="1"/>
                  </a:cubicBezTo>
                  <a:cubicBezTo>
                    <a:pt x="44" y="4"/>
                    <a:pt x="39" y="2"/>
                    <a:pt x="40" y="5"/>
                  </a:cubicBezTo>
                  <a:cubicBezTo>
                    <a:pt x="41" y="7"/>
                    <a:pt x="45" y="5"/>
                    <a:pt x="47" y="6"/>
                  </a:cubicBezTo>
                  <a:cubicBezTo>
                    <a:pt x="39" y="13"/>
                    <a:pt x="21" y="11"/>
                    <a:pt x="8" y="12"/>
                  </a:cubicBezTo>
                  <a:cubicBezTo>
                    <a:pt x="11" y="9"/>
                    <a:pt x="8" y="10"/>
                    <a:pt x="3" y="10"/>
                  </a:cubicBezTo>
                  <a:cubicBezTo>
                    <a:pt x="0" y="9"/>
                    <a:pt x="5" y="8"/>
                    <a:pt x="6" y="9"/>
                  </a:cubicBezTo>
                  <a:cubicBezTo>
                    <a:pt x="7" y="8"/>
                    <a:pt x="8" y="7"/>
                    <a:pt x="11" y="8"/>
                  </a:cubicBezTo>
                  <a:cubicBezTo>
                    <a:pt x="11" y="6"/>
                    <a:pt x="9" y="6"/>
                    <a:pt x="9" y="5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4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9" name="Freeform 220"/>
            <p:cNvSpPr>
              <a:spLocks/>
            </p:cNvSpPr>
            <p:nvPr/>
          </p:nvSpPr>
          <p:spPr bwMode="auto">
            <a:xfrm>
              <a:off x="1888" y="738"/>
              <a:ext cx="41" cy="26"/>
            </a:xfrm>
            <a:custGeom>
              <a:avLst/>
              <a:gdLst>
                <a:gd name="T0" fmla="*/ 5 w 17"/>
                <a:gd name="T1" fmla="*/ 0 h 11"/>
                <a:gd name="T2" fmla="*/ 17 w 17"/>
                <a:gd name="T3" fmla="*/ 0 h 11"/>
                <a:gd name="T4" fmla="*/ 0 w 17"/>
                <a:gd name="T5" fmla="*/ 6 h 11"/>
                <a:gd name="T6" fmla="*/ 3 w 17"/>
                <a:gd name="T7" fmla="*/ 6 h 11"/>
                <a:gd name="T8" fmla="*/ 7 w 17"/>
                <a:gd name="T9" fmla="*/ 6 h 11"/>
                <a:gd name="T10" fmla="*/ 5 w 1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5" y="0"/>
                  </a:moveTo>
                  <a:cubicBezTo>
                    <a:pt x="11" y="0"/>
                    <a:pt x="12" y="1"/>
                    <a:pt x="17" y="0"/>
                  </a:cubicBezTo>
                  <a:cubicBezTo>
                    <a:pt x="16" y="5"/>
                    <a:pt x="7" y="11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6" y="2"/>
                    <a:pt x="7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Freeform 221"/>
            <p:cNvSpPr>
              <a:spLocks/>
            </p:cNvSpPr>
            <p:nvPr/>
          </p:nvSpPr>
          <p:spPr bwMode="auto">
            <a:xfrm>
              <a:off x="3957" y="747"/>
              <a:ext cx="59" cy="12"/>
            </a:xfrm>
            <a:custGeom>
              <a:avLst/>
              <a:gdLst>
                <a:gd name="T0" fmla="*/ 0 w 25"/>
                <a:gd name="T1" fmla="*/ 3 h 5"/>
                <a:gd name="T2" fmla="*/ 12 w 25"/>
                <a:gd name="T3" fmla="*/ 4 h 5"/>
                <a:gd name="T4" fmla="*/ 0 w 2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5">
                  <a:moveTo>
                    <a:pt x="0" y="3"/>
                  </a:moveTo>
                  <a:cubicBezTo>
                    <a:pt x="2" y="0"/>
                    <a:pt x="25" y="5"/>
                    <a:pt x="12" y="4"/>
                  </a:cubicBezTo>
                  <a:cubicBezTo>
                    <a:pt x="8" y="4"/>
                    <a:pt x="5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1" name="Freeform 222"/>
            <p:cNvSpPr>
              <a:spLocks/>
            </p:cNvSpPr>
            <p:nvPr/>
          </p:nvSpPr>
          <p:spPr bwMode="auto">
            <a:xfrm>
              <a:off x="1836" y="766"/>
              <a:ext cx="57" cy="34"/>
            </a:xfrm>
            <a:custGeom>
              <a:avLst/>
              <a:gdLst>
                <a:gd name="T0" fmla="*/ 24 w 24"/>
                <a:gd name="T1" fmla="*/ 0 h 14"/>
                <a:gd name="T2" fmla="*/ 24 w 24"/>
                <a:gd name="T3" fmla="*/ 3 h 14"/>
                <a:gd name="T4" fmla="*/ 9 w 24"/>
                <a:gd name="T5" fmla="*/ 14 h 14"/>
                <a:gd name="T6" fmla="*/ 0 w 24"/>
                <a:gd name="T7" fmla="*/ 6 h 14"/>
                <a:gd name="T8" fmla="*/ 8 w 24"/>
                <a:gd name="T9" fmla="*/ 3 h 14"/>
                <a:gd name="T10" fmla="*/ 24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4" y="0"/>
                  </a:moveTo>
                  <a:cubicBezTo>
                    <a:pt x="23" y="2"/>
                    <a:pt x="24" y="2"/>
                    <a:pt x="24" y="3"/>
                  </a:cubicBezTo>
                  <a:cubicBezTo>
                    <a:pt x="23" y="11"/>
                    <a:pt x="15" y="11"/>
                    <a:pt x="9" y="14"/>
                  </a:cubicBezTo>
                  <a:cubicBezTo>
                    <a:pt x="6" y="12"/>
                    <a:pt x="2" y="10"/>
                    <a:pt x="0" y="6"/>
                  </a:cubicBezTo>
                  <a:cubicBezTo>
                    <a:pt x="5" y="7"/>
                    <a:pt x="13" y="6"/>
                    <a:pt x="8" y="3"/>
                  </a:cubicBezTo>
                  <a:cubicBezTo>
                    <a:pt x="14" y="0"/>
                    <a:pt x="18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2" name="Freeform 223"/>
            <p:cNvSpPr>
              <a:spLocks/>
            </p:cNvSpPr>
            <p:nvPr/>
          </p:nvSpPr>
          <p:spPr bwMode="auto">
            <a:xfrm>
              <a:off x="2033" y="766"/>
              <a:ext cx="33" cy="19"/>
            </a:xfrm>
            <a:custGeom>
              <a:avLst/>
              <a:gdLst>
                <a:gd name="T0" fmla="*/ 14 w 14"/>
                <a:gd name="T1" fmla="*/ 4 h 8"/>
                <a:gd name="T2" fmla="*/ 0 w 14"/>
                <a:gd name="T3" fmla="*/ 2 h 8"/>
                <a:gd name="T4" fmla="*/ 14 w 14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2" y="6"/>
                    <a:pt x="0" y="8"/>
                    <a:pt x="0" y="2"/>
                  </a:cubicBezTo>
                  <a:cubicBezTo>
                    <a:pt x="5" y="0"/>
                    <a:pt x="11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3" name="Freeform 224"/>
            <p:cNvSpPr>
              <a:spLocks/>
            </p:cNvSpPr>
            <p:nvPr/>
          </p:nvSpPr>
          <p:spPr bwMode="auto">
            <a:xfrm>
              <a:off x="4314" y="795"/>
              <a:ext cx="31" cy="9"/>
            </a:xfrm>
            <a:custGeom>
              <a:avLst/>
              <a:gdLst>
                <a:gd name="T0" fmla="*/ 13 w 13"/>
                <a:gd name="T1" fmla="*/ 2 h 4"/>
                <a:gd name="T2" fmla="*/ 2 w 13"/>
                <a:gd name="T3" fmla="*/ 3 h 4"/>
                <a:gd name="T4" fmla="*/ 0 w 13"/>
                <a:gd name="T5" fmla="*/ 1 h 4"/>
                <a:gd name="T6" fmla="*/ 13 w 1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1" y="3"/>
                    <a:pt x="4" y="4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1"/>
                    <a:pt x="10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4" name="Freeform 225"/>
            <p:cNvSpPr>
              <a:spLocks/>
            </p:cNvSpPr>
            <p:nvPr/>
          </p:nvSpPr>
          <p:spPr bwMode="auto">
            <a:xfrm>
              <a:off x="2232" y="809"/>
              <a:ext cx="23" cy="19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4 h 8"/>
                <a:gd name="T4" fmla="*/ 1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6" y="5"/>
                    <a:pt x="3" y="8"/>
                    <a:pt x="1" y="4"/>
                  </a:cubicBezTo>
                  <a:cubicBezTo>
                    <a:pt x="0" y="3"/>
                    <a:pt x="2" y="2"/>
                    <a:pt x="1" y="1"/>
                  </a:cubicBezTo>
                  <a:cubicBezTo>
                    <a:pt x="6" y="0"/>
                    <a:pt x="10" y="0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5" name="Freeform 226"/>
            <p:cNvSpPr>
              <a:spLocks/>
            </p:cNvSpPr>
            <p:nvPr/>
          </p:nvSpPr>
          <p:spPr bwMode="auto">
            <a:xfrm>
              <a:off x="2497" y="857"/>
              <a:ext cx="99" cy="42"/>
            </a:xfrm>
            <a:custGeom>
              <a:avLst/>
              <a:gdLst>
                <a:gd name="T0" fmla="*/ 2 w 42"/>
                <a:gd name="T1" fmla="*/ 2 h 18"/>
                <a:gd name="T2" fmla="*/ 7 w 42"/>
                <a:gd name="T3" fmla="*/ 3 h 18"/>
                <a:gd name="T4" fmla="*/ 5 w 42"/>
                <a:gd name="T5" fmla="*/ 0 h 18"/>
                <a:gd name="T6" fmla="*/ 10 w 42"/>
                <a:gd name="T7" fmla="*/ 6 h 18"/>
                <a:gd name="T8" fmla="*/ 14 w 42"/>
                <a:gd name="T9" fmla="*/ 2 h 18"/>
                <a:gd name="T10" fmla="*/ 36 w 42"/>
                <a:gd name="T11" fmla="*/ 0 h 18"/>
                <a:gd name="T12" fmla="*/ 41 w 42"/>
                <a:gd name="T13" fmla="*/ 5 h 18"/>
                <a:gd name="T14" fmla="*/ 36 w 42"/>
                <a:gd name="T15" fmla="*/ 11 h 18"/>
                <a:gd name="T16" fmla="*/ 3 w 42"/>
                <a:gd name="T17" fmla="*/ 14 h 18"/>
                <a:gd name="T18" fmla="*/ 7 w 42"/>
                <a:gd name="T19" fmla="*/ 12 h 18"/>
                <a:gd name="T20" fmla="*/ 0 w 42"/>
                <a:gd name="T21" fmla="*/ 9 h 18"/>
                <a:gd name="T22" fmla="*/ 7 w 42"/>
                <a:gd name="T23" fmla="*/ 6 h 18"/>
                <a:gd name="T24" fmla="*/ 3 w 42"/>
                <a:gd name="T25" fmla="*/ 5 h 18"/>
                <a:gd name="T26" fmla="*/ 1 w 42"/>
                <a:gd name="T27" fmla="*/ 4 h 18"/>
                <a:gd name="T28" fmla="*/ 2 w 42"/>
                <a:gd name="T2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18">
                  <a:moveTo>
                    <a:pt x="2" y="2"/>
                  </a:moveTo>
                  <a:cubicBezTo>
                    <a:pt x="4" y="1"/>
                    <a:pt x="4" y="3"/>
                    <a:pt x="7" y="3"/>
                  </a:cubicBezTo>
                  <a:cubicBezTo>
                    <a:pt x="6" y="2"/>
                    <a:pt x="4" y="2"/>
                    <a:pt x="5" y="0"/>
                  </a:cubicBezTo>
                  <a:cubicBezTo>
                    <a:pt x="8" y="0"/>
                    <a:pt x="11" y="2"/>
                    <a:pt x="10" y="6"/>
                  </a:cubicBezTo>
                  <a:cubicBezTo>
                    <a:pt x="12" y="5"/>
                    <a:pt x="15" y="5"/>
                    <a:pt x="14" y="2"/>
                  </a:cubicBezTo>
                  <a:cubicBezTo>
                    <a:pt x="22" y="4"/>
                    <a:pt x="27" y="0"/>
                    <a:pt x="36" y="0"/>
                  </a:cubicBezTo>
                  <a:cubicBezTo>
                    <a:pt x="37" y="4"/>
                    <a:pt x="35" y="5"/>
                    <a:pt x="41" y="5"/>
                  </a:cubicBezTo>
                  <a:cubicBezTo>
                    <a:pt x="42" y="9"/>
                    <a:pt x="36" y="7"/>
                    <a:pt x="36" y="11"/>
                  </a:cubicBezTo>
                  <a:cubicBezTo>
                    <a:pt x="24" y="13"/>
                    <a:pt x="17" y="18"/>
                    <a:pt x="3" y="14"/>
                  </a:cubicBezTo>
                  <a:cubicBezTo>
                    <a:pt x="2" y="11"/>
                    <a:pt x="5" y="12"/>
                    <a:pt x="7" y="12"/>
                  </a:cubicBezTo>
                  <a:cubicBezTo>
                    <a:pt x="6" y="10"/>
                    <a:pt x="4" y="9"/>
                    <a:pt x="0" y="9"/>
                  </a:cubicBezTo>
                  <a:cubicBezTo>
                    <a:pt x="1" y="7"/>
                    <a:pt x="6" y="8"/>
                    <a:pt x="7" y="6"/>
                  </a:cubicBezTo>
                  <a:cubicBezTo>
                    <a:pt x="6" y="4"/>
                    <a:pt x="4" y="5"/>
                    <a:pt x="3" y="5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6" name="Freeform 227"/>
            <p:cNvSpPr>
              <a:spLocks/>
            </p:cNvSpPr>
            <p:nvPr/>
          </p:nvSpPr>
          <p:spPr bwMode="auto">
            <a:xfrm>
              <a:off x="1879" y="864"/>
              <a:ext cx="71" cy="33"/>
            </a:xfrm>
            <a:custGeom>
              <a:avLst/>
              <a:gdLst>
                <a:gd name="T0" fmla="*/ 16 w 30"/>
                <a:gd name="T1" fmla="*/ 0 h 14"/>
                <a:gd name="T2" fmla="*/ 25 w 30"/>
                <a:gd name="T3" fmla="*/ 5 h 14"/>
                <a:gd name="T4" fmla="*/ 30 w 30"/>
                <a:gd name="T5" fmla="*/ 12 h 14"/>
                <a:gd name="T6" fmla="*/ 6 w 30"/>
                <a:gd name="T7" fmla="*/ 14 h 14"/>
                <a:gd name="T8" fmla="*/ 0 w 30"/>
                <a:gd name="T9" fmla="*/ 12 h 14"/>
                <a:gd name="T10" fmla="*/ 16 w 3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">
                  <a:moveTo>
                    <a:pt x="16" y="0"/>
                  </a:moveTo>
                  <a:cubicBezTo>
                    <a:pt x="14" y="6"/>
                    <a:pt x="23" y="2"/>
                    <a:pt x="25" y="5"/>
                  </a:cubicBezTo>
                  <a:cubicBezTo>
                    <a:pt x="21" y="12"/>
                    <a:pt x="28" y="8"/>
                    <a:pt x="30" y="12"/>
                  </a:cubicBezTo>
                  <a:cubicBezTo>
                    <a:pt x="19" y="11"/>
                    <a:pt x="15" y="10"/>
                    <a:pt x="6" y="14"/>
                  </a:cubicBezTo>
                  <a:cubicBezTo>
                    <a:pt x="4" y="13"/>
                    <a:pt x="5" y="11"/>
                    <a:pt x="0" y="12"/>
                  </a:cubicBezTo>
                  <a:cubicBezTo>
                    <a:pt x="5" y="8"/>
                    <a:pt x="9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7" name="Freeform 228"/>
            <p:cNvSpPr>
              <a:spLocks/>
            </p:cNvSpPr>
            <p:nvPr/>
          </p:nvSpPr>
          <p:spPr bwMode="auto">
            <a:xfrm>
              <a:off x="1898" y="897"/>
              <a:ext cx="26" cy="14"/>
            </a:xfrm>
            <a:custGeom>
              <a:avLst/>
              <a:gdLst>
                <a:gd name="T0" fmla="*/ 11 w 11"/>
                <a:gd name="T1" fmla="*/ 2 h 6"/>
                <a:gd name="T2" fmla="*/ 0 w 11"/>
                <a:gd name="T3" fmla="*/ 5 h 6"/>
                <a:gd name="T4" fmla="*/ 11 w 11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10" y="6"/>
                    <a:pt x="5" y="5"/>
                    <a:pt x="0" y="5"/>
                  </a:cubicBezTo>
                  <a:cubicBezTo>
                    <a:pt x="3" y="3"/>
                    <a:pt x="8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8" name="Freeform 229"/>
            <p:cNvSpPr>
              <a:spLocks/>
            </p:cNvSpPr>
            <p:nvPr/>
          </p:nvSpPr>
          <p:spPr bwMode="auto">
            <a:xfrm>
              <a:off x="1127" y="958"/>
              <a:ext cx="33" cy="24"/>
            </a:xfrm>
            <a:custGeom>
              <a:avLst/>
              <a:gdLst>
                <a:gd name="T0" fmla="*/ 14 w 14"/>
                <a:gd name="T1" fmla="*/ 6 h 10"/>
                <a:gd name="T2" fmla="*/ 0 w 14"/>
                <a:gd name="T3" fmla="*/ 10 h 10"/>
                <a:gd name="T4" fmla="*/ 14 w 14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4" y="6"/>
                  </a:moveTo>
                  <a:cubicBezTo>
                    <a:pt x="8" y="6"/>
                    <a:pt x="6" y="10"/>
                    <a:pt x="0" y="10"/>
                  </a:cubicBezTo>
                  <a:cubicBezTo>
                    <a:pt x="0" y="4"/>
                    <a:pt x="13" y="0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Freeform 230"/>
            <p:cNvSpPr>
              <a:spLocks/>
            </p:cNvSpPr>
            <p:nvPr/>
          </p:nvSpPr>
          <p:spPr bwMode="auto">
            <a:xfrm>
              <a:off x="1008" y="989"/>
              <a:ext cx="36" cy="15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6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3" y="5"/>
                    <a:pt x="6" y="5"/>
                    <a:pt x="0" y="6"/>
                  </a:cubicBezTo>
                  <a:cubicBezTo>
                    <a:pt x="5" y="4"/>
                    <a:pt x="10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0" name="Freeform 231"/>
            <p:cNvSpPr>
              <a:spLocks/>
            </p:cNvSpPr>
            <p:nvPr/>
          </p:nvSpPr>
          <p:spPr bwMode="auto">
            <a:xfrm>
              <a:off x="2598" y="999"/>
              <a:ext cx="57" cy="52"/>
            </a:xfrm>
            <a:custGeom>
              <a:avLst/>
              <a:gdLst>
                <a:gd name="T0" fmla="*/ 10 w 24"/>
                <a:gd name="T1" fmla="*/ 6 h 22"/>
                <a:gd name="T2" fmla="*/ 15 w 24"/>
                <a:gd name="T3" fmla="*/ 0 h 22"/>
                <a:gd name="T4" fmla="*/ 24 w 24"/>
                <a:gd name="T5" fmla="*/ 6 h 22"/>
                <a:gd name="T6" fmla="*/ 20 w 24"/>
                <a:gd name="T7" fmla="*/ 8 h 22"/>
                <a:gd name="T8" fmla="*/ 0 w 24"/>
                <a:gd name="T9" fmla="*/ 20 h 22"/>
                <a:gd name="T10" fmla="*/ 6 w 24"/>
                <a:gd name="T11" fmla="*/ 13 h 22"/>
                <a:gd name="T12" fmla="*/ 2 w 24"/>
                <a:gd name="T13" fmla="*/ 12 h 22"/>
                <a:gd name="T14" fmla="*/ 2 w 24"/>
                <a:gd name="T15" fmla="*/ 11 h 22"/>
                <a:gd name="T16" fmla="*/ 3 w 24"/>
                <a:gd name="T17" fmla="*/ 11 h 22"/>
                <a:gd name="T18" fmla="*/ 5 w 24"/>
                <a:gd name="T19" fmla="*/ 7 h 22"/>
                <a:gd name="T20" fmla="*/ 10 w 24"/>
                <a:gd name="T2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2">
                  <a:moveTo>
                    <a:pt x="10" y="6"/>
                  </a:moveTo>
                  <a:cubicBezTo>
                    <a:pt x="10" y="3"/>
                    <a:pt x="13" y="3"/>
                    <a:pt x="15" y="0"/>
                  </a:cubicBezTo>
                  <a:cubicBezTo>
                    <a:pt x="19" y="1"/>
                    <a:pt x="24" y="2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23" y="21"/>
                    <a:pt x="8" y="22"/>
                    <a:pt x="0" y="20"/>
                  </a:cubicBezTo>
                  <a:cubicBezTo>
                    <a:pt x="2" y="17"/>
                    <a:pt x="4" y="15"/>
                    <a:pt x="6" y="13"/>
                  </a:cubicBezTo>
                  <a:cubicBezTo>
                    <a:pt x="6" y="11"/>
                    <a:pt x="3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0"/>
                    <a:pt x="3" y="7"/>
                    <a:pt x="5" y="7"/>
                  </a:cubicBezTo>
                  <a:cubicBezTo>
                    <a:pt x="6" y="6"/>
                    <a:pt x="10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1" name="Freeform 232"/>
            <p:cNvSpPr>
              <a:spLocks/>
            </p:cNvSpPr>
            <p:nvPr/>
          </p:nvSpPr>
          <p:spPr bwMode="auto">
            <a:xfrm>
              <a:off x="2975" y="1276"/>
              <a:ext cx="33" cy="12"/>
            </a:xfrm>
            <a:custGeom>
              <a:avLst/>
              <a:gdLst>
                <a:gd name="T0" fmla="*/ 14 w 14"/>
                <a:gd name="T1" fmla="*/ 1 h 5"/>
                <a:gd name="T2" fmla="*/ 1 w 14"/>
                <a:gd name="T3" fmla="*/ 1 h 5"/>
                <a:gd name="T4" fmla="*/ 14 w 1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1"/>
                  </a:moveTo>
                  <a:cubicBezTo>
                    <a:pt x="10" y="5"/>
                    <a:pt x="6" y="1"/>
                    <a:pt x="1" y="1"/>
                  </a:cubicBezTo>
                  <a:cubicBezTo>
                    <a:pt x="0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2" name="Freeform 233"/>
            <p:cNvSpPr>
              <a:spLocks/>
            </p:cNvSpPr>
            <p:nvPr/>
          </p:nvSpPr>
          <p:spPr bwMode="auto">
            <a:xfrm>
              <a:off x="4264" y="1290"/>
              <a:ext cx="31" cy="27"/>
            </a:xfrm>
            <a:custGeom>
              <a:avLst/>
              <a:gdLst>
                <a:gd name="T0" fmla="*/ 3 w 13"/>
                <a:gd name="T1" fmla="*/ 2 h 11"/>
                <a:gd name="T2" fmla="*/ 10 w 13"/>
                <a:gd name="T3" fmla="*/ 1 h 11"/>
                <a:gd name="T4" fmla="*/ 10 w 13"/>
                <a:gd name="T5" fmla="*/ 2 h 11"/>
                <a:gd name="T6" fmla="*/ 11 w 13"/>
                <a:gd name="T7" fmla="*/ 6 h 11"/>
                <a:gd name="T8" fmla="*/ 7 w 13"/>
                <a:gd name="T9" fmla="*/ 10 h 11"/>
                <a:gd name="T10" fmla="*/ 1 w 13"/>
                <a:gd name="T11" fmla="*/ 7 h 11"/>
                <a:gd name="T12" fmla="*/ 3 w 13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3" y="2"/>
                  </a:moveTo>
                  <a:cubicBezTo>
                    <a:pt x="6" y="5"/>
                    <a:pt x="7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3" y="2"/>
                    <a:pt x="13" y="5"/>
                    <a:pt x="11" y="6"/>
                  </a:cubicBezTo>
                  <a:cubicBezTo>
                    <a:pt x="11" y="8"/>
                    <a:pt x="6" y="5"/>
                    <a:pt x="7" y="10"/>
                  </a:cubicBezTo>
                  <a:cubicBezTo>
                    <a:pt x="3" y="11"/>
                    <a:pt x="4" y="6"/>
                    <a:pt x="1" y="7"/>
                  </a:cubicBezTo>
                  <a:cubicBezTo>
                    <a:pt x="0" y="4"/>
                    <a:pt x="3" y="5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3" name="Freeform 234"/>
            <p:cNvSpPr>
              <a:spLocks/>
            </p:cNvSpPr>
            <p:nvPr/>
          </p:nvSpPr>
          <p:spPr bwMode="auto">
            <a:xfrm>
              <a:off x="4155" y="1421"/>
              <a:ext cx="29" cy="47"/>
            </a:xfrm>
            <a:custGeom>
              <a:avLst/>
              <a:gdLst>
                <a:gd name="T0" fmla="*/ 9 w 12"/>
                <a:gd name="T1" fmla="*/ 0 h 20"/>
                <a:gd name="T2" fmla="*/ 8 w 12"/>
                <a:gd name="T3" fmla="*/ 20 h 20"/>
                <a:gd name="T4" fmla="*/ 9 w 12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0">
                  <a:moveTo>
                    <a:pt x="9" y="0"/>
                  </a:moveTo>
                  <a:cubicBezTo>
                    <a:pt x="12" y="6"/>
                    <a:pt x="8" y="13"/>
                    <a:pt x="8" y="20"/>
                  </a:cubicBezTo>
                  <a:cubicBezTo>
                    <a:pt x="2" y="17"/>
                    <a:pt x="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4" name="Freeform 235"/>
            <p:cNvSpPr>
              <a:spLocks/>
            </p:cNvSpPr>
            <p:nvPr/>
          </p:nvSpPr>
          <p:spPr bwMode="auto">
            <a:xfrm>
              <a:off x="1654" y="1423"/>
              <a:ext cx="128" cy="78"/>
            </a:xfrm>
            <a:custGeom>
              <a:avLst/>
              <a:gdLst>
                <a:gd name="T0" fmla="*/ 54 w 54"/>
                <a:gd name="T1" fmla="*/ 29 h 33"/>
                <a:gd name="T2" fmla="*/ 35 w 54"/>
                <a:gd name="T3" fmla="*/ 31 h 33"/>
                <a:gd name="T4" fmla="*/ 39 w 54"/>
                <a:gd name="T5" fmla="*/ 28 h 33"/>
                <a:gd name="T6" fmla="*/ 31 w 54"/>
                <a:gd name="T7" fmla="*/ 21 h 33"/>
                <a:gd name="T8" fmla="*/ 16 w 54"/>
                <a:gd name="T9" fmla="*/ 14 h 33"/>
                <a:gd name="T10" fmla="*/ 0 w 54"/>
                <a:gd name="T11" fmla="*/ 20 h 33"/>
                <a:gd name="T12" fmla="*/ 54 w 54"/>
                <a:gd name="T1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3">
                  <a:moveTo>
                    <a:pt x="54" y="29"/>
                  </a:moveTo>
                  <a:cubicBezTo>
                    <a:pt x="51" y="33"/>
                    <a:pt x="42" y="31"/>
                    <a:pt x="35" y="31"/>
                  </a:cubicBezTo>
                  <a:cubicBezTo>
                    <a:pt x="36" y="29"/>
                    <a:pt x="38" y="29"/>
                    <a:pt x="39" y="28"/>
                  </a:cubicBezTo>
                  <a:cubicBezTo>
                    <a:pt x="35" y="27"/>
                    <a:pt x="31" y="26"/>
                    <a:pt x="31" y="21"/>
                  </a:cubicBezTo>
                  <a:cubicBezTo>
                    <a:pt x="25" y="20"/>
                    <a:pt x="15" y="19"/>
                    <a:pt x="16" y="14"/>
                  </a:cubicBezTo>
                  <a:cubicBezTo>
                    <a:pt x="9" y="14"/>
                    <a:pt x="7" y="20"/>
                    <a:pt x="0" y="20"/>
                  </a:cubicBezTo>
                  <a:cubicBezTo>
                    <a:pt x="15" y="0"/>
                    <a:pt x="41" y="21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5" name="Freeform 236"/>
            <p:cNvSpPr>
              <a:spLocks/>
            </p:cNvSpPr>
            <p:nvPr/>
          </p:nvSpPr>
          <p:spPr bwMode="auto">
            <a:xfrm>
              <a:off x="1865" y="1511"/>
              <a:ext cx="21" cy="19"/>
            </a:xfrm>
            <a:custGeom>
              <a:avLst/>
              <a:gdLst>
                <a:gd name="T0" fmla="*/ 0 w 9"/>
                <a:gd name="T1" fmla="*/ 4 h 8"/>
                <a:gd name="T2" fmla="*/ 9 w 9"/>
                <a:gd name="T3" fmla="*/ 3 h 8"/>
                <a:gd name="T4" fmla="*/ 0 w 9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0"/>
                    <a:pt x="6" y="4"/>
                    <a:pt x="9" y="3"/>
                  </a:cubicBezTo>
                  <a:cubicBezTo>
                    <a:pt x="9" y="6"/>
                    <a:pt x="0" y="8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6" name="Freeform 237"/>
            <p:cNvSpPr>
              <a:spLocks/>
            </p:cNvSpPr>
            <p:nvPr/>
          </p:nvSpPr>
          <p:spPr bwMode="auto">
            <a:xfrm>
              <a:off x="4174" y="1511"/>
              <a:ext cx="38" cy="95"/>
            </a:xfrm>
            <a:custGeom>
              <a:avLst/>
              <a:gdLst>
                <a:gd name="T0" fmla="*/ 11 w 16"/>
                <a:gd name="T1" fmla="*/ 30 h 40"/>
                <a:gd name="T2" fmla="*/ 11 w 16"/>
                <a:gd name="T3" fmla="*/ 40 h 40"/>
                <a:gd name="T4" fmla="*/ 7 w 16"/>
                <a:gd name="T5" fmla="*/ 26 h 40"/>
                <a:gd name="T6" fmla="*/ 0 w 16"/>
                <a:gd name="T7" fmla="*/ 16 h 40"/>
                <a:gd name="T8" fmla="*/ 3 w 16"/>
                <a:gd name="T9" fmla="*/ 17 h 40"/>
                <a:gd name="T10" fmla="*/ 3 w 16"/>
                <a:gd name="T11" fmla="*/ 1 h 40"/>
                <a:gd name="T12" fmla="*/ 11 w 16"/>
                <a:gd name="T13" fmla="*/ 3 h 40"/>
                <a:gd name="T14" fmla="*/ 9 w 16"/>
                <a:gd name="T15" fmla="*/ 19 h 40"/>
                <a:gd name="T16" fmla="*/ 12 w 16"/>
                <a:gd name="T17" fmla="*/ 28 h 40"/>
                <a:gd name="T18" fmla="*/ 11 w 16"/>
                <a:gd name="T1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0">
                  <a:moveTo>
                    <a:pt x="11" y="30"/>
                  </a:moveTo>
                  <a:cubicBezTo>
                    <a:pt x="8" y="33"/>
                    <a:pt x="12" y="36"/>
                    <a:pt x="11" y="40"/>
                  </a:cubicBezTo>
                  <a:cubicBezTo>
                    <a:pt x="7" y="37"/>
                    <a:pt x="4" y="32"/>
                    <a:pt x="7" y="26"/>
                  </a:cubicBezTo>
                  <a:cubicBezTo>
                    <a:pt x="3" y="27"/>
                    <a:pt x="1" y="21"/>
                    <a:pt x="0" y="16"/>
                  </a:cubicBezTo>
                  <a:cubicBezTo>
                    <a:pt x="1" y="16"/>
                    <a:pt x="2" y="17"/>
                    <a:pt x="3" y="17"/>
                  </a:cubicBezTo>
                  <a:cubicBezTo>
                    <a:pt x="2" y="13"/>
                    <a:pt x="2" y="4"/>
                    <a:pt x="3" y="1"/>
                  </a:cubicBezTo>
                  <a:cubicBezTo>
                    <a:pt x="7" y="0"/>
                    <a:pt x="7" y="4"/>
                    <a:pt x="11" y="3"/>
                  </a:cubicBezTo>
                  <a:cubicBezTo>
                    <a:pt x="12" y="10"/>
                    <a:pt x="16" y="16"/>
                    <a:pt x="9" y="19"/>
                  </a:cubicBezTo>
                  <a:cubicBezTo>
                    <a:pt x="10" y="22"/>
                    <a:pt x="12" y="25"/>
                    <a:pt x="12" y="28"/>
                  </a:cubicBezTo>
                  <a:cubicBezTo>
                    <a:pt x="12" y="29"/>
                    <a:pt x="11" y="29"/>
                    <a:pt x="1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7" name="Freeform 238"/>
            <p:cNvSpPr>
              <a:spLocks/>
            </p:cNvSpPr>
            <p:nvPr/>
          </p:nvSpPr>
          <p:spPr bwMode="auto">
            <a:xfrm>
              <a:off x="4236" y="1601"/>
              <a:ext cx="19" cy="19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8 h 8"/>
                <a:gd name="T4" fmla="*/ 0 w 8"/>
                <a:gd name="T5" fmla="*/ 0 h 8"/>
                <a:gd name="T6" fmla="*/ 6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6" y="3"/>
                    <a:pt x="8" y="4"/>
                    <a:pt x="8" y="8"/>
                  </a:cubicBezTo>
                  <a:cubicBezTo>
                    <a:pt x="3" y="8"/>
                    <a:pt x="2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8" name="Freeform 239"/>
            <p:cNvSpPr>
              <a:spLocks/>
            </p:cNvSpPr>
            <p:nvPr/>
          </p:nvSpPr>
          <p:spPr bwMode="auto">
            <a:xfrm>
              <a:off x="3684" y="1641"/>
              <a:ext cx="31" cy="55"/>
            </a:xfrm>
            <a:custGeom>
              <a:avLst/>
              <a:gdLst>
                <a:gd name="T0" fmla="*/ 12 w 13"/>
                <a:gd name="T1" fmla="*/ 19 h 23"/>
                <a:gd name="T2" fmla="*/ 4 w 13"/>
                <a:gd name="T3" fmla="*/ 23 h 23"/>
                <a:gd name="T4" fmla="*/ 4 w 13"/>
                <a:gd name="T5" fmla="*/ 0 h 23"/>
                <a:gd name="T6" fmla="*/ 12 w 13"/>
                <a:gd name="T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12" y="19"/>
                  </a:moveTo>
                  <a:cubicBezTo>
                    <a:pt x="10" y="21"/>
                    <a:pt x="8" y="23"/>
                    <a:pt x="4" y="23"/>
                  </a:cubicBezTo>
                  <a:cubicBezTo>
                    <a:pt x="0" y="17"/>
                    <a:pt x="0" y="3"/>
                    <a:pt x="4" y="0"/>
                  </a:cubicBezTo>
                  <a:cubicBezTo>
                    <a:pt x="7" y="6"/>
                    <a:pt x="13" y="10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9" name="Freeform 240"/>
            <p:cNvSpPr>
              <a:spLocks/>
            </p:cNvSpPr>
            <p:nvPr/>
          </p:nvSpPr>
          <p:spPr bwMode="auto">
            <a:xfrm>
              <a:off x="1543" y="1776"/>
              <a:ext cx="14" cy="22"/>
            </a:xfrm>
            <a:custGeom>
              <a:avLst/>
              <a:gdLst>
                <a:gd name="T0" fmla="*/ 6 w 6"/>
                <a:gd name="T1" fmla="*/ 2 h 9"/>
                <a:gd name="T2" fmla="*/ 2 w 6"/>
                <a:gd name="T3" fmla="*/ 8 h 9"/>
                <a:gd name="T4" fmla="*/ 1 w 6"/>
                <a:gd name="T5" fmla="*/ 1 h 9"/>
                <a:gd name="T6" fmla="*/ 6 w 6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3" y="3"/>
                    <a:pt x="6" y="9"/>
                    <a:pt x="2" y="8"/>
                  </a:cubicBezTo>
                  <a:cubicBezTo>
                    <a:pt x="2" y="5"/>
                    <a:pt x="0" y="4"/>
                    <a:pt x="1" y="1"/>
                  </a:cubicBezTo>
                  <a:cubicBezTo>
                    <a:pt x="4" y="0"/>
                    <a:pt x="3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0" name="Freeform 241"/>
            <p:cNvSpPr>
              <a:spLocks/>
            </p:cNvSpPr>
            <p:nvPr/>
          </p:nvSpPr>
          <p:spPr bwMode="auto">
            <a:xfrm>
              <a:off x="4288" y="1812"/>
              <a:ext cx="42" cy="24"/>
            </a:xfrm>
            <a:custGeom>
              <a:avLst/>
              <a:gdLst>
                <a:gd name="T0" fmla="*/ 18 w 18"/>
                <a:gd name="T1" fmla="*/ 10 h 10"/>
                <a:gd name="T2" fmla="*/ 0 w 18"/>
                <a:gd name="T3" fmla="*/ 7 h 10"/>
                <a:gd name="T4" fmla="*/ 18 w 1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2" y="8"/>
                    <a:pt x="6" y="2"/>
                    <a:pt x="0" y="7"/>
                  </a:cubicBezTo>
                  <a:cubicBezTo>
                    <a:pt x="2" y="0"/>
                    <a:pt x="18" y="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1" name="Freeform 242"/>
            <p:cNvSpPr>
              <a:spLocks/>
            </p:cNvSpPr>
            <p:nvPr/>
          </p:nvSpPr>
          <p:spPr bwMode="auto">
            <a:xfrm>
              <a:off x="4546" y="1838"/>
              <a:ext cx="52" cy="40"/>
            </a:xfrm>
            <a:custGeom>
              <a:avLst/>
              <a:gdLst>
                <a:gd name="T0" fmla="*/ 22 w 22"/>
                <a:gd name="T1" fmla="*/ 0 h 17"/>
                <a:gd name="T2" fmla="*/ 0 w 22"/>
                <a:gd name="T3" fmla="*/ 8 h 17"/>
                <a:gd name="T4" fmla="*/ 14 w 22"/>
                <a:gd name="T5" fmla="*/ 7 h 17"/>
                <a:gd name="T6" fmla="*/ 17 w 22"/>
                <a:gd name="T7" fmla="*/ 0 h 17"/>
                <a:gd name="T8" fmla="*/ 22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2" y="0"/>
                  </a:moveTo>
                  <a:cubicBezTo>
                    <a:pt x="21" y="9"/>
                    <a:pt x="6" y="17"/>
                    <a:pt x="0" y="8"/>
                  </a:cubicBezTo>
                  <a:cubicBezTo>
                    <a:pt x="8" y="9"/>
                    <a:pt x="9" y="4"/>
                    <a:pt x="14" y="7"/>
                  </a:cubicBezTo>
                  <a:cubicBezTo>
                    <a:pt x="17" y="6"/>
                    <a:pt x="18" y="4"/>
                    <a:pt x="17" y="0"/>
                  </a:cubicBezTo>
                  <a:cubicBezTo>
                    <a:pt x="19" y="0"/>
                    <a:pt x="2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2" name="Freeform 243"/>
            <p:cNvSpPr>
              <a:spLocks/>
            </p:cNvSpPr>
            <p:nvPr/>
          </p:nvSpPr>
          <p:spPr bwMode="auto">
            <a:xfrm>
              <a:off x="4006" y="1859"/>
              <a:ext cx="128" cy="53"/>
            </a:xfrm>
            <a:custGeom>
              <a:avLst/>
              <a:gdLst>
                <a:gd name="T0" fmla="*/ 53 w 54"/>
                <a:gd name="T1" fmla="*/ 15 h 22"/>
                <a:gd name="T2" fmla="*/ 54 w 54"/>
                <a:gd name="T3" fmla="*/ 15 h 22"/>
                <a:gd name="T4" fmla="*/ 47 w 54"/>
                <a:gd name="T5" fmla="*/ 18 h 22"/>
                <a:gd name="T6" fmla="*/ 0 w 54"/>
                <a:gd name="T7" fmla="*/ 7 h 22"/>
                <a:gd name="T8" fmla="*/ 4 w 54"/>
                <a:gd name="T9" fmla="*/ 1 h 22"/>
                <a:gd name="T10" fmla="*/ 18 w 54"/>
                <a:gd name="T11" fmla="*/ 7 h 22"/>
                <a:gd name="T12" fmla="*/ 29 w 54"/>
                <a:gd name="T13" fmla="*/ 5 h 22"/>
                <a:gd name="T14" fmla="*/ 45 w 54"/>
                <a:gd name="T15" fmla="*/ 8 h 22"/>
                <a:gd name="T16" fmla="*/ 40 w 54"/>
                <a:gd name="T17" fmla="*/ 10 h 22"/>
                <a:gd name="T18" fmla="*/ 44 w 54"/>
                <a:gd name="T19" fmla="*/ 13 h 22"/>
                <a:gd name="T20" fmla="*/ 48 w 54"/>
                <a:gd name="T21" fmla="*/ 15 h 22"/>
                <a:gd name="T22" fmla="*/ 53 w 54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2">
                  <a:moveTo>
                    <a:pt x="53" y="15"/>
                  </a:moveTo>
                  <a:cubicBezTo>
                    <a:pt x="53" y="15"/>
                    <a:pt x="54" y="15"/>
                    <a:pt x="54" y="15"/>
                  </a:cubicBezTo>
                  <a:cubicBezTo>
                    <a:pt x="53" y="22"/>
                    <a:pt x="49" y="14"/>
                    <a:pt x="47" y="18"/>
                  </a:cubicBezTo>
                  <a:cubicBezTo>
                    <a:pt x="32" y="14"/>
                    <a:pt x="13" y="14"/>
                    <a:pt x="0" y="7"/>
                  </a:cubicBezTo>
                  <a:cubicBezTo>
                    <a:pt x="2" y="6"/>
                    <a:pt x="3" y="4"/>
                    <a:pt x="4" y="1"/>
                  </a:cubicBezTo>
                  <a:cubicBezTo>
                    <a:pt x="8" y="4"/>
                    <a:pt x="16" y="0"/>
                    <a:pt x="18" y="7"/>
                  </a:cubicBezTo>
                  <a:cubicBezTo>
                    <a:pt x="23" y="6"/>
                    <a:pt x="27" y="10"/>
                    <a:pt x="29" y="5"/>
                  </a:cubicBezTo>
                  <a:cubicBezTo>
                    <a:pt x="34" y="6"/>
                    <a:pt x="38" y="9"/>
                    <a:pt x="45" y="8"/>
                  </a:cubicBezTo>
                  <a:cubicBezTo>
                    <a:pt x="45" y="9"/>
                    <a:pt x="42" y="10"/>
                    <a:pt x="40" y="10"/>
                  </a:cubicBezTo>
                  <a:cubicBezTo>
                    <a:pt x="39" y="13"/>
                    <a:pt x="42" y="13"/>
                    <a:pt x="44" y="13"/>
                  </a:cubicBezTo>
                  <a:cubicBezTo>
                    <a:pt x="48" y="12"/>
                    <a:pt x="47" y="14"/>
                    <a:pt x="48" y="15"/>
                  </a:cubicBezTo>
                  <a:cubicBezTo>
                    <a:pt x="50" y="15"/>
                    <a:pt x="51" y="15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3" name="Freeform 244"/>
            <p:cNvSpPr>
              <a:spLocks/>
            </p:cNvSpPr>
            <p:nvPr/>
          </p:nvSpPr>
          <p:spPr bwMode="auto">
            <a:xfrm>
              <a:off x="4186" y="1883"/>
              <a:ext cx="40" cy="29"/>
            </a:xfrm>
            <a:custGeom>
              <a:avLst/>
              <a:gdLst>
                <a:gd name="T0" fmla="*/ 15 w 17"/>
                <a:gd name="T1" fmla="*/ 5 h 12"/>
                <a:gd name="T2" fmla="*/ 0 w 17"/>
                <a:gd name="T3" fmla="*/ 9 h 12"/>
                <a:gd name="T4" fmla="*/ 15 w 17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15" y="5"/>
                  </a:moveTo>
                  <a:cubicBezTo>
                    <a:pt x="17" y="10"/>
                    <a:pt x="6" y="9"/>
                    <a:pt x="0" y="9"/>
                  </a:cubicBezTo>
                  <a:cubicBezTo>
                    <a:pt x="1" y="0"/>
                    <a:pt x="12" y="12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Freeform 245"/>
            <p:cNvSpPr>
              <a:spLocks/>
            </p:cNvSpPr>
            <p:nvPr/>
          </p:nvSpPr>
          <p:spPr bwMode="auto">
            <a:xfrm>
              <a:off x="4229" y="1897"/>
              <a:ext cx="49" cy="29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21 w 2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14" y="4"/>
                    <a:pt x="9" y="9"/>
                    <a:pt x="0" y="12"/>
                  </a:cubicBezTo>
                  <a:cubicBezTo>
                    <a:pt x="3" y="4"/>
                    <a:pt x="11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5" name="Freeform 246"/>
            <p:cNvSpPr>
              <a:spLocks/>
            </p:cNvSpPr>
            <p:nvPr/>
          </p:nvSpPr>
          <p:spPr bwMode="auto">
            <a:xfrm>
              <a:off x="4879" y="2025"/>
              <a:ext cx="17" cy="17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6 h 7"/>
                <a:gd name="T4" fmla="*/ 0 w 7"/>
                <a:gd name="T5" fmla="*/ 5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3"/>
                    <a:pt x="7" y="5"/>
                    <a:pt x="6" y="6"/>
                  </a:cubicBezTo>
                  <a:cubicBezTo>
                    <a:pt x="3" y="7"/>
                    <a:pt x="2" y="5"/>
                    <a:pt x="0" y="5"/>
                  </a:cubicBezTo>
                  <a:cubicBezTo>
                    <a:pt x="1" y="2"/>
                    <a:pt x="2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6" name="Freeform 247"/>
            <p:cNvSpPr>
              <a:spLocks/>
            </p:cNvSpPr>
            <p:nvPr/>
          </p:nvSpPr>
          <p:spPr bwMode="auto">
            <a:xfrm>
              <a:off x="4354" y="2353"/>
              <a:ext cx="50" cy="49"/>
            </a:xfrm>
            <a:custGeom>
              <a:avLst/>
              <a:gdLst>
                <a:gd name="T0" fmla="*/ 5 w 21"/>
                <a:gd name="T1" fmla="*/ 0 h 21"/>
                <a:gd name="T2" fmla="*/ 21 w 21"/>
                <a:gd name="T3" fmla="*/ 1 h 21"/>
                <a:gd name="T4" fmla="*/ 12 w 21"/>
                <a:gd name="T5" fmla="*/ 17 h 21"/>
                <a:gd name="T6" fmla="*/ 0 w 21"/>
                <a:gd name="T7" fmla="*/ 19 h 21"/>
                <a:gd name="T8" fmla="*/ 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5" y="0"/>
                  </a:moveTo>
                  <a:cubicBezTo>
                    <a:pt x="9" y="5"/>
                    <a:pt x="15" y="4"/>
                    <a:pt x="21" y="1"/>
                  </a:cubicBezTo>
                  <a:cubicBezTo>
                    <a:pt x="21" y="9"/>
                    <a:pt x="13" y="10"/>
                    <a:pt x="12" y="17"/>
                  </a:cubicBezTo>
                  <a:cubicBezTo>
                    <a:pt x="7" y="12"/>
                    <a:pt x="7" y="21"/>
                    <a:pt x="0" y="19"/>
                  </a:cubicBezTo>
                  <a:cubicBezTo>
                    <a:pt x="1" y="14"/>
                    <a:pt x="1" y="5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Freeform 248"/>
            <p:cNvSpPr>
              <a:spLocks/>
            </p:cNvSpPr>
            <p:nvPr/>
          </p:nvSpPr>
          <p:spPr bwMode="auto">
            <a:xfrm>
              <a:off x="4562" y="2353"/>
              <a:ext cx="138" cy="102"/>
            </a:xfrm>
            <a:custGeom>
              <a:avLst/>
              <a:gdLst>
                <a:gd name="T0" fmla="*/ 53 w 58"/>
                <a:gd name="T1" fmla="*/ 0 h 43"/>
                <a:gd name="T2" fmla="*/ 52 w 58"/>
                <a:gd name="T3" fmla="*/ 4 h 43"/>
                <a:gd name="T4" fmla="*/ 58 w 58"/>
                <a:gd name="T5" fmla="*/ 3 h 43"/>
                <a:gd name="T6" fmla="*/ 41 w 58"/>
                <a:gd name="T7" fmla="*/ 21 h 43"/>
                <a:gd name="T8" fmla="*/ 0 w 58"/>
                <a:gd name="T9" fmla="*/ 34 h 43"/>
                <a:gd name="T10" fmla="*/ 53 w 58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3">
                  <a:moveTo>
                    <a:pt x="53" y="0"/>
                  </a:moveTo>
                  <a:cubicBezTo>
                    <a:pt x="53" y="2"/>
                    <a:pt x="52" y="2"/>
                    <a:pt x="52" y="4"/>
                  </a:cubicBezTo>
                  <a:cubicBezTo>
                    <a:pt x="53" y="7"/>
                    <a:pt x="55" y="2"/>
                    <a:pt x="58" y="3"/>
                  </a:cubicBezTo>
                  <a:cubicBezTo>
                    <a:pt x="56" y="12"/>
                    <a:pt x="41" y="12"/>
                    <a:pt x="41" y="21"/>
                  </a:cubicBezTo>
                  <a:cubicBezTo>
                    <a:pt x="23" y="21"/>
                    <a:pt x="18" y="43"/>
                    <a:pt x="0" y="34"/>
                  </a:cubicBezTo>
                  <a:cubicBezTo>
                    <a:pt x="15" y="20"/>
                    <a:pt x="37" y="13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8" name="Freeform 255"/>
            <p:cNvSpPr>
              <a:spLocks/>
            </p:cNvSpPr>
            <p:nvPr/>
          </p:nvSpPr>
          <p:spPr bwMode="auto">
            <a:xfrm>
              <a:off x="4070" y="2130"/>
              <a:ext cx="12" cy="23"/>
            </a:xfrm>
            <a:custGeom>
              <a:avLst/>
              <a:gdLst>
                <a:gd name="T0" fmla="*/ 4 w 5"/>
                <a:gd name="T1" fmla="*/ 0 h 10"/>
                <a:gd name="T2" fmla="*/ 2 w 5"/>
                <a:gd name="T3" fmla="*/ 5 h 10"/>
                <a:gd name="T4" fmla="*/ 1 w 5"/>
                <a:gd name="T5" fmla="*/ 10 h 10"/>
                <a:gd name="T6" fmla="*/ 0 w 5"/>
                <a:gd name="T7" fmla="*/ 7 h 10"/>
                <a:gd name="T8" fmla="*/ 4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4" y="4"/>
                    <a:pt x="5" y="9"/>
                    <a:pt x="2" y="5"/>
                  </a:cubicBezTo>
                  <a:cubicBezTo>
                    <a:pt x="2" y="7"/>
                    <a:pt x="3" y="10"/>
                    <a:pt x="1" y="10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9" name="Freeform 256"/>
            <p:cNvSpPr>
              <a:spLocks/>
            </p:cNvSpPr>
            <p:nvPr/>
          </p:nvSpPr>
          <p:spPr bwMode="auto">
            <a:xfrm>
              <a:off x="4222" y="1765"/>
              <a:ext cx="23" cy="2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0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9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</p:grpSp>
      <p:graphicFrame>
        <p:nvGraphicFramePr>
          <p:cNvPr id="338" name="Chart 337"/>
          <p:cNvGraphicFramePr/>
          <p:nvPr userDrawn="1">
            <p:extLst>
              <p:ext uri="{D42A27DB-BD31-4B8C-83A1-F6EECF244321}">
                <p14:modId xmlns:p14="http://schemas.microsoft.com/office/powerpoint/2010/main" val="4260704314"/>
              </p:ext>
            </p:extLst>
          </p:nvPr>
        </p:nvGraphicFramePr>
        <p:xfrm>
          <a:off x="5148064" y="1370878"/>
          <a:ext cx="3536838" cy="208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0" name="Group 39"/>
          <p:cNvGrpSpPr/>
          <p:nvPr userDrawn="1"/>
        </p:nvGrpSpPr>
        <p:grpSpPr>
          <a:xfrm>
            <a:off x="1588" y="2535238"/>
            <a:ext cx="3617913" cy="2606675"/>
            <a:chOff x="1588" y="2535238"/>
            <a:chExt cx="3617913" cy="2606675"/>
          </a:xfrm>
        </p:grpSpPr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Social Media Infographic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367" name="Group 79"/>
          <p:cNvGrpSpPr>
            <a:grpSpLocks noChangeAspect="1"/>
          </p:cNvGrpSpPr>
          <p:nvPr userDrawn="1"/>
        </p:nvGrpSpPr>
        <p:grpSpPr bwMode="auto">
          <a:xfrm>
            <a:off x="731459" y="2452688"/>
            <a:ext cx="5514975" cy="2689225"/>
            <a:chOff x="745" y="1545"/>
            <a:chExt cx="3474" cy="1694"/>
          </a:xfrm>
        </p:grpSpPr>
        <p:sp>
          <p:nvSpPr>
            <p:cNvPr id="370" name="Freeform 81"/>
            <p:cNvSpPr>
              <a:spLocks/>
            </p:cNvSpPr>
            <p:nvPr userDrawn="1"/>
          </p:nvSpPr>
          <p:spPr bwMode="auto">
            <a:xfrm>
              <a:off x="3129" y="2200"/>
              <a:ext cx="240" cy="72"/>
            </a:xfrm>
            <a:custGeom>
              <a:avLst/>
              <a:gdLst>
                <a:gd name="T0" fmla="*/ 0 w 418"/>
                <a:gd name="T1" fmla="*/ 45 h 124"/>
                <a:gd name="T2" fmla="*/ 354 w 418"/>
                <a:gd name="T3" fmla="*/ 124 h 124"/>
                <a:gd name="T4" fmla="*/ 354 w 418"/>
                <a:gd name="T5" fmla="*/ 124 h 124"/>
                <a:gd name="T6" fmla="*/ 354 w 418"/>
                <a:gd name="T7" fmla="*/ 124 h 124"/>
                <a:gd name="T8" fmla="*/ 378 w 418"/>
                <a:gd name="T9" fmla="*/ 90 h 124"/>
                <a:gd name="T10" fmla="*/ 0 w 418"/>
                <a:gd name="T1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24">
                  <a:moveTo>
                    <a:pt x="0" y="45"/>
                  </a:moveTo>
                  <a:cubicBezTo>
                    <a:pt x="354" y="124"/>
                    <a:pt x="354" y="124"/>
                    <a:pt x="354" y="124"/>
                  </a:cubicBezTo>
                  <a:cubicBezTo>
                    <a:pt x="354" y="124"/>
                    <a:pt x="354" y="124"/>
                    <a:pt x="354" y="124"/>
                  </a:cubicBezTo>
                  <a:cubicBezTo>
                    <a:pt x="354" y="124"/>
                    <a:pt x="354" y="124"/>
                    <a:pt x="354" y="124"/>
                  </a:cubicBezTo>
                  <a:cubicBezTo>
                    <a:pt x="365" y="110"/>
                    <a:pt x="374" y="98"/>
                    <a:pt x="378" y="90"/>
                  </a:cubicBezTo>
                  <a:cubicBezTo>
                    <a:pt x="418" y="0"/>
                    <a:pt x="60" y="32"/>
                    <a:pt x="0" y="45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82"/>
            <p:cNvSpPr>
              <a:spLocks/>
            </p:cNvSpPr>
            <p:nvPr userDrawn="1"/>
          </p:nvSpPr>
          <p:spPr bwMode="auto">
            <a:xfrm>
              <a:off x="2633" y="1545"/>
              <a:ext cx="496" cy="961"/>
            </a:xfrm>
            <a:custGeom>
              <a:avLst/>
              <a:gdLst>
                <a:gd name="T0" fmla="*/ 773 w 862"/>
                <a:gd name="T1" fmla="*/ 3 h 1671"/>
                <a:gd name="T2" fmla="*/ 155 w 862"/>
                <a:gd name="T3" fmla="*/ 12 h 1671"/>
                <a:gd name="T4" fmla="*/ 135 w 862"/>
                <a:gd name="T5" fmla="*/ 16 h 1671"/>
                <a:gd name="T6" fmla="*/ 53 w 862"/>
                <a:gd name="T7" fmla="*/ 107 h 1671"/>
                <a:gd name="T8" fmla="*/ 31 w 862"/>
                <a:gd name="T9" fmla="*/ 471 h 1671"/>
                <a:gd name="T10" fmla="*/ 16 w 862"/>
                <a:gd name="T11" fmla="*/ 739 h 1671"/>
                <a:gd name="T12" fmla="*/ 11 w 862"/>
                <a:gd name="T13" fmla="*/ 829 h 1671"/>
                <a:gd name="T14" fmla="*/ 0 w 862"/>
                <a:gd name="T15" fmla="*/ 1047 h 1671"/>
                <a:gd name="T16" fmla="*/ 1 w 862"/>
                <a:gd name="T17" fmla="*/ 1574 h 1671"/>
                <a:gd name="T18" fmla="*/ 1 w 862"/>
                <a:gd name="T19" fmla="*/ 1575 h 1671"/>
                <a:gd name="T20" fmla="*/ 107 w 862"/>
                <a:gd name="T21" fmla="*/ 1669 h 1671"/>
                <a:gd name="T22" fmla="*/ 448 w 862"/>
                <a:gd name="T23" fmla="*/ 1671 h 1671"/>
                <a:gd name="T24" fmla="*/ 595 w 862"/>
                <a:gd name="T25" fmla="*/ 1669 h 1671"/>
                <a:gd name="T26" fmla="*/ 720 w 862"/>
                <a:gd name="T27" fmla="*/ 1613 h 1671"/>
                <a:gd name="T28" fmla="*/ 812 w 862"/>
                <a:gd name="T29" fmla="*/ 1125 h 1671"/>
                <a:gd name="T30" fmla="*/ 820 w 862"/>
                <a:gd name="T31" fmla="*/ 966 h 1671"/>
                <a:gd name="T32" fmla="*/ 821 w 862"/>
                <a:gd name="T33" fmla="*/ 955 h 1671"/>
                <a:gd name="T34" fmla="*/ 834 w 862"/>
                <a:gd name="T35" fmla="*/ 722 h 1671"/>
                <a:gd name="T36" fmla="*/ 862 w 862"/>
                <a:gd name="T37" fmla="*/ 107 h 1671"/>
                <a:gd name="T38" fmla="*/ 773 w 862"/>
                <a:gd name="T39" fmla="*/ 3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2" h="1671">
                  <a:moveTo>
                    <a:pt x="773" y="3"/>
                  </a:moveTo>
                  <a:cubicBezTo>
                    <a:pt x="687" y="0"/>
                    <a:pt x="155" y="12"/>
                    <a:pt x="155" y="12"/>
                  </a:cubicBezTo>
                  <a:cubicBezTo>
                    <a:pt x="155" y="12"/>
                    <a:pt x="147" y="13"/>
                    <a:pt x="135" y="16"/>
                  </a:cubicBezTo>
                  <a:cubicBezTo>
                    <a:pt x="108" y="23"/>
                    <a:pt x="60" y="45"/>
                    <a:pt x="53" y="107"/>
                  </a:cubicBezTo>
                  <a:cubicBezTo>
                    <a:pt x="49" y="142"/>
                    <a:pt x="40" y="297"/>
                    <a:pt x="31" y="471"/>
                  </a:cubicBezTo>
                  <a:cubicBezTo>
                    <a:pt x="26" y="560"/>
                    <a:pt x="21" y="654"/>
                    <a:pt x="16" y="739"/>
                  </a:cubicBezTo>
                  <a:cubicBezTo>
                    <a:pt x="15" y="771"/>
                    <a:pt x="13" y="801"/>
                    <a:pt x="11" y="829"/>
                  </a:cubicBezTo>
                  <a:cubicBezTo>
                    <a:pt x="5" y="955"/>
                    <a:pt x="0" y="1047"/>
                    <a:pt x="0" y="1047"/>
                  </a:cubicBezTo>
                  <a:cubicBezTo>
                    <a:pt x="0" y="1047"/>
                    <a:pt x="1" y="1574"/>
                    <a:pt x="1" y="1574"/>
                  </a:cubicBezTo>
                  <a:cubicBezTo>
                    <a:pt x="1" y="1574"/>
                    <a:pt x="1" y="1575"/>
                    <a:pt x="1" y="1575"/>
                  </a:cubicBezTo>
                  <a:cubicBezTo>
                    <a:pt x="6" y="1583"/>
                    <a:pt x="21" y="1666"/>
                    <a:pt x="107" y="1669"/>
                  </a:cubicBezTo>
                  <a:cubicBezTo>
                    <a:pt x="448" y="1671"/>
                    <a:pt x="448" y="1671"/>
                    <a:pt x="448" y="1671"/>
                  </a:cubicBezTo>
                  <a:cubicBezTo>
                    <a:pt x="595" y="1669"/>
                    <a:pt x="595" y="1669"/>
                    <a:pt x="595" y="1669"/>
                  </a:cubicBezTo>
                  <a:cubicBezTo>
                    <a:pt x="595" y="1669"/>
                    <a:pt x="718" y="1668"/>
                    <a:pt x="720" y="1613"/>
                  </a:cubicBezTo>
                  <a:cubicBezTo>
                    <a:pt x="812" y="1125"/>
                    <a:pt x="812" y="1125"/>
                    <a:pt x="812" y="1125"/>
                  </a:cubicBezTo>
                  <a:cubicBezTo>
                    <a:pt x="820" y="966"/>
                    <a:pt x="820" y="966"/>
                    <a:pt x="820" y="966"/>
                  </a:cubicBezTo>
                  <a:cubicBezTo>
                    <a:pt x="821" y="955"/>
                    <a:pt x="821" y="955"/>
                    <a:pt x="821" y="955"/>
                  </a:cubicBezTo>
                  <a:cubicBezTo>
                    <a:pt x="834" y="722"/>
                    <a:pt x="834" y="722"/>
                    <a:pt x="834" y="722"/>
                  </a:cubicBezTo>
                  <a:cubicBezTo>
                    <a:pt x="862" y="107"/>
                    <a:pt x="862" y="107"/>
                    <a:pt x="862" y="107"/>
                  </a:cubicBezTo>
                  <a:cubicBezTo>
                    <a:pt x="862" y="107"/>
                    <a:pt x="858" y="7"/>
                    <a:pt x="773" y="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2" name="Freeform 83"/>
            <p:cNvSpPr>
              <a:spLocks/>
            </p:cNvSpPr>
            <p:nvPr userDrawn="1"/>
          </p:nvSpPr>
          <p:spPr bwMode="auto">
            <a:xfrm>
              <a:off x="2463" y="2297"/>
              <a:ext cx="175" cy="64"/>
            </a:xfrm>
            <a:custGeom>
              <a:avLst/>
              <a:gdLst>
                <a:gd name="T0" fmla="*/ 0 w 305"/>
                <a:gd name="T1" fmla="*/ 111 h 111"/>
                <a:gd name="T2" fmla="*/ 304 w 305"/>
                <a:gd name="T3" fmla="*/ 31 h 111"/>
                <a:gd name="T4" fmla="*/ 304 w 305"/>
                <a:gd name="T5" fmla="*/ 31 h 111"/>
                <a:gd name="T6" fmla="*/ 305 w 305"/>
                <a:gd name="T7" fmla="*/ 0 h 111"/>
                <a:gd name="T8" fmla="*/ 282 w 305"/>
                <a:gd name="T9" fmla="*/ 8 h 111"/>
                <a:gd name="T10" fmla="*/ 278 w 305"/>
                <a:gd name="T11" fmla="*/ 9 h 111"/>
                <a:gd name="T12" fmla="*/ 271 w 305"/>
                <a:gd name="T13" fmla="*/ 11 h 111"/>
                <a:gd name="T14" fmla="*/ 265 w 305"/>
                <a:gd name="T15" fmla="*/ 12 h 111"/>
                <a:gd name="T16" fmla="*/ 31 w 305"/>
                <a:gd name="T17" fmla="*/ 71 h 111"/>
                <a:gd name="T18" fmla="*/ 29 w 305"/>
                <a:gd name="T19" fmla="*/ 71 h 111"/>
                <a:gd name="T20" fmla="*/ 19 w 305"/>
                <a:gd name="T21" fmla="*/ 73 h 111"/>
                <a:gd name="T22" fmla="*/ 19 w 305"/>
                <a:gd name="T23" fmla="*/ 73 h 111"/>
                <a:gd name="T24" fmla="*/ 11 w 305"/>
                <a:gd name="T25" fmla="*/ 87 h 111"/>
                <a:gd name="T26" fmla="*/ 0 w 305"/>
                <a:gd name="T2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5" h="111">
                  <a:moveTo>
                    <a:pt x="0" y="111"/>
                  </a:moveTo>
                  <a:cubicBezTo>
                    <a:pt x="39" y="103"/>
                    <a:pt x="237" y="60"/>
                    <a:pt x="304" y="31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97" y="3"/>
                    <a:pt x="289" y="5"/>
                    <a:pt x="282" y="8"/>
                  </a:cubicBezTo>
                  <a:cubicBezTo>
                    <a:pt x="280" y="8"/>
                    <a:pt x="279" y="8"/>
                    <a:pt x="278" y="9"/>
                  </a:cubicBezTo>
                  <a:cubicBezTo>
                    <a:pt x="275" y="9"/>
                    <a:pt x="273" y="10"/>
                    <a:pt x="271" y="11"/>
                  </a:cubicBezTo>
                  <a:cubicBezTo>
                    <a:pt x="269" y="11"/>
                    <a:pt x="267" y="12"/>
                    <a:pt x="265" y="12"/>
                  </a:cubicBezTo>
                  <a:cubicBezTo>
                    <a:pt x="189" y="34"/>
                    <a:pt x="73" y="61"/>
                    <a:pt x="31" y="71"/>
                  </a:cubicBezTo>
                  <a:cubicBezTo>
                    <a:pt x="30" y="71"/>
                    <a:pt x="30" y="71"/>
                    <a:pt x="29" y="71"/>
                  </a:cubicBezTo>
                  <a:cubicBezTo>
                    <a:pt x="25" y="72"/>
                    <a:pt x="22" y="73"/>
                    <a:pt x="19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5" y="75"/>
                    <a:pt x="14" y="78"/>
                    <a:pt x="11" y="87"/>
                  </a:cubicBezTo>
                  <a:cubicBezTo>
                    <a:pt x="8" y="93"/>
                    <a:pt x="4" y="102"/>
                    <a:pt x="0" y="111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3" name="Freeform 84"/>
            <p:cNvSpPr>
              <a:spLocks noEditPoints="1"/>
            </p:cNvSpPr>
            <p:nvPr userDrawn="1"/>
          </p:nvSpPr>
          <p:spPr bwMode="auto">
            <a:xfrm>
              <a:off x="2857" y="1924"/>
              <a:ext cx="1362" cy="1315"/>
            </a:xfrm>
            <a:custGeom>
              <a:avLst/>
              <a:gdLst>
                <a:gd name="T0" fmla="*/ 2222 w 2369"/>
                <a:gd name="T1" fmla="*/ 2111 h 2286"/>
                <a:gd name="T2" fmla="*/ 1751 w 2369"/>
                <a:gd name="T3" fmla="*/ 1470 h 2286"/>
                <a:gd name="T4" fmla="*/ 1567 w 2369"/>
                <a:gd name="T5" fmla="*/ 933 h 2286"/>
                <a:gd name="T6" fmla="*/ 1496 w 2369"/>
                <a:gd name="T7" fmla="*/ 544 h 2286"/>
                <a:gd name="T8" fmla="*/ 1406 w 2369"/>
                <a:gd name="T9" fmla="*/ 443 h 2286"/>
                <a:gd name="T10" fmla="*/ 1401 w 2369"/>
                <a:gd name="T11" fmla="*/ 442 h 2286"/>
                <a:gd name="T12" fmla="*/ 1359 w 2369"/>
                <a:gd name="T13" fmla="*/ 317 h 2286"/>
                <a:gd name="T14" fmla="*/ 1000 w 2369"/>
                <a:gd name="T15" fmla="*/ 116 h 2286"/>
                <a:gd name="T16" fmla="*/ 656 w 2369"/>
                <a:gd name="T17" fmla="*/ 30 h 2286"/>
                <a:gd name="T18" fmla="*/ 445 w 2369"/>
                <a:gd name="T19" fmla="*/ 62 h 2286"/>
                <a:gd name="T20" fmla="*/ 432 w 2369"/>
                <a:gd name="T21" fmla="*/ 295 h 2286"/>
                <a:gd name="T22" fmla="*/ 604 w 2369"/>
                <a:gd name="T23" fmla="*/ 287 h 2286"/>
                <a:gd name="T24" fmla="*/ 684 w 2369"/>
                <a:gd name="T25" fmla="*/ 283 h 2286"/>
                <a:gd name="T26" fmla="*/ 431 w 2369"/>
                <a:gd name="T27" fmla="*/ 306 h 2286"/>
                <a:gd name="T28" fmla="*/ 424 w 2369"/>
                <a:gd name="T29" fmla="*/ 443 h 2286"/>
                <a:gd name="T30" fmla="*/ 423 w 2369"/>
                <a:gd name="T31" fmla="*/ 465 h 2286"/>
                <a:gd name="T32" fmla="*/ 418 w 2369"/>
                <a:gd name="T33" fmla="*/ 462 h 2286"/>
                <a:gd name="T34" fmla="*/ 396 w 2369"/>
                <a:gd name="T35" fmla="*/ 443 h 2286"/>
                <a:gd name="T36" fmla="*/ 387 w 2369"/>
                <a:gd name="T37" fmla="*/ 436 h 2286"/>
                <a:gd name="T38" fmla="*/ 381 w 2369"/>
                <a:gd name="T39" fmla="*/ 433 h 2286"/>
                <a:gd name="T40" fmla="*/ 367 w 2369"/>
                <a:gd name="T41" fmla="*/ 422 h 2286"/>
                <a:gd name="T42" fmla="*/ 361 w 2369"/>
                <a:gd name="T43" fmla="*/ 417 h 2286"/>
                <a:gd name="T44" fmla="*/ 351 w 2369"/>
                <a:gd name="T45" fmla="*/ 410 h 2286"/>
                <a:gd name="T46" fmla="*/ 346 w 2369"/>
                <a:gd name="T47" fmla="*/ 406 h 2286"/>
                <a:gd name="T48" fmla="*/ 341 w 2369"/>
                <a:gd name="T49" fmla="*/ 403 h 2286"/>
                <a:gd name="T50" fmla="*/ 336 w 2369"/>
                <a:gd name="T51" fmla="*/ 400 h 2286"/>
                <a:gd name="T52" fmla="*/ 311 w 2369"/>
                <a:gd name="T53" fmla="*/ 389 h 2286"/>
                <a:gd name="T54" fmla="*/ 133 w 2369"/>
                <a:gd name="T55" fmla="*/ 437 h 2286"/>
                <a:gd name="T56" fmla="*/ 131 w 2369"/>
                <a:gd name="T57" fmla="*/ 443 h 2286"/>
                <a:gd name="T58" fmla="*/ 241 w 2369"/>
                <a:gd name="T59" fmla="*/ 760 h 2286"/>
                <a:gd name="T60" fmla="*/ 288 w 2369"/>
                <a:gd name="T61" fmla="*/ 847 h 2286"/>
                <a:gd name="T62" fmla="*/ 331 w 2369"/>
                <a:gd name="T63" fmla="*/ 953 h 2286"/>
                <a:gd name="T64" fmla="*/ 206 w 2369"/>
                <a:gd name="T65" fmla="*/ 1009 h 2286"/>
                <a:gd name="T66" fmla="*/ 59 w 2369"/>
                <a:gd name="T67" fmla="*/ 1011 h 2286"/>
                <a:gd name="T68" fmla="*/ 92 w 2369"/>
                <a:gd name="T69" fmla="*/ 1169 h 2286"/>
                <a:gd name="T70" fmla="*/ 478 w 2369"/>
                <a:gd name="T71" fmla="*/ 1197 h 2286"/>
                <a:gd name="T72" fmla="*/ 524 w 2369"/>
                <a:gd name="T73" fmla="*/ 1224 h 2286"/>
                <a:gd name="T74" fmla="*/ 739 w 2369"/>
                <a:gd name="T75" fmla="*/ 1431 h 2286"/>
                <a:gd name="T76" fmla="*/ 969 w 2369"/>
                <a:gd name="T77" fmla="*/ 1654 h 2286"/>
                <a:gd name="T78" fmla="*/ 1109 w 2369"/>
                <a:gd name="T79" fmla="*/ 1812 h 2286"/>
                <a:gd name="T80" fmla="*/ 1235 w 2369"/>
                <a:gd name="T81" fmla="*/ 1951 h 2286"/>
                <a:gd name="T82" fmla="*/ 1362 w 2369"/>
                <a:gd name="T83" fmla="*/ 2286 h 2286"/>
                <a:gd name="T84" fmla="*/ 2369 w 2369"/>
                <a:gd name="T85" fmla="*/ 2286 h 2286"/>
                <a:gd name="T86" fmla="*/ 2222 w 2369"/>
                <a:gd name="T87" fmla="*/ 2111 h 2286"/>
                <a:gd name="T88" fmla="*/ 852 w 2369"/>
                <a:gd name="T89" fmla="*/ 570 h 2286"/>
                <a:gd name="T90" fmla="*/ 843 w 2369"/>
                <a:gd name="T91" fmla="*/ 585 h 2286"/>
                <a:gd name="T92" fmla="*/ 828 w 2369"/>
                <a:gd name="T93" fmla="*/ 604 h 2286"/>
                <a:gd name="T94" fmla="*/ 744 w 2369"/>
                <a:gd name="T95" fmla="*/ 681 h 2286"/>
                <a:gd name="T96" fmla="*/ 637 w 2369"/>
                <a:gd name="T97" fmla="*/ 659 h 2286"/>
                <a:gd name="T98" fmla="*/ 527 w 2369"/>
                <a:gd name="T99" fmla="*/ 594 h 2286"/>
                <a:gd name="T100" fmla="*/ 474 w 2369"/>
                <a:gd name="T101" fmla="*/ 525 h 2286"/>
                <a:gd name="T102" fmla="*/ 474 w 2369"/>
                <a:gd name="T103" fmla="*/ 525 h 2286"/>
                <a:gd name="T104" fmla="*/ 852 w 2369"/>
                <a:gd name="T105" fmla="*/ 570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69" h="2286">
                  <a:moveTo>
                    <a:pt x="2222" y="2111"/>
                  </a:moveTo>
                  <a:cubicBezTo>
                    <a:pt x="2222" y="2111"/>
                    <a:pt x="1815" y="1630"/>
                    <a:pt x="1751" y="1470"/>
                  </a:cubicBezTo>
                  <a:cubicBezTo>
                    <a:pt x="1688" y="1310"/>
                    <a:pt x="1613" y="1128"/>
                    <a:pt x="1567" y="933"/>
                  </a:cubicBezTo>
                  <a:cubicBezTo>
                    <a:pt x="1567" y="933"/>
                    <a:pt x="1505" y="571"/>
                    <a:pt x="1496" y="544"/>
                  </a:cubicBezTo>
                  <a:cubicBezTo>
                    <a:pt x="1487" y="518"/>
                    <a:pt x="1465" y="460"/>
                    <a:pt x="1406" y="443"/>
                  </a:cubicBezTo>
                  <a:cubicBezTo>
                    <a:pt x="1404" y="443"/>
                    <a:pt x="1403" y="442"/>
                    <a:pt x="1401" y="442"/>
                  </a:cubicBezTo>
                  <a:cubicBezTo>
                    <a:pt x="1401" y="442"/>
                    <a:pt x="1406" y="347"/>
                    <a:pt x="1359" y="317"/>
                  </a:cubicBezTo>
                  <a:cubicBezTo>
                    <a:pt x="1331" y="299"/>
                    <a:pt x="1037" y="144"/>
                    <a:pt x="1000" y="116"/>
                  </a:cubicBezTo>
                  <a:cubicBezTo>
                    <a:pt x="963" y="89"/>
                    <a:pt x="850" y="0"/>
                    <a:pt x="656" y="30"/>
                  </a:cubicBezTo>
                  <a:cubicBezTo>
                    <a:pt x="462" y="60"/>
                    <a:pt x="445" y="62"/>
                    <a:pt x="445" y="62"/>
                  </a:cubicBezTo>
                  <a:cubicBezTo>
                    <a:pt x="432" y="295"/>
                    <a:pt x="432" y="295"/>
                    <a:pt x="432" y="295"/>
                  </a:cubicBezTo>
                  <a:cubicBezTo>
                    <a:pt x="432" y="295"/>
                    <a:pt x="537" y="287"/>
                    <a:pt x="604" y="287"/>
                  </a:cubicBezTo>
                  <a:cubicBezTo>
                    <a:pt x="671" y="287"/>
                    <a:pt x="684" y="280"/>
                    <a:pt x="684" y="283"/>
                  </a:cubicBezTo>
                  <a:cubicBezTo>
                    <a:pt x="685" y="289"/>
                    <a:pt x="453" y="309"/>
                    <a:pt x="431" y="306"/>
                  </a:cubicBezTo>
                  <a:cubicBezTo>
                    <a:pt x="424" y="443"/>
                    <a:pt x="424" y="443"/>
                    <a:pt x="424" y="443"/>
                  </a:cubicBezTo>
                  <a:cubicBezTo>
                    <a:pt x="423" y="465"/>
                    <a:pt x="423" y="465"/>
                    <a:pt x="423" y="465"/>
                  </a:cubicBezTo>
                  <a:cubicBezTo>
                    <a:pt x="421" y="464"/>
                    <a:pt x="420" y="463"/>
                    <a:pt x="418" y="462"/>
                  </a:cubicBezTo>
                  <a:cubicBezTo>
                    <a:pt x="412" y="457"/>
                    <a:pt x="405" y="451"/>
                    <a:pt x="396" y="443"/>
                  </a:cubicBezTo>
                  <a:cubicBezTo>
                    <a:pt x="393" y="441"/>
                    <a:pt x="390" y="439"/>
                    <a:pt x="387" y="436"/>
                  </a:cubicBezTo>
                  <a:cubicBezTo>
                    <a:pt x="385" y="435"/>
                    <a:pt x="383" y="434"/>
                    <a:pt x="381" y="433"/>
                  </a:cubicBezTo>
                  <a:cubicBezTo>
                    <a:pt x="377" y="429"/>
                    <a:pt x="372" y="425"/>
                    <a:pt x="367" y="422"/>
                  </a:cubicBezTo>
                  <a:cubicBezTo>
                    <a:pt x="365" y="420"/>
                    <a:pt x="363" y="419"/>
                    <a:pt x="361" y="417"/>
                  </a:cubicBezTo>
                  <a:cubicBezTo>
                    <a:pt x="358" y="415"/>
                    <a:pt x="354" y="412"/>
                    <a:pt x="351" y="410"/>
                  </a:cubicBezTo>
                  <a:cubicBezTo>
                    <a:pt x="349" y="408"/>
                    <a:pt x="348" y="407"/>
                    <a:pt x="346" y="406"/>
                  </a:cubicBezTo>
                  <a:cubicBezTo>
                    <a:pt x="344" y="405"/>
                    <a:pt x="343" y="404"/>
                    <a:pt x="341" y="403"/>
                  </a:cubicBezTo>
                  <a:cubicBezTo>
                    <a:pt x="340" y="402"/>
                    <a:pt x="338" y="401"/>
                    <a:pt x="336" y="400"/>
                  </a:cubicBezTo>
                  <a:cubicBezTo>
                    <a:pt x="328" y="396"/>
                    <a:pt x="320" y="392"/>
                    <a:pt x="311" y="389"/>
                  </a:cubicBezTo>
                  <a:cubicBezTo>
                    <a:pt x="240" y="363"/>
                    <a:pt x="153" y="388"/>
                    <a:pt x="133" y="437"/>
                  </a:cubicBezTo>
                  <a:cubicBezTo>
                    <a:pt x="133" y="439"/>
                    <a:pt x="132" y="441"/>
                    <a:pt x="131" y="443"/>
                  </a:cubicBezTo>
                  <a:cubicBezTo>
                    <a:pt x="112" y="521"/>
                    <a:pt x="232" y="748"/>
                    <a:pt x="241" y="760"/>
                  </a:cubicBezTo>
                  <a:cubicBezTo>
                    <a:pt x="251" y="772"/>
                    <a:pt x="275" y="825"/>
                    <a:pt x="288" y="847"/>
                  </a:cubicBezTo>
                  <a:cubicBezTo>
                    <a:pt x="301" y="869"/>
                    <a:pt x="331" y="953"/>
                    <a:pt x="331" y="953"/>
                  </a:cubicBezTo>
                  <a:cubicBezTo>
                    <a:pt x="329" y="1008"/>
                    <a:pt x="206" y="1009"/>
                    <a:pt x="206" y="1009"/>
                  </a:cubicBezTo>
                  <a:cubicBezTo>
                    <a:pt x="59" y="1011"/>
                    <a:pt x="59" y="1011"/>
                    <a:pt x="59" y="1011"/>
                  </a:cubicBezTo>
                  <a:cubicBezTo>
                    <a:pt x="0" y="1080"/>
                    <a:pt x="49" y="1148"/>
                    <a:pt x="92" y="1169"/>
                  </a:cubicBezTo>
                  <a:cubicBezTo>
                    <a:pt x="135" y="1190"/>
                    <a:pt x="478" y="1197"/>
                    <a:pt x="478" y="1197"/>
                  </a:cubicBezTo>
                  <a:cubicBezTo>
                    <a:pt x="492" y="1198"/>
                    <a:pt x="506" y="1196"/>
                    <a:pt x="524" y="1224"/>
                  </a:cubicBezTo>
                  <a:cubicBezTo>
                    <a:pt x="542" y="1253"/>
                    <a:pt x="669" y="1381"/>
                    <a:pt x="739" y="1431"/>
                  </a:cubicBezTo>
                  <a:cubicBezTo>
                    <a:pt x="810" y="1480"/>
                    <a:pt x="939" y="1579"/>
                    <a:pt x="969" y="1654"/>
                  </a:cubicBezTo>
                  <a:cubicBezTo>
                    <a:pt x="999" y="1729"/>
                    <a:pt x="1082" y="1804"/>
                    <a:pt x="1109" y="1812"/>
                  </a:cubicBezTo>
                  <a:cubicBezTo>
                    <a:pt x="1135" y="1819"/>
                    <a:pt x="1187" y="1866"/>
                    <a:pt x="1235" y="1951"/>
                  </a:cubicBezTo>
                  <a:cubicBezTo>
                    <a:pt x="1259" y="1992"/>
                    <a:pt x="1309" y="2130"/>
                    <a:pt x="1362" y="2286"/>
                  </a:cubicBezTo>
                  <a:cubicBezTo>
                    <a:pt x="2369" y="2286"/>
                    <a:pt x="2369" y="2286"/>
                    <a:pt x="2369" y="2286"/>
                  </a:cubicBezTo>
                  <a:cubicBezTo>
                    <a:pt x="2309" y="2213"/>
                    <a:pt x="2257" y="2152"/>
                    <a:pt x="2222" y="2111"/>
                  </a:cubicBezTo>
                  <a:close/>
                  <a:moveTo>
                    <a:pt x="852" y="570"/>
                  </a:moveTo>
                  <a:cubicBezTo>
                    <a:pt x="850" y="574"/>
                    <a:pt x="847" y="579"/>
                    <a:pt x="843" y="585"/>
                  </a:cubicBezTo>
                  <a:cubicBezTo>
                    <a:pt x="839" y="590"/>
                    <a:pt x="834" y="597"/>
                    <a:pt x="828" y="604"/>
                  </a:cubicBezTo>
                  <a:cubicBezTo>
                    <a:pt x="805" y="634"/>
                    <a:pt x="769" y="670"/>
                    <a:pt x="744" y="681"/>
                  </a:cubicBezTo>
                  <a:cubicBezTo>
                    <a:pt x="706" y="695"/>
                    <a:pt x="678" y="676"/>
                    <a:pt x="637" y="659"/>
                  </a:cubicBezTo>
                  <a:cubicBezTo>
                    <a:pt x="595" y="643"/>
                    <a:pt x="556" y="619"/>
                    <a:pt x="527" y="594"/>
                  </a:cubicBezTo>
                  <a:cubicBezTo>
                    <a:pt x="511" y="580"/>
                    <a:pt x="491" y="550"/>
                    <a:pt x="474" y="525"/>
                  </a:cubicBezTo>
                  <a:cubicBezTo>
                    <a:pt x="474" y="525"/>
                    <a:pt x="474" y="525"/>
                    <a:pt x="474" y="525"/>
                  </a:cubicBezTo>
                  <a:cubicBezTo>
                    <a:pt x="534" y="512"/>
                    <a:pt x="892" y="492"/>
                    <a:pt x="852" y="570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4" name="Freeform 85"/>
            <p:cNvSpPr>
              <a:spLocks noEditPoints="1"/>
            </p:cNvSpPr>
            <p:nvPr userDrawn="1"/>
          </p:nvSpPr>
          <p:spPr bwMode="auto">
            <a:xfrm>
              <a:off x="2857" y="1924"/>
              <a:ext cx="1362" cy="1315"/>
            </a:xfrm>
            <a:custGeom>
              <a:avLst/>
              <a:gdLst>
                <a:gd name="T0" fmla="*/ 2222 w 2369"/>
                <a:gd name="T1" fmla="*/ 2111 h 2286"/>
                <a:gd name="T2" fmla="*/ 1751 w 2369"/>
                <a:gd name="T3" fmla="*/ 1470 h 2286"/>
                <a:gd name="T4" fmla="*/ 1567 w 2369"/>
                <a:gd name="T5" fmla="*/ 933 h 2286"/>
                <a:gd name="T6" fmla="*/ 1496 w 2369"/>
                <a:gd name="T7" fmla="*/ 544 h 2286"/>
                <a:gd name="T8" fmla="*/ 1406 w 2369"/>
                <a:gd name="T9" fmla="*/ 443 h 2286"/>
                <a:gd name="T10" fmla="*/ 1401 w 2369"/>
                <a:gd name="T11" fmla="*/ 442 h 2286"/>
                <a:gd name="T12" fmla="*/ 1359 w 2369"/>
                <a:gd name="T13" fmla="*/ 317 h 2286"/>
                <a:gd name="T14" fmla="*/ 1000 w 2369"/>
                <a:gd name="T15" fmla="*/ 116 h 2286"/>
                <a:gd name="T16" fmla="*/ 656 w 2369"/>
                <a:gd name="T17" fmla="*/ 30 h 2286"/>
                <a:gd name="T18" fmla="*/ 445 w 2369"/>
                <a:gd name="T19" fmla="*/ 62 h 2286"/>
                <a:gd name="T20" fmla="*/ 432 w 2369"/>
                <a:gd name="T21" fmla="*/ 295 h 2286"/>
                <a:gd name="T22" fmla="*/ 604 w 2369"/>
                <a:gd name="T23" fmla="*/ 287 h 2286"/>
                <a:gd name="T24" fmla="*/ 684 w 2369"/>
                <a:gd name="T25" fmla="*/ 283 h 2286"/>
                <a:gd name="T26" fmla="*/ 431 w 2369"/>
                <a:gd name="T27" fmla="*/ 306 h 2286"/>
                <a:gd name="T28" fmla="*/ 424 w 2369"/>
                <a:gd name="T29" fmla="*/ 443 h 2286"/>
                <a:gd name="T30" fmla="*/ 423 w 2369"/>
                <a:gd name="T31" fmla="*/ 465 h 2286"/>
                <a:gd name="T32" fmla="*/ 418 w 2369"/>
                <a:gd name="T33" fmla="*/ 462 h 2286"/>
                <a:gd name="T34" fmla="*/ 396 w 2369"/>
                <a:gd name="T35" fmla="*/ 443 h 2286"/>
                <a:gd name="T36" fmla="*/ 387 w 2369"/>
                <a:gd name="T37" fmla="*/ 436 h 2286"/>
                <a:gd name="T38" fmla="*/ 381 w 2369"/>
                <a:gd name="T39" fmla="*/ 433 h 2286"/>
                <a:gd name="T40" fmla="*/ 367 w 2369"/>
                <a:gd name="T41" fmla="*/ 422 h 2286"/>
                <a:gd name="T42" fmla="*/ 361 w 2369"/>
                <a:gd name="T43" fmla="*/ 417 h 2286"/>
                <a:gd name="T44" fmla="*/ 351 w 2369"/>
                <a:gd name="T45" fmla="*/ 410 h 2286"/>
                <a:gd name="T46" fmla="*/ 346 w 2369"/>
                <a:gd name="T47" fmla="*/ 406 h 2286"/>
                <a:gd name="T48" fmla="*/ 341 w 2369"/>
                <a:gd name="T49" fmla="*/ 403 h 2286"/>
                <a:gd name="T50" fmla="*/ 336 w 2369"/>
                <a:gd name="T51" fmla="*/ 400 h 2286"/>
                <a:gd name="T52" fmla="*/ 311 w 2369"/>
                <a:gd name="T53" fmla="*/ 389 h 2286"/>
                <a:gd name="T54" fmla="*/ 133 w 2369"/>
                <a:gd name="T55" fmla="*/ 437 h 2286"/>
                <a:gd name="T56" fmla="*/ 131 w 2369"/>
                <a:gd name="T57" fmla="*/ 443 h 2286"/>
                <a:gd name="T58" fmla="*/ 241 w 2369"/>
                <a:gd name="T59" fmla="*/ 760 h 2286"/>
                <a:gd name="T60" fmla="*/ 288 w 2369"/>
                <a:gd name="T61" fmla="*/ 847 h 2286"/>
                <a:gd name="T62" fmla="*/ 331 w 2369"/>
                <a:gd name="T63" fmla="*/ 953 h 2286"/>
                <a:gd name="T64" fmla="*/ 206 w 2369"/>
                <a:gd name="T65" fmla="*/ 1009 h 2286"/>
                <a:gd name="T66" fmla="*/ 59 w 2369"/>
                <a:gd name="T67" fmla="*/ 1011 h 2286"/>
                <a:gd name="T68" fmla="*/ 92 w 2369"/>
                <a:gd name="T69" fmla="*/ 1169 h 2286"/>
                <a:gd name="T70" fmla="*/ 478 w 2369"/>
                <a:gd name="T71" fmla="*/ 1197 h 2286"/>
                <a:gd name="T72" fmla="*/ 524 w 2369"/>
                <a:gd name="T73" fmla="*/ 1224 h 2286"/>
                <a:gd name="T74" fmla="*/ 739 w 2369"/>
                <a:gd name="T75" fmla="*/ 1431 h 2286"/>
                <a:gd name="T76" fmla="*/ 969 w 2369"/>
                <a:gd name="T77" fmla="*/ 1654 h 2286"/>
                <a:gd name="T78" fmla="*/ 1109 w 2369"/>
                <a:gd name="T79" fmla="*/ 1812 h 2286"/>
                <a:gd name="T80" fmla="*/ 1235 w 2369"/>
                <a:gd name="T81" fmla="*/ 1951 h 2286"/>
                <a:gd name="T82" fmla="*/ 1362 w 2369"/>
                <a:gd name="T83" fmla="*/ 2286 h 2286"/>
                <a:gd name="T84" fmla="*/ 2369 w 2369"/>
                <a:gd name="T85" fmla="*/ 2286 h 2286"/>
                <a:gd name="T86" fmla="*/ 2222 w 2369"/>
                <a:gd name="T87" fmla="*/ 2111 h 2286"/>
                <a:gd name="T88" fmla="*/ 852 w 2369"/>
                <a:gd name="T89" fmla="*/ 570 h 2286"/>
                <a:gd name="T90" fmla="*/ 843 w 2369"/>
                <a:gd name="T91" fmla="*/ 585 h 2286"/>
                <a:gd name="T92" fmla="*/ 828 w 2369"/>
                <a:gd name="T93" fmla="*/ 604 h 2286"/>
                <a:gd name="T94" fmla="*/ 744 w 2369"/>
                <a:gd name="T95" fmla="*/ 681 h 2286"/>
                <a:gd name="T96" fmla="*/ 637 w 2369"/>
                <a:gd name="T97" fmla="*/ 659 h 2286"/>
                <a:gd name="T98" fmla="*/ 527 w 2369"/>
                <a:gd name="T99" fmla="*/ 594 h 2286"/>
                <a:gd name="T100" fmla="*/ 474 w 2369"/>
                <a:gd name="T101" fmla="*/ 525 h 2286"/>
                <a:gd name="T102" fmla="*/ 474 w 2369"/>
                <a:gd name="T103" fmla="*/ 525 h 2286"/>
                <a:gd name="T104" fmla="*/ 852 w 2369"/>
                <a:gd name="T105" fmla="*/ 570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69" h="2286">
                  <a:moveTo>
                    <a:pt x="2222" y="2111"/>
                  </a:moveTo>
                  <a:cubicBezTo>
                    <a:pt x="2222" y="2111"/>
                    <a:pt x="1815" y="1630"/>
                    <a:pt x="1751" y="1470"/>
                  </a:cubicBezTo>
                  <a:cubicBezTo>
                    <a:pt x="1688" y="1310"/>
                    <a:pt x="1613" y="1128"/>
                    <a:pt x="1567" y="933"/>
                  </a:cubicBezTo>
                  <a:cubicBezTo>
                    <a:pt x="1567" y="933"/>
                    <a:pt x="1505" y="571"/>
                    <a:pt x="1496" y="544"/>
                  </a:cubicBezTo>
                  <a:cubicBezTo>
                    <a:pt x="1487" y="518"/>
                    <a:pt x="1465" y="460"/>
                    <a:pt x="1406" y="443"/>
                  </a:cubicBezTo>
                  <a:cubicBezTo>
                    <a:pt x="1404" y="443"/>
                    <a:pt x="1403" y="442"/>
                    <a:pt x="1401" y="442"/>
                  </a:cubicBezTo>
                  <a:cubicBezTo>
                    <a:pt x="1401" y="442"/>
                    <a:pt x="1406" y="347"/>
                    <a:pt x="1359" y="317"/>
                  </a:cubicBezTo>
                  <a:cubicBezTo>
                    <a:pt x="1331" y="299"/>
                    <a:pt x="1037" y="144"/>
                    <a:pt x="1000" y="116"/>
                  </a:cubicBezTo>
                  <a:cubicBezTo>
                    <a:pt x="963" y="89"/>
                    <a:pt x="850" y="0"/>
                    <a:pt x="656" y="30"/>
                  </a:cubicBezTo>
                  <a:cubicBezTo>
                    <a:pt x="462" y="60"/>
                    <a:pt x="445" y="62"/>
                    <a:pt x="445" y="62"/>
                  </a:cubicBezTo>
                  <a:cubicBezTo>
                    <a:pt x="432" y="295"/>
                    <a:pt x="432" y="295"/>
                    <a:pt x="432" y="295"/>
                  </a:cubicBezTo>
                  <a:cubicBezTo>
                    <a:pt x="432" y="295"/>
                    <a:pt x="537" y="287"/>
                    <a:pt x="604" y="287"/>
                  </a:cubicBezTo>
                  <a:cubicBezTo>
                    <a:pt x="671" y="287"/>
                    <a:pt x="684" y="280"/>
                    <a:pt x="684" y="283"/>
                  </a:cubicBezTo>
                  <a:cubicBezTo>
                    <a:pt x="685" y="289"/>
                    <a:pt x="453" y="309"/>
                    <a:pt x="431" y="306"/>
                  </a:cubicBezTo>
                  <a:cubicBezTo>
                    <a:pt x="424" y="443"/>
                    <a:pt x="424" y="443"/>
                    <a:pt x="424" y="443"/>
                  </a:cubicBezTo>
                  <a:cubicBezTo>
                    <a:pt x="423" y="465"/>
                    <a:pt x="423" y="465"/>
                    <a:pt x="423" y="465"/>
                  </a:cubicBezTo>
                  <a:cubicBezTo>
                    <a:pt x="421" y="464"/>
                    <a:pt x="420" y="463"/>
                    <a:pt x="418" y="462"/>
                  </a:cubicBezTo>
                  <a:cubicBezTo>
                    <a:pt x="412" y="457"/>
                    <a:pt x="405" y="451"/>
                    <a:pt x="396" y="443"/>
                  </a:cubicBezTo>
                  <a:cubicBezTo>
                    <a:pt x="393" y="441"/>
                    <a:pt x="390" y="439"/>
                    <a:pt x="387" y="436"/>
                  </a:cubicBezTo>
                  <a:cubicBezTo>
                    <a:pt x="385" y="435"/>
                    <a:pt x="383" y="434"/>
                    <a:pt x="381" y="433"/>
                  </a:cubicBezTo>
                  <a:cubicBezTo>
                    <a:pt x="377" y="429"/>
                    <a:pt x="372" y="425"/>
                    <a:pt x="367" y="422"/>
                  </a:cubicBezTo>
                  <a:cubicBezTo>
                    <a:pt x="365" y="420"/>
                    <a:pt x="363" y="419"/>
                    <a:pt x="361" y="417"/>
                  </a:cubicBezTo>
                  <a:cubicBezTo>
                    <a:pt x="358" y="415"/>
                    <a:pt x="354" y="412"/>
                    <a:pt x="351" y="410"/>
                  </a:cubicBezTo>
                  <a:cubicBezTo>
                    <a:pt x="349" y="408"/>
                    <a:pt x="348" y="407"/>
                    <a:pt x="346" y="406"/>
                  </a:cubicBezTo>
                  <a:cubicBezTo>
                    <a:pt x="344" y="405"/>
                    <a:pt x="343" y="404"/>
                    <a:pt x="341" y="403"/>
                  </a:cubicBezTo>
                  <a:cubicBezTo>
                    <a:pt x="340" y="402"/>
                    <a:pt x="338" y="401"/>
                    <a:pt x="336" y="400"/>
                  </a:cubicBezTo>
                  <a:cubicBezTo>
                    <a:pt x="328" y="396"/>
                    <a:pt x="320" y="392"/>
                    <a:pt x="311" y="389"/>
                  </a:cubicBezTo>
                  <a:cubicBezTo>
                    <a:pt x="240" y="363"/>
                    <a:pt x="153" y="388"/>
                    <a:pt x="133" y="437"/>
                  </a:cubicBezTo>
                  <a:cubicBezTo>
                    <a:pt x="133" y="439"/>
                    <a:pt x="132" y="441"/>
                    <a:pt x="131" y="443"/>
                  </a:cubicBezTo>
                  <a:cubicBezTo>
                    <a:pt x="112" y="521"/>
                    <a:pt x="232" y="748"/>
                    <a:pt x="241" y="760"/>
                  </a:cubicBezTo>
                  <a:cubicBezTo>
                    <a:pt x="251" y="772"/>
                    <a:pt x="275" y="825"/>
                    <a:pt x="288" y="847"/>
                  </a:cubicBezTo>
                  <a:cubicBezTo>
                    <a:pt x="301" y="869"/>
                    <a:pt x="331" y="953"/>
                    <a:pt x="331" y="953"/>
                  </a:cubicBezTo>
                  <a:cubicBezTo>
                    <a:pt x="329" y="1008"/>
                    <a:pt x="206" y="1009"/>
                    <a:pt x="206" y="1009"/>
                  </a:cubicBezTo>
                  <a:cubicBezTo>
                    <a:pt x="59" y="1011"/>
                    <a:pt x="59" y="1011"/>
                    <a:pt x="59" y="1011"/>
                  </a:cubicBezTo>
                  <a:cubicBezTo>
                    <a:pt x="0" y="1080"/>
                    <a:pt x="49" y="1148"/>
                    <a:pt x="92" y="1169"/>
                  </a:cubicBezTo>
                  <a:cubicBezTo>
                    <a:pt x="135" y="1190"/>
                    <a:pt x="478" y="1197"/>
                    <a:pt x="478" y="1197"/>
                  </a:cubicBezTo>
                  <a:cubicBezTo>
                    <a:pt x="492" y="1198"/>
                    <a:pt x="506" y="1196"/>
                    <a:pt x="524" y="1224"/>
                  </a:cubicBezTo>
                  <a:cubicBezTo>
                    <a:pt x="542" y="1253"/>
                    <a:pt x="669" y="1381"/>
                    <a:pt x="739" y="1431"/>
                  </a:cubicBezTo>
                  <a:cubicBezTo>
                    <a:pt x="810" y="1480"/>
                    <a:pt x="939" y="1579"/>
                    <a:pt x="969" y="1654"/>
                  </a:cubicBezTo>
                  <a:cubicBezTo>
                    <a:pt x="999" y="1729"/>
                    <a:pt x="1082" y="1804"/>
                    <a:pt x="1109" y="1812"/>
                  </a:cubicBezTo>
                  <a:cubicBezTo>
                    <a:pt x="1135" y="1819"/>
                    <a:pt x="1187" y="1866"/>
                    <a:pt x="1235" y="1951"/>
                  </a:cubicBezTo>
                  <a:cubicBezTo>
                    <a:pt x="1259" y="1992"/>
                    <a:pt x="1309" y="2130"/>
                    <a:pt x="1362" y="2286"/>
                  </a:cubicBezTo>
                  <a:cubicBezTo>
                    <a:pt x="2369" y="2286"/>
                    <a:pt x="2369" y="2286"/>
                    <a:pt x="2369" y="2286"/>
                  </a:cubicBezTo>
                  <a:cubicBezTo>
                    <a:pt x="2309" y="2213"/>
                    <a:pt x="2257" y="2152"/>
                    <a:pt x="2222" y="2111"/>
                  </a:cubicBezTo>
                  <a:close/>
                  <a:moveTo>
                    <a:pt x="852" y="570"/>
                  </a:moveTo>
                  <a:cubicBezTo>
                    <a:pt x="850" y="574"/>
                    <a:pt x="847" y="579"/>
                    <a:pt x="843" y="585"/>
                  </a:cubicBezTo>
                  <a:cubicBezTo>
                    <a:pt x="839" y="590"/>
                    <a:pt x="834" y="597"/>
                    <a:pt x="828" y="604"/>
                  </a:cubicBezTo>
                  <a:cubicBezTo>
                    <a:pt x="805" y="634"/>
                    <a:pt x="769" y="670"/>
                    <a:pt x="744" y="681"/>
                  </a:cubicBezTo>
                  <a:cubicBezTo>
                    <a:pt x="706" y="695"/>
                    <a:pt x="678" y="676"/>
                    <a:pt x="637" y="659"/>
                  </a:cubicBezTo>
                  <a:cubicBezTo>
                    <a:pt x="595" y="643"/>
                    <a:pt x="556" y="619"/>
                    <a:pt x="527" y="594"/>
                  </a:cubicBezTo>
                  <a:cubicBezTo>
                    <a:pt x="511" y="580"/>
                    <a:pt x="491" y="550"/>
                    <a:pt x="474" y="525"/>
                  </a:cubicBezTo>
                  <a:cubicBezTo>
                    <a:pt x="474" y="525"/>
                    <a:pt x="474" y="525"/>
                    <a:pt x="474" y="525"/>
                  </a:cubicBezTo>
                  <a:cubicBezTo>
                    <a:pt x="534" y="512"/>
                    <a:pt x="892" y="492"/>
                    <a:pt x="852" y="570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5" name="Freeform 86"/>
            <p:cNvSpPr>
              <a:spLocks/>
            </p:cNvSpPr>
            <p:nvPr userDrawn="1"/>
          </p:nvSpPr>
          <p:spPr bwMode="auto">
            <a:xfrm>
              <a:off x="2935" y="2145"/>
              <a:ext cx="86" cy="112"/>
            </a:xfrm>
            <a:custGeom>
              <a:avLst/>
              <a:gdLst>
                <a:gd name="T0" fmla="*/ 49 w 148"/>
                <a:gd name="T1" fmla="*/ 193 h 195"/>
                <a:gd name="T2" fmla="*/ 148 w 148"/>
                <a:gd name="T3" fmla="*/ 99 h 195"/>
                <a:gd name="T4" fmla="*/ 122 w 148"/>
                <a:gd name="T5" fmla="*/ 26 h 195"/>
                <a:gd name="T6" fmla="*/ 15 w 148"/>
                <a:gd name="T7" fmla="*/ 104 h 195"/>
                <a:gd name="T8" fmla="*/ 49 w 148"/>
                <a:gd name="T9" fmla="*/ 19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95">
                  <a:moveTo>
                    <a:pt x="49" y="193"/>
                  </a:moveTo>
                  <a:cubicBezTo>
                    <a:pt x="56" y="190"/>
                    <a:pt x="70" y="119"/>
                    <a:pt x="148" y="99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10" y="14"/>
                    <a:pt x="0" y="0"/>
                    <a:pt x="15" y="104"/>
                  </a:cubicBezTo>
                  <a:cubicBezTo>
                    <a:pt x="15" y="104"/>
                    <a:pt x="41" y="195"/>
                    <a:pt x="49" y="193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6" name="Freeform 87"/>
            <p:cNvSpPr>
              <a:spLocks/>
            </p:cNvSpPr>
            <p:nvPr userDrawn="1"/>
          </p:nvSpPr>
          <p:spPr bwMode="auto">
            <a:xfrm>
              <a:off x="2711" y="1545"/>
              <a:ext cx="418" cy="646"/>
            </a:xfrm>
            <a:custGeom>
              <a:avLst/>
              <a:gdLst>
                <a:gd name="T0" fmla="*/ 0 w 727"/>
                <a:gd name="T1" fmla="*/ 16 h 1124"/>
                <a:gd name="T2" fmla="*/ 564 w 727"/>
                <a:gd name="T3" fmla="*/ 1046 h 1124"/>
                <a:gd name="T4" fmla="*/ 606 w 727"/>
                <a:gd name="T5" fmla="*/ 1068 h 1124"/>
                <a:gd name="T6" fmla="*/ 676 w 727"/>
                <a:gd name="T7" fmla="*/ 1124 h 1124"/>
                <a:gd name="T8" fmla="*/ 685 w 727"/>
                <a:gd name="T9" fmla="*/ 966 h 1124"/>
                <a:gd name="T10" fmla="*/ 686 w 727"/>
                <a:gd name="T11" fmla="*/ 955 h 1124"/>
                <a:gd name="T12" fmla="*/ 699 w 727"/>
                <a:gd name="T13" fmla="*/ 722 h 1124"/>
                <a:gd name="T14" fmla="*/ 727 w 727"/>
                <a:gd name="T15" fmla="*/ 107 h 1124"/>
                <a:gd name="T16" fmla="*/ 638 w 727"/>
                <a:gd name="T17" fmla="*/ 3 h 1124"/>
                <a:gd name="T18" fmla="*/ 20 w 727"/>
                <a:gd name="T19" fmla="*/ 12 h 1124"/>
                <a:gd name="T20" fmla="*/ 0 w 727"/>
                <a:gd name="T21" fmla="*/ 16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7" h="1124">
                  <a:moveTo>
                    <a:pt x="0" y="16"/>
                  </a:moveTo>
                  <a:cubicBezTo>
                    <a:pt x="246" y="272"/>
                    <a:pt x="431" y="669"/>
                    <a:pt x="564" y="1046"/>
                  </a:cubicBezTo>
                  <a:cubicBezTo>
                    <a:pt x="578" y="1050"/>
                    <a:pt x="593" y="1059"/>
                    <a:pt x="606" y="1068"/>
                  </a:cubicBezTo>
                  <a:cubicBezTo>
                    <a:pt x="644" y="1096"/>
                    <a:pt x="663" y="1113"/>
                    <a:pt x="676" y="1124"/>
                  </a:cubicBezTo>
                  <a:cubicBezTo>
                    <a:pt x="685" y="966"/>
                    <a:pt x="685" y="966"/>
                    <a:pt x="685" y="966"/>
                  </a:cubicBezTo>
                  <a:cubicBezTo>
                    <a:pt x="686" y="955"/>
                    <a:pt x="686" y="955"/>
                    <a:pt x="686" y="955"/>
                  </a:cubicBezTo>
                  <a:cubicBezTo>
                    <a:pt x="699" y="722"/>
                    <a:pt x="699" y="722"/>
                    <a:pt x="699" y="722"/>
                  </a:cubicBezTo>
                  <a:cubicBezTo>
                    <a:pt x="727" y="107"/>
                    <a:pt x="727" y="107"/>
                    <a:pt x="727" y="107"/>
                  </a:cubicBezTo>
                  <a:cubicBezTo>
                    <a:pt x="727" y="107"/>
                    <a:pt x="723" y="7"/>
                    <a:pt x="638" y="3"/>
                  </a:cubicBezTo>
                  <a:cubicBezTo>
                    <a:pt x="552" y="0"/>
                    <a:pt x="20" y="12"/>
                    <a:pt x="20" y="12"/>
                  </a:cubicBezTo>
                  <a:cubicBezTo>
                    <a:pt x="20" y="12"/>
                    <a:pt x="12" y="13"/>
                    <a:pt x="0" y="16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7" name="Freeform 88"/>
            <p:cNvSpPr>
              <a:spLocks/>
            </p:cNvSpPr>
            <p:nvPr userDrawn="1"/>
          </p:nvSpPr>
          <p:spPr bwMode="auto">
            <a:xfrm>
              <a:off x="745" y="1816"/>
              <a:ext cx="2043" cy="1423"/>
            </a:xfrm>
            <a:custGeom>
              <a:avLst/>
              <a:gdLst>
                <a:gd name="T0" fmla="*/ 3509 w 3554"/>
                <a:gd name="T1" fmla="*/ 1282 h 2475"/>
                <a:gd name="T2" fmla="*/ 3391 w 3554"/>
                <a:gd name="T3" fmla="*/ 1198 h 2475"/>
                <a:gd name="T4" fmla="*/ 3391 w 3554"/>
                <a:gd name="T5" fmla="*/ 1198 h 2475"/>
                <a:gd name="T6" fmla="*/ 3285 w 3554"/>
                <a:gd name="T7" fmla="*/ 1104 h 2475"/>
                <a:gd name="T8" fmla="*/ 3285 w 3554"/>
                <a:gd name="T9" fmla="*/ 1103 h 2475"/>
                <a:gd name="T10" fmla="*/ 3266 w 3554"/>
                <a:gd name="T11" fmla="*/ 1086 h 2475"/>
                <a:gd name="T12" fmla="*/ 3252 w 3554"/>
                <a:gd name="T13" fmla="*/ 1080 h 2475"/>
                <a:gd name="T14" fmla="*/ 2983 w 3554"/>
                <a:gd name="T15" fmla="*/ 988 h 2475"/>
                <a:gd name="T16" fmla="*/ 2991 w 3554"/>
                <a:gd name="T17" fmla="*/ 950 h 2475"/>
                <a:gd name="T18" fmla="*/ 2991 w 3554"/>
                <a:gd name="T19" fmla="*/ 948 h 2475"/>
                <a:gd name="T20" fmla="*/ 3001 w 3554"/>
                <a:gd name="T21" fmla="*/ 926 h 2475"/>
                <a:gd name="T22" fmla="*/ 3009 w 3554"/>
                <a:gd name="T23" fmla="*/ 913 h 2475"/>
                <a:gd name="T24" fmla="*/ 3009 w 3554"/>
                <a:gd name="T25" fmla="*/ 913 h 2475"/>
                <a:gd name="T26" fmla="*/ 3011 w 3554"/>
                <a:gd name="T27" fmla="*/ 912 h 2475"/>
                <a:gd name="T28" fmla="*/ 3019 w 3554"/>
                <a:gd name="T29" fmla="*/ 911 h 2475"/>
                <a:gd name="T30" fmla="*/ 3020 w 3554"/>
                <a:gd name="T31" fmla="*/ 910 h 2475"/>
                <a:gd name="T32" fmla="*/ 3250 w 3554"/>
                <a:gd name="T33" fmla="*/ 853 h 2475"/>
                <a:gd name="T34" fmla="*/ 3308 w 3554"/>
                <a:gd name="T35" fmla="*/ 834 h 2475"/>
                <a:gd name="T36" fmla="*/ 3349 w 3554"/>
                <a:gd name="T37" fmla="*/ 817 h 2475"/>
                <a:gd name="T38" fmla="*/ 3458 w 3554"/>
                <a:gd name="T39" fmla="*/ 729 h 2475"/>
                <a:gd name="T40" fmla="*/ 3469 w 3554"/>
                <a:gd name="T41" fmla="*/ 632 h 2475"/>
                <a:gd name="T42" fmla="*/ 3446 w 3554"/>
                <a:gd name="T43" fmla="*/ 604 h 2475"/>
                <a:gd name="T44" fmla="*/ 3284 w 3554"/>
                <a:gd name="T45" fmla="*/ 576 h 2475"/>
                <a:gd name="T46" fmla="*/ 3284 w 3554"/>
                <a:gd name="T47" fmla="*/ 576 h 2475"/>
                <a:gd name="T48" fmla="*/ 3295 w 3554"/>
                <a:gd name="T49" fmla="*/ 358 h 2475"/>
                <a:gd name="T50" fmla="*/ 3295 w 3554"/>
                <a:gd name="T51" fmla="*/ 358 h 2475"/>
                <a:gd name="T52" fmla="*/ 3068 w 3554"/>
                <a:gd name="T53" fmla="*/ 383 h 2475"/>
                <a:gd name="T54" fmla="*/ 2954 w 3554"/>
                <a:gd name="T55" fmla="*/ 401 h 2475"/>
                <a:gd name="T56" fmla="*/ 3067 w 3554"/>
                <a:gd name="T57" fmla="*/ 365 h 2475"/>
                <a:gd name="T58" fmla="*/ 3184 w 3554"/>
                <a:gd name="T59" fmla="*/ 306 h 2475"/>
                <a:gd name="T60" fmla="*/ 3266 w 3554"/>
                <a:gd name="T61" fmla="*/ 269 h 2475"/>
                <a:gd name="T62" fmla="*/ 3300 w 3554"/>
                <a:gd name="T63" fmla="*/ 268 h 2475"/>
                <a:gd name="T64" fmla="*/ 3315 w 3554"/>
                <a:gd name="T65" fmla="*/ 0 h 2475"/>
                <a:gd name="T66" fmla="*/ 3215 w 3554"/>
                <a:gd name="T67" fmla="*/ 4 h 2475"/>
                <a:gd name="T68" fmla="*/ 2964 w 3554"/>
                <a:gd name="T69" fmla="*/ 81 h 2475"/>
                <a:gd name="T70" fmla="*/ 2528 w 3554"/>
                <a:gd name="T71" fmla="*/ 256 h 2475"/>
                <a:gd name="T72" fmla="*/ 2271 w 3554"/>
                <a:gd name="T73" fmla="*/ 473 h 2475"/>
                <a:gd name="T74" fmla="*/ 1744 w 3554"/>
                <a:gd name="T75" fmla="*/ 1016 h 2475"/>
                <a:gd name="T76" fmla="*/ 1194 w 3554"/>
                <a:gd name="T77" fmla="*/ 1445 h 2475"/>
                <a:gd name="T78" fmla="*/ 0 w 3554"/>
                <a:gd name="T79" fmla="*/ 2475 h 2475"/>
                <a:gd name="T80" fmla="*/ 166 w 3554"/>
                <a:gd name="T81" fmla="*/ 2475 h 2475"/>
                <a:gd name="T82" fmla="*/ 1246 w 3554"/>
                <a:gd name="T83" fmla="*/ 2475 h 2475"/>
                <a:gd name="T84" fmla="*/ 1416 w 3554"/>
                <a:gd name="T85" fmla="*/ 2280 h 2475"/>
                <a:gd name="T86" fmla="*/ 1840 w 3554"/>
                <a:gd name="T87" fmla="*/ 1871 h 2475"/>
                <a:gd name="T88" fmla="*/ 2044 w 3554"/>
                <a:gd name="T89" fmla="*/ 1771 h 2475"/>
                <a:gd name="T90" fmla="*/ 2431 w 3554"/>
                <a:gd name="T91" fmla="*/ 1612 h 2475"/>
                <a:gd name="T92" fmla="*/ 2784 w 3554"/>
                <a:gd name="T93" fmla="*/ 1366 h 2475"/>
                <a:gd name="T94" fmla="*/ 2889 w 3554"/>
                <a:gd name="T95" fmla="*/ 1284 h 2475"/>
                <a:gd name="T96" fmla="*/ 2964 w 3554"/>
                <a:gd name="T97" fmla="*/ 1264 h 2475"/>
                <a:gd name="T98" fmla="*/ 3116 w 3554"/>
                <a:gd name="T99" fmla="*/ 1302 h 2475"/>
                <a:gd name="T100" fmla="*/ 3355 w 3554"/>
                <a:gd name="T101" fmla="*/ 1407 h 2475"/>
                <a:gd name="T102" fmla="*/ 3513 w 3554"/>
                <a:gd name="T103" fmla="*/ 1385 h 2475"/>
                <a:gd name="T104" fmla="*/ 3509 w 3554"/>
                <a:gd name="T105" fmla="*/ 1282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54" h="2475">
                  <a:moveTo>
                    <a:pt x="3509" y="1282"/>
                  </a:moveTo>
                  <a:cubicBezTo>
                    <a:pt x="3502" y="1277"/>
                    <a:pt x="3391" y="1198"/>
                    <a:pt x="3391" y="1198"/>
                  </a:cubicBezTo>
                  <a:cubicBezTo>
                    <a:pt x="3391" y="1198"/>
                    <a:pt x="3391" y="1198"/>
                    <a:pt x="3391" y="1198"/>
                  </a:cubicBezTo>
                  <a:cubicBezTo>
                    <a:pt x="3305" y="1195"/>
                    <a:pt x="3289" y="1112"/>
                    <a:pt x="3285" y="1104"/>
                  </a:cubicBezTo>
                  <a:cubicBezTo>
                    <a:pt x="3285" y="1104"/>
                    <a:pt x="3285" y="1103"/>
                    <a:pt x="3285" y="1103"/>
                  </a:cubicBezTo>
                  <a:cubicBezTo>
                    <a:pt x="3280" y="1096"/>
                    <a:pt x="3273" y="1091"/>
                    <a:pt x="3266" y="1086"/>
                  </a:cubicBezTo>
                  <a:cubicBezTo>
                    <a:pt x="3265" y="1085"/>
                    <a:pt x="3260" y="1083"/>
                    <a:pt x="3252" y="1080"/>
                  </a:cubicBezTo>
                  <a:cubicBezTo>
                    <a:pt x="3195" y="1059"/>
                    <a:pt x="2991" y="992"/>
                    <a:pt x="2983" y="988"/>
                  </a:cubicBezTo>
                  <a:cubicBezTo>
                    <a:pt x="2978" y="984"/>
                    <a:pt x="2984" y="967"/>
                    <a:pt x="2991" y="950"/>
                  </a:cubicBezTo>
                  <a:cubicBezTo>
                    <a:pt x="2991" y="949"/>
                    <a:pt x="2991" y="949"/>
                    <a:pt x="2991" y="948"/>
                  </a:cubicBezTo>
                  <a:cubicBezTo>
                    <a:pt x="2995" y="940"/>
                    <a:pt x="2998" y="932"/>
                    <a:pt x="3001" y="926"/>
                  </a:cubicBezTo>
                  <a:cubicBezTo>
                    <a:pt x="3004" y="918"/>
                    <a:pt x="3005" y="915"/>
                    <a:pt x="3009" y="913"/>
                  </a:cubicBezTo>
                  <a:cubicBezTo>
                    <a:pt x="3009" y="913"/>
                    <a:pt x="3009" y="913"/>
                    <a:pt x="3009" y="913"/>
                  </a:cubicBezTo>
                  <a:cubicBezTo>
                    <a:pt x="3010" y="913"/>
                    <a:pt x="3010" y="913"/>
                    <a:pt x="3011" y="912"/>
                  </a:cubicBezTo>
                  <a:cubicBezTo>
                    <a:pt x="3013" y="912"/>
                    <a:pt x="3016" y="911"/>
                    <a:pt x="3019" y="911"/>
                  </a:cubicBezTo>
                  <a:cubicBezTo>
                    <a:pt x="3019" y="911"/>
                    <a:pt x="3020" y="911"/>
                    <a:pt x="3020" y="910"/>
                  </a:cubicBezTo>
                  <a:cubicBezTo>
                    <a:pt x="3062" y="901"/>
                    <a:pt x="3175" y="875"/>
                    <a:pt x="3250" y="853"/>
                  </a:cubicBezTo>
                  <a:cubicBezTo>
                    <a:pt x="3252" y="853"/>
                    <a:pt x="3303" y="836"/>
                    <a:pt x="3308" y="834"/>
                  </a:cubicBezTo>
                  <a:cubicBezTo>
                    <a:pt x="3323" y="828"/>
                    <a:pt x="3337" y="822"/>
                    <a:pt x="3349" y="817"/>
                  </a:cubicBezTo>
                  <a:cubicBezTo>
                    <a:pt x="3409" y="790"/>
                    <a:pt x="3428" y="770"/>
                    <a:pt x="3458" y="729"/>
                  </a:cubicBezTo>
                  <a:cubicBezTo>
                    <a:pt x="3480" y="699"/>
                    <a:pt x="3483" y="661"/>
                    <a:pt x="3469" y="632"/>
                  </a:cubicBezTo>
                  <a:cubicBezTo>
                    <a:pt x="3464" y="621"/>
                    <a:pt x="3456" y="611"/>
                    <a:pt x="3446" y="604"/>
                  </a:cubicBezTo>
                  <a:cubicBezTo>
                    <a:pt x="3409" y="576"/>
                    <a:pt x="3292" y="575"/>
                    <a:pt x="3284" y="576"/>
                  </a:cubicBezTo>
                  <a:cubicBezTo>
                    <a:pt x="3284" y="576"/>
                    <a:pt x="3284" y="576"/>
                    <a:pt x="3284" y="576"/>
                  </a:cubicBezTo>
                  <a:cubicBezTo>
                    <a:pt x="3284" y="576"/>
                    <a:pt x="3289" y="484"/>
                    <a:pt x="3295" y="358"/>
                  </a:cubicBezTo>
                  <a:cubicBezTo>
                    <a:pt x="3295" y="358"/>
                    <a:pt x="3295" y="358"/>
                    <a:pt x="3295" y="358"/>
                  </a:cubicBezTo>
                  <a:cubicBezTo>
                    <a:pt x="3295" y="358"/>
                    <a:pt x="3095" y="378"/>
                    <a:pt x="3068" y="383"/>
                  </a:cubicBezTo>
                  <a:cubicBezTo>
                    <a:pt x="3042" y="388"/>
                    <a:pt x="2961" y="400"/>
                    <a:pt x="2954" y="401"/>
                  </a:cubicBezTo>
                  <a:cubicBezTo>
                    <a:pt x="2959" y="400"/>
                    <a:pt x="2994" y="391"/>
                    <a:pt x="3067" y="365"/>
                  </a:cubicBezTo>
                  <a:cubicBezTo>
                    <a:pt x="3144" y="337"/>
                    <a:pt x="3153" y="327"/>
                    <a:pt x="3184" y="306"/>
                  </a:cubicBezTo>
                  <a:cubicBezTo>
                    <a:pt x="3215" y="285"/>
                    <a:pt x="3233" y="273"/>
                    <a:pt x="3266" y="269"/>
                  </a:cubicBezTo>
                  <a:cubicBezTo>
                    <a:pt x="3292" y="267"/>
                    <a:pt x="3300" y="268"/>
                    <a:pt x="3300" y="268"/>
                  </a:cubicBezTo>
                  <a:cubicBezTo>
                    <a:pt x="3305" y="183"/>
                    <a:pt x="3310" y="89"/>
                    <a:pt x="3315" y="0"/>
                  </a:cubicBezTo>
                  <a:cubicBezTo>
                    <a:pt x="3293" y="0"/>
                    <a:pt x="3236" y="1"/>
                    <a:pt x="3215" y="4"/>
                  </a:cubicBezTo>
                  <a:cubicBezTo>
                    <a:pt x="3190" y="8"/>
                    <a:pt x="3062" y="48"/>
                    <a:pt x="2964" y="81"/>
                  </a:cubicBezTo>
                  <a:cubicBezTo>
                    <a:pt x="2866" y="114"/>
                    <a:pt x="2664" y="207"/>
                    <a:pt x="2528" y="256"/>
                  </a:cubicBezTo>
                  <a:cubicBezTo>
                    <a:pt x="2392" y="306"/>
                    <a:pt x="2330" y="409"/>
                    <a:pt x="2271" y="473"/>
                  </a:cubicBezTo>
                  <a:cubicBezTo>
                    <a:pt x="2250" y="497"/>
                    <a:pt x="1790" y="970"/>
                    <a:pt x="1744" y="1016"/>
                  </a:cubicBezTo>
                  <a:cubicBezTo>
                    <a:pt x="1603" y="1156"/>
                    <a:pt x="1254" y="1400"/>
                    <a:pt x="1194" y="1445"/>
                  </a:cubicBezTo>
                  <a:cubicBezTo>
                    <a:pt x="1155" y="1474"/>
                    <a:pt x="479" y="2060"/>
                    <a:pt x="0" y="2475"/>
                  </a:cubicBezTo>
                  <a:cubicBezTo>
                    <a:pt x="166" y="2475"/>
                    <a:pt x="166" y="2475"/>
                    <a:pt x="166" y="2475"/>
                  </a:cubicBezTo>
                  <a:cubicBezTo>
                    <a:pt x="1246" y="2475"/>
                    <a:pt x="1246" y="2475"/>
                    <a:pt x="1246" y="2475"/>
                  </a:cubicBezTo>
                  <a:cubicBezTo>
                    <a:pt x="1329" y="2380"/>
                    <a:pt x="1394" y="2305"/>
                    <a:pt x="1416" y="2280"/>
                  </a:cubicBezTo>
                  <a:cubicBezTo>
                    <a:pt x="1491" y="2193"/>
                    <a:pt x="1807" y="1903"/>
                    <a:pt x="1840" y="1871"/>
                  </a:cubicBezTo>
                  <a:cubicBezTo>
                    <a:pt x="1873" y="1840"/>
                    <a:pt x="1987" y="1782"/>
                    <a:pt x="2044" y="1771"/>
                  </a:cubicBezTo>
                  <a:cubicBezTo>
                    <a:pt x="2101" y="1760"/>
                    <a:pt x="2290" y="1679"/>
                    <a:pt x="2431" y="1612"/>
                  </a:cubicBezTo>
                  <a:cubicBezTo>
                    <a:pt x="2573" y="1546"/>
                    <a:pt x="2749" y="1397"/>
                    <a:pt x="2784" y="1366"/>
                  </a:cubicBezTo>
                  <a:cubicBezTo>
                    <a:pt x="2819" y="1335"/>
                    <a:pt x="2864" y="1305"/>
                    <a:pt x="2889" y="1284"/>
                  </a:cubicBezTo>
                  <a:cubicBezTo>
                    <a:pt x="2915" y="1263"/>
                    <a:pt x="2928" y="1261"/>
                    <a:pt x="2964" y="1264"/>
                  </a:cubicBezTo>
                  <a:cubicBezTo>
                    <a:pt x="3000" y="1267"/>
                    <a:pt x="3082" y="1293"/>
                    <a:pt x="3116" y="1302"/>
                  </a:cubicBezTo>
                  <a:cubicBezTo>
                    <a:pt x="3149" y="1310"/>
                    <a:pt x="3280" y="1377"/>
                    <a:pt x="3355" y="1407"/>
                  </a:cubicBezTo>
                  <a:cubicBezTo>
                    <a:pt x="3430" y="1436"/>
                    <a:pt x="3481" y="1428"/>
                    <a:pt x="3513" y="1385"/>
                  </a:cubicBezTo>
                  <a:cubicBezTo>
                    <a:pt x="3554" y="1328"/>
                    <a:pt x="3516" y="1287"/>
                    <a:pt x="3509" y="1282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89"/>
            <p:cNvSpPr>
              <a:spLocks/>
            </p:cNvSpPr>
            <p:nvPr userDrawn="1"/>
          </p:nvSpPr>
          <p:spPr bwMode="auto">
            <a:xfrm>
              <a:off x="745" y="1816"/>
              <a:ext cx="2043" cy="1423"/>
            </a:xfrm>
            <a:custGeom>
              <a:avLst/>
              <a:gdLst>
                <a:gd name="T0" fmla="*/ 3509 w 3554"/>
                <a:gd name="T1" fmla="*/ 1282 h 2475"/>
                <a:gd name="T2" fmla="*/ 3391 w 3554"/>
                <a:gd name="T3" fmla="*/ 1198 h 2475"/>
                <a:gd name="T4" fmla="*/ 3391 w 3554"/>
                <a:gd name="T5" fmla="*/ 1198 h 2475"/>
                <a:gd name="T6" fmla="*/ 3285 w 3554"/>
                <a:gd name="T7" fmla="*/ 1104 h 2475"/>
                <a:gd name="T8" fmla="*/ 3285 w 3554"/>
                <a:gd name="T9" fmla="*/ 1103 h 2475"/>
                <a:gd name="T10" fmla="*/ 3266 w 3554"/>
                <a:gd name="T11" fmla="*/ 1086 h 2475"/>
                <a:gd name="T12" fmla="*/ 3252 w 3554"/>
                <a:gd name="T13" fmla="*/ 1080 h 2475"/>
                <a:gd name="T14" fmla="*/ 2983 w 3554"/>
                <a:gd name="T15" fmla="*/ 988 h 2475"/>
                <a:gd name="T16" fmla="*/ 2991 w 3554"/>
                <a:gd name="T17" fmla="*/ 950 h 2475"/>
                <a:gd name="T18" fmla="*/ 2991 w 3554"/>
                <a:gd name="T19" fmla="*/ 948 h 2475"/>
                <a:gd name="T20" fmla="*/ 3001 w 3554"/>
                <a:gd name="T21" fmla="*/ 926 h 2475"/>
                <a:gd name="T22" fmla="*/ 3009 w 3554"/>
                <a:gd name="T23" fmla="*/ 913 h 2475"/>
                <a:gd name="T24" fmla="*/ 3009 w 3554"/>
                <a:gd name="T25" fmla="*/ 913 h 2475"/>
                <a:gd name="T26" fmla="*/ 3011 w 3554"/>
                <a:gd name="T27" fmla="*/ 912 h 2475"/>
                <a:gd name="T28" fmla="*/ 3019 w 3554"/>
                <a:gd name="T29" fmla="*/ 911 h 2475"/>
                <a:gd name="T30" fmla="*/ 3020 w 3554"/>
                <a:gd name="T31" fmla="*/ 910 h 2475"/>
                <a:gd name="T32" fmla="*/ 3250 w 3554"/>
                <a:gd name="T33" fmla="*/ 853 h 2475"/>
                <a:gd name="T34" fmla="*/ 3308 w 3554"/>
                <a:gd name="T35" fmla="*/ 834 h 2475"/>
                <a:gd name="T36" fmla="*/ 3349 w 3554"/>
                <a:gd name="T37" fmla="*/ 817 h 2475"/>
                <a:gd name="T38" fmla="*/ 3458 w 3554"/>
                <a:gd name="T39" fmla="*/ 729 h 2475"/>
                <a:gd name="T40" fmla="*/ 3469 w 3554"/>
                <a:gd name="T41" fmla="*/ 632 h 2475"/>
                <a:gd name="T42" fmla="*/ 3446 w 3554"/>
                <a:gd name="T43" fmla="*/ 604 h 2475"/>
                <a:gd name="T44" fmla="*/ 3284 w 3554"/>
                <a:gd name="T45" fmla="*/ 576 h 2475"/>
                <a:gd name="T46" fmla="*/ 3284 w 3554"/>
                <a:gd name="T47" fmla="*/ 576 h 2475"/>
                <a:gd name="T48" fmla="*/ 3295 w 3554"/>
                <a:gd name="T49" fmla="*/ 358 h 2475"/>
                <a:gd name="T50" fmla="*/ 3295 w 3554"/>
                <a:gd name="T51" fmla="*/ 358 h 2475"/>
                <a:gd name="T52" fmla="*/ 3068 w 3554"/>
                <a:gd name="T53" fmla="*/ 383 h 2475"/>
                <a:gd name="T54" fmla="*/ 2954 w 3554"/>
                <a:gd name="T55" fmla="*/ 401 h 2475"/>
                <a:gd name="T56" fmla="*/ 3067 w 3554"/>
                <a:gd name="T57" fmla="*/ 365 h 2475"/>
                <a:gd name="T58" fmla="*/ 3184 w 3554"/>
                <a:gd name="T59" fmla="*/ 306 h 2475"/>
                <a:gd name="T60" fmla="*/ 3266 w 3554"/>
                <a:gd name="T61" fmla="*/ 269 h 2475"/>
                <a:gd name="T62" fmla="*/ 3300 w 3554"/>
                <a:gd name="T63" fmla="*/ 268 h 2475"/>
                <a:gd name="T64" fmla="*/ 3315 w 3554"/>
                <a:gd name="T65" fmla="*/ 0 h 2475"/>
                <a:gd name="T66" fmla="*/ 3215 w 3554"/>
                <a:gd name="T67" fmla="*/ 4 h 2475"/>
                <a:gd name="T68" fmla="*/ 2964 w 3554"/>
                <a:gd name="T69" fmla="*/ 81 h 2475"/>
                <a:gd name="T70" fmla="*/ 2528 w 3554"/>
                <a:gd name="T71" fmla="*/ 256 h 2475"/>
                <a:gd name="T72" fmla="*/ 2271 w 3554"/>
                <a:gd name="T73" fmla="*/ 473 h 2475"/>
                <a:gd name="T74" fmla="*/ 1744 w 3554"/>
                <a:gd name="T75" fmla="*/ 1016 h 2475"/>
                <a:gd name="T76" fmla="*/ 1194 w 3554"/>
                <a:gd name="T77" fmla="*/ 1445 h 2475"/>
                <a:gd name="T78" fmla="*/ 0 w 3554"/>
                <a:gd name="T79" fmla="*/ 2475 h 2475"/>
                <a:gd name="T80" fmla="*/ 166 w 3554"/>
                <a:gd name="T81" fmla="*/ 2475 h 2475"/>
                <a:gd name="T82" fmla="*/ 1246 w 3554"/>
                <a:gd name="T83" fmla="*/ 2475 h 2475"/>
                <a:gd name="T84" fmla="*/ 1416 w 3554"/>
                <a:gd name="T85" fmla="*/ 2280 h 2475"/>
                <a:gd name="T86" fmla="*/ 1840 w 3554"/>
                <a:gd name="T87" fmla="*/ 1871 h 2475"/>
                <a:gd name="T88" fmla="*/ 2044 w 3554"/>
                <a:gd name="T89" fmla="*/ 1771 h 2475"/>
                <a:gd name="T90" fmla="*/ 2431 w 3554"/>
                <a:gd name="T91" fmla="*/ 1612 h 2475"/>
                <a:gd name="T92" fmla="*/ 2784 w 3554"/>
                <a:gd name="T93" fmla="*/ 1366 h 2475"/>
                <a:gd name="T94" fmla="*/ 2889 w 3554"/>
                <a:gd name="T95" fmla="*/ 1284 h 2475"/>
                <a:gd name="T96" fmla="*/ 2964 w 3554"/>
                <a:gd name="T97" fmla="*/ 1264 h 2475"/>
                <a:gd name="T98" fmla="*/ 3116 w 3554"/>
                <a:gd name="T99" fmla="*/ 1302 h 2475"/>
                <a:gd name="T100" fmla="*/ 3355 w 3554"/>
                <a:gd name="T101" fmla="*/ 1407 h 2475"/>
                <a:gd name="T102" fmla="*/ 3513 w 3554"/>
                <a:gd name="T103" fmla="*/ 1385 h 2475"/>
                <a:gd name="T104" fmla="*/ 3509 w 3554"/>
                <a:gd name="T105" fmla="*/ 1282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54" h="2475">
                  <a:moveTo>
                    <a:pt x="3509" y="1282"/>
                  </a:moveTo>
                  <a:cubicBezTo>
                    <a:pt x="3502" y="1277"/>
                    <a:pt x="3391" y="1198"/>
                    <a:pt x="3391" y="1198"/>
                  </a:cubicBezTo>
                  <a:cubicBezTo>
                    <a:pt x="3391" y="1198"/>
                    <a:pt x="3391" y="1198"/>
                    <a:pt x="3391" y="1198"/>
                  </a:cubicBezTo>
                  <a:cubicBezTo>
                    <a:pt x="3305" y="1195"/>
                    <a:pt x="3289" y="1112"/>
                    <a:pt x="3285" y="1104"/>
                  </a:cubicBezTo>
                  <a:cubicBezTo>
                    <a:pt x="3285" y="1104"/>
                    <a:pt x="3285" y="1103"/>
                    <a:pt x="3285" y="1103"/>
                  </a:cubicBezTo>
                  <a:cubicBezTo>
                    <a:pt x="3280" y="1096"/>
                    <a:pt x="3273" y="1091"/>
                    <a:pt x="3266" y="1086"/>
                  </a:cubicBezTo>
                  <a:cubicBezTo>
                    <a:pt x="3265" y="1085"/>
                    <a:pt x="3260" y="1083"/>
                    <a:pt x="3252" y="1080"/>
                  </a:cubicBezTo>
                  <a:cubicBezTo>
                    <a:pt x="3195" y="1059"/>
                    <a:pt x="2991" y="992"/>
                    <a:pt x="2983" y="988"/>
                  </a:cubicBezTo>
                  <a:cubicBezTo>
                    <a:pt x="2978" y="984"/>
                    <a:pt x="2984" y="967"/>
                    <a:pt x="2991" y="950"/>
                  </a:cubicBezTo>
                  <a:cubicBezTo>
                    <a:pt x="2991" y="949"/>
                    <a:pt x="2991" y="949"/>
                    <a:pt x="2991" y="948"/>
                  </a:cubicBezTo>
                  <a:cubicBezTo>
                    <a:pt x="2995" y="940"/>
                    <a:pt x="2998" y="932"/>
                    <a:pt x="3001" y="926"/>
                  </a:cubicBezTo>
                  <a:cubicBezTo>
                    <a:pt x="3004" y="918"/>
                    <a:pt x="3005" y="915"/>
                    <a:pt x="3009" y="913"/>
                  </a:cubicBezTo>
                  <a:cubicBezTo>
                    <a:pt x="3009" y="913"/>
                    <a:pt x="3009" y="913"/>
                    <a:pt x="3009" y="913"/>
                  </a:cubicBezTo>
                  <a:cubicBezTo>
                    <a:pt x="3010" y="913"/>
                    <a:pt x="3010" y="913"/>
                    <a:pt x="3011" y="912"/>
                  </a:cubicBezTo>
                  <a:cubicBezTo>
                    <a:pt x="3013" y="912"/>
                    <a:pt x="3016" y="911"/>
                    <a:pt x="3019" y="911"/>
                  </a:cubicBezTo>
                  <a:cubicBezTo>
                    <a:pt x="3019" y="911"/>
                    <a:pt x="3020" y="911"/>
                    <a:pt x="3020" y="910"/>
                  </a:cubicBezTo>
                  <a:cubicBezTo>
                    <a:pt x="3062" y="901"/>
                    <a:pt x="3175" y="875"/>
                    <a:pt x="3250" y="853"/>
                  </a:cubicBezTo>
                  <a:cubicBezTo>
                    <a:pt x="3252" y="853"/>
                    <a:pt x="3303" y="836"/>
                    <a:pt x="3308" y="834"/>
                  </a:cubicBezTo>
                  <a:cubicBezTo>
                    <a:pt x="3323" y="828"/>
                    <a:pt x="3337" y="822"/>
                    <a:pt x="3349" y="817"/>
                  </a:cubicBezTo>
                  <a:cubicBezTo>
                    <a:pt x="3409" y="790"/>
                    <a:pt x="3428" y="770"/>
                    <a:pt x="3458" y="729"/>
                  </a:cubicBezTo>
                  <a:cubicBezTo>
                    <a:pt x="3480" y="699"/>
                    <a:pt x="3483" y="661"/>
                    <a:pt x="3469" y="632"/>
                  </a:cubicBezTo>
                  <a:cubicBezTo>
                    <a:pt x="3464" y="621"/>
                    <a:pt x="3456" y="611"/>
                    <a:pt x="3446" y="604"/>
                  </a:cubicBezTo>
                  <a:cubicBezTo>
                    <a:pt x="3409" y="576"/>
                    <a:pt x="3292" y="575"/>
                    <a:pt x="3284" y="576"/>
                  </a:cubicBezTo>
                  <a:cubicBezTo>
                    <a:pt x="3284" y="576"/>
                    <a:pt x="3284" y="576"/>
                    <a:pt x="3284" y="576"/>
                  </a:cubicBezTo>
                  <a:cubicBezTo>
                    <a:pt x="3284" y="576"/>
                    <a:pt x="3289" y="484"/>
                    <a:pt x="3295" y="358"/>
                  </a:cubicBezTo>
                  <a:cubicBezTo>
                    <a:pt x="3295" y="358"/>
                    <a:pt x="3295" y="358"/>
                    <a:pt x="3295" y="358"/>
                  </a:cubicBezTo>
                  <a:cubicBezTo>
                    <a:pt x="3295" y="358"/>
                    <a:pt x="3095" y="378"/>
                    <a:pt x="3068" y="383"/>
                  </a:cubicBezTo>
                  <a:cubicBezTo>
                    <a:pt x="3042" y="388"/>
                    <a:pt x="2961" y="400"/>
                    <a:pt x="2954" y="401"/>
                  </a:cubicBezTo>
                  <a:cubicBezTo>
                    <a:pt x="2959" y="400"/>
                    <a:pt x="2994" y="391"/>
                    <a:pt x="3067" y="365"/>
                  </a:cubicBezTo>
                  <a:cubicBezTo>
                    <a:pt x="3144" y="337"/>
                    <a:pt x="3153" y="327"/>
                    <a:pt x="3184" y="306"/>
                  </a:cubicBezTo>
                  <a:cubicBezTo>
                    <a:pt x="3215" y="285"/>
                    <a:pt x="3233" y="273"/>
                    <a:pt x="3266" y="269"/>
                  </a:cubicBezTo>
                  <a:cubicBezTo>
                    <a:pt x="3292" y="267"/>
                    <a:pt x="3300" y="268"/>
                    <a:pt x="3300" y="268"/>
                  </a:cubicBezTo>
                  <a:cubicBezTo>
                    <a:pt x="3305" y="183"/>
                    <a:pt x="3310" y="89"/>
                    <a:pt x="3315" y="0"/>
                  </a:cubicBezTo>
                  <a:cubicBezTo>
                    <a:pt x="3293" y="0"/>
                    <a:pt x="3236" y="1"/>
                    <a:pt x="3215" y="4"/>
                  </a:cubicBezTo>
                  <a:cubicBezTo>
                    <a:pt x="3190" y="8"/>
                    <a:pt x="3062" y="48"/>
                    <a:pt x="2964" y="81"/>
                  </a:cubicBezTo>
                  <a:cubicBezTo>
                    <a:pt x="2866" y="114"/>
                    <a:pt x="2664" y="207"/>
                    <a:pt x="2528" y="256"/>
                  </a:cubicBezTo>
                  <a:cubicBezTo>
                    <a:pt x="2392" y="306"/>
                    <a:pt x="2330" y="409"/>
                    <a:pt x="2271" y="473"/>
                  </a:cubicBezTo>
                  <a:cubicBezTo>
                    <a:pt x="2250" y="497"/>
                    <a:pt x="1790" y="970"/>
                    <a:pt x="1744" y="1016"/>
                  </a:cubicBezTo>
                  <a:cubicBezTo>
                    <a:pt x="1603" y="1156"/>
                    <a:pt x="1254" y="1400"/>
                    <a:pt x="1194" y="1445"/>
                  </a:cubicBezTo>
                  <a:cubicBezTo>
                    <a:pt x="1155" y="1474"/>
                    <a:pt x="479" y="2060"/>
                    <a:pt x="0" y="2475"/>
                  </a:cubicBezTo>
                  <a:cubicBezTo>
                    <a:pt x="166" y="2475"/>
                    <a:pt x="166" y="2475"/>
                    <a:pt x="166" y="2475"/>
                  </a:cubicBezTo>
                  <a:cubicBezTo>
                    <a:pt x="1246" y="2475"/>
                    <a:pt x="1246" y="2475"/>
                    <a:pt x="1246" y="2475"/>
                  </a:cubicBezTo>
                  <a:cubicBezTo>
                    <a:pt x="1329" y="2380"/>
                    <a:pt x="1394" y="2305"/>
                    <a:pt x="1416" y="2280"/>
                  </a:cubicBezTo>
                  <a:cubicBezTo>
                    <a:pt x="1491" y="2193"/>
                    <a:pt x="1807" y="1903"/>
                    <a:pt x="1840" y="1871"/>
                  </a:cubicBezTo>
                  <a:cubicBezTo>
                    <a:pt x="1873" y="1840"/>
                    <a:pt x="1987" y="1782"/>
                    <a:pt x="2044" y="1771"/>
                  </a:cubicBezTo>
                  <a:cubicBezTo>
                    <a:pt x="2101" y="1760"/>
                    <a:pt x="2290" y="1679"/>
                    <a:pt x="2431" y="1612"/>
                  </a:cubicBezTo>
                  <a:cubicBezTo>
                    <a:pt x="2573" y="1546"/>
                    <a:pt x="2749" y="1397"/>
                    <a:pt x="2784" y="1366"/>
                  </a:cubicBezTo>
                  <a:cubicBezTo>
                    <a:pt x="2819" y="1335"/>
                    <a:pt x="2864" y="1305"/>
                    <a:pt x="2889" y="1284"/>
                  </a:cubicBezTo>
                  <a:cubicBezTo>
                    <a:pt x="2915" y="1263"/>
                    <a:pt x="2928" y="1261"/>
                    <a:pt x="2964" y="1264"/>
                  </a:cubicBezTo>
                  <a:cubicBezTo>
                    <a:pt x="3000" y="1267"/>
                    <a:pt x="3082" y="1293"/>
                    <a:pt x="3116" y="1302"/>
                  </a:cubicBezTo>
                  <a:cubicBezTo>
                    <a:pt x="3149" y="1310"/>
                    <a:pt x="3280" y="1377"/>
                    <a:pt x="3355" y="1407"/>
                  </a:cubicBezTo>
                  <a:cubicBezTo>
                    <a:pt x="3430" y="1436"/>
                    <a:pt x="3481" y="1428"/>
                    <a:pt x="3513" y="1385"/>
                  </a:cubicBezTo>
                  <a:cubicBezTo>
                    <a:pt x="3554" y="1328"/>
                    <a:pt x="3516" y="1287"/>
                    <a:pt x="3509" y="1282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90"/>
            <p:cNvSpPr>
              <a:spLocks/>
            </p:cNvSpPr>
            <p:nvPr userDrawn="1"/>
          </p:nvSpPr>
          <p:spPr bwMode="auto">
            <a:xfrm>
              <a:off x="2621" y="2153"/>
              <a:ext cx="143" cy="87"/>
            </a:xfrm>
            <a:custGeom>
              <a:avLst/>
              <a:gdLst>
                <a:gd name="T0" fmla="*/ 0 w 248"/>
                <a:gd name="T1" fmla="*/ 8 h 151"/>
                <a:gd name="T2" fmla="*/ 56 w 248"/>
                <a:gd name="T3" fmla="*/ 151 h 151"/>
                <a:gd name="T4" fmla="*/ 170 w 248"/>
                <a:gd name="T5" fmla="*/ 151 h 151"/>
                <a:gd name="T6" fmla="*/ 135 w 248"/>
                <a:gd name="T7" fmla="*/ 6 h 151"/>
                <a:gd name="T8" fmla="*/ 0 w 248"/>
                <a:gd name="T9" fmla="*/ 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51">
                  <a:moveTo>
                    <a:pt x="0" y="8"/>
                  </a:moveTo>
                  <a:cubicBezTo>
                    <a:pt x="0" y="17"/>
                    <a:pt x="67" y="62"/>
                    <a:pt x="56" y="151"/>
                  </a:cubicBezTo>
                  <a:cubicBezTo>
                    <a:pt x="170" y="151"/>
                    <a:pt x="170" y="151"/>
                    <a:pt x="170" y="151"/>
                  </a:cubicBezTo>
                  <a:cubicBezTo>
                    <a:pt x="187" y="144"/>
                    <a:pt x="248" y="37"/>
                    <a:pt x="135" y="6"/>
                  </a:cubicBezTo>
                  <a:cubicBezTo>
                    <a:pt x="135" y="6"/>
                    <a:pt x="0" y="0"/>
                    <a:pt x="0" y="8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0" name="Freeform 91"/>
            <p:cNvSpPr>
              <a:spLocks/>
            </p:cNvSpPr>
            <p:nvPr userDrawn="1"/>
          </p:nvSpPr>
          <p:spPr bwMode="auto">
            <a:xfrm>
              <a:off x="2608" y="2296"/>
              <a:ext cx="150" cy="208"/>
            </a:xfrm>
            <a:custGeom>
              <a:avLst/>
              <a:gdLst>
                <a:gd name="T0" fmla="*/ 261 w 261"/>
                <a:gd name="T1" fmla="*/ 363 h 363"/>
                <a:gd name="T2" fmla="*/ 100 w 261"/>
                <a:gd name="T3" fmla="*/ 363 h 363"/>
                <a:gd name="T4" fmla="*/ 12 w 261"/>
                <a:gd name="T5" fmla="*/ 248 h 363"/>
                <a:gd name="T6" fmla="*/ 12 w 261"/>
                <a:gd name="T7" fmla="*/ 245 h 363"/>
                <a:gd name="T8" fmla="*/ 25 w 261"/>
                <a:gd name="T9" fmla="*/ 16 h 363"/>
                <a:gd name="T10" fmla="*/ 70 w 261"/>
                <a:gd name="T11" fmla="*/ 0 h 363"/>
                <a:gd name="T12" fmla="*/ 116 w 261"/>
                <a:gd name="T13" fmla="*/ 26 h 363"/>
                <a:gd name="T14" fmla="*/ 225 w 261"/>
                <a:gd name="T15" fmla="*/ 272 h 363"/>
                <a:gd name="T16" fmla="*/ 261 w 261"/>
                <a:gd name="T17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363">
                  <a:moveTo>
                    <a:pt x="261" y="363"/>
                  </a:moveTo>
                  <a:cubicBezTo>
                    <a:pt x="100" y="363"/>
                    <a:pt x="100" y="363"/>
                    <a:pt x="100" y="363"/>
                  </a:cubicBezTo>
                  <a:cubicBezTo>
                    <a:pt x="0" y="363"/>
                    <a:pt x="12" y="248"/>
                    <a:pt x="12" y="248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55" y="6"/>
                    <a:pt x="70" y="0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225" y="272"/>
                    <a:pt x="225" y="272"/>
                    <a:pt x="225" y="272"/>
                  </a:cubicBezTo>
                  <a:lnTo>
                    <a:pt x="261" y="36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1" name="Freeform 92"/>
            <p:cNvSpPr>
              <a:spLocks/>
            </p:cNvSpPr>
            <p:nvPr userDrawn="1"/>
          </p:nvSpPr>
          <p:spPr bwMode="auto">
            <a:xfrm>
              <a:off x="2335" y="2240"/>
              <a:ext cx="14" cy="53"/>
            </a:xfrm>
            <a:custGeom>
              <a:avLst/>
              <a:gdLst>
                <a:gd name="T0" fmla="*/ 2 w 24"/>
                <a:gd name="T1" fmla="*/ 0 h 91"/>
                <a:gd name="T2" fmla="*/ 12 w 24"/>
                <a:gd name="T3" fmla="*/ 46 h 91"/>
                <a:gd name="T4" fmla="*/ 18 w 24"/>
                <a:gd name="T5" fmla="*/ 68 h 91"/>
                <a:gd name="T6" fmla="*/ 24 w 24"/>
                <a:gd name="T7" fmla="*/ 91 h 91"/>
                <a:gd name="T8" fmla="*/ 12 w 24"/>
                <a:gd name="T9" fmla="*/ 70 h 91"/>
                <a:gd name="T10" fmla="*/ 4 w 24"/>
                <a:gd name="T11" fmla="*/ 48 h 91"/>
                <a:gd name="T12" fmla="*/ 1 w 24"/>
                <a:gd name="T13" fmla="*/ 24 h 91"/>
                <a:gd name="T14" fmla="*/ 2 w 24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1">
                  <a:moveTo>
                    <a:pt x="2" y="0"/>
                  </a:moveTo>
                  <a:cubicBezTo>
                    <a:pt x="5" y="16"/>
                    <a:pt x="8" y="31"/>
                    <a:pt x="12" y="46"/>
                  </a:cubicBezTo>
                  <a:cubicBezTo>
                    <a:pt x="14" y="53"/>
                    <a:pt x="16" y="61"/>
                    <a:pt x="18" y="68"/>
                  </a:cubicBezTo>
                  <a:cubicBezTo>
                    <a:pt x="20" y="76"/>
                    <a:pt x="22" y="83"/>
                    <a:pt x="24" y="91"/>
                  </a:cubicBezTo>
                  <a:cubicBezTo>
                    <a:pt x="19" y="85"/>
                    <a:pt x="15" y="78"/>
                    <a:pt x="12" y="70"/>
                  </a:cubicBezTo>
                  <a:cubicBezTo>
                    <a:pt x="9" y="63"/>
                    <a:pt x="6" y="55"/>
                    <a:pt x="4" y="48"/>
                  </a:cubicBezTo>
                  <a:cubicBezTo>
                    <a:pt x="3" y="40"/>
                    <a:pt x="1" y="32"/>
                    <a:pt x="1" y="24"/>
                  </a:cubicBezTo>
                  <a:cubicBezTo>
                    <a:pt x="0" y="16"/>
                    <a:pt x="0" y="8"/>
                    <a:pt x="2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93"/>
            <p:cNvSpPr>
              <a:spLocks/>
            </p:cNvSpPr>
            <p:nvPr userDrawn="1"/>
          </p:nvSpPr>
          <p:spPr bwMode="auto">
            <a:xfrm>
              <a:off x="2308" y="2216"/>
              <a:ext cx="30" cy="110"/>
            </a:xfrm>
            <a:custGeom>
              <a:avLst/>
              <a:gdLst>
                <a:gd name="T0" fmla="*/ 6 w 52"/>
                <a:gd name="T1" fmla="*/ 0 h 191"/>
                <a:gd name="T2" fmla="*/ 6 w 52"/>
                <a:gd name="T3" fmla="*/ 50 h 191"/>
                <a:gd name="T4" fmla="*/ 13 w 52"/>
                <a:gd name="T5" fmla="*/ 99 h 191"/>
                <a:gd name="T6" fmla="*/ 29 w 52"/>
                <a:gd name="T7" fmla="*/ 147 h 191"/>
                <a:gd name="T8" fmla="*/ 52 w 52"/>
                <a:gd name="T9" fmla="*/ 191 h 191"/>
                <a:gd name="T10" fmla="*/ 23 w 52"/>
                <a:gd name="T11" fmla="*/ 149 h 191"/>
                <a:gd name="T12" fmla="*/ 6 w 52"/>
                <a:gd name="T13" fmla="*/ 101 h 191"/>
                <a:gd name="T14" fmla="*/ 0 w 52"/>
                <a:gd name="T15" fmla="*/ 51 h 191"/>
                <a:gd name="T16" fmla="*/ 6 w 52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91">
                  <a:moveTo>
                    <a:pt x="6" y="0"/>
                  </a:moveTo>
                  <a:cubicBezTo>
                    <a:pt x="5" y="17"/>
                    <a:pt x="5" y="34"/>
                    <a:pt x="6" y="50"/>
                  </a:cubicBezTo>
                  <a:cubicBezTo>
                    <a:pt x="7" y="67"/>
                    <a:pt x="9" y="83"/>
                    <a:pt x="13" y="99"/>
                  </a:cubicBezTo>
                  <a:cubicBezTo>
                    <a:pt x="17" y="116"/>
                    <a:pt x="23" y="131"/>
                    <a:pt x="29" y="147"/>
                  </a:cubicBezTo>
                  <a:cubicBezTo>
                    <a:pt x="36" y="162"/>
                    <a:pt x="43" y="177"/>
                    <a:pt x="52" y="191"/>
                  </a:cubicBezTo>
                  <a:cubicBezTo>
                    <a:pt x="41" y="179"/>
                    <a:pt x="31" y="164"/>
                    <a:pt x="23" y="149"/>
                  </a:cubicBezTo>
                  <a:cubicBezTo>
                    <a:pt x="16" y="134"/>
                    <a:pt x="10" y="118"/>
                    <a:pt x="6" y="101"/>
                  </a:cubicBezTo>
                  <a:cubicBezTo>
                    <a:pt x="2" y="85"/>
                    <a:pt x="0" y="68"/>
                    <a:pt x="0" y="51"/>
                  </a:cubicBezTo>
                  <a:cubicBezTo>
                    <a:pt x="0" y="34"/>
                    <a:pt x="1" y="17"/>
                    <a:pt x="6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94"/>
            <p:cNvSpPr>
              <a:spLocks/>
            </p:cNvSpPr>
            <p:nvPr userDrawn="1"/>
          </p:nvSpPr>
          <p:spPr bwMode="auto">
            <a:xfrm>
              <a:off x="2351" y="2225"/>
              <a:ext cx="22" cy="75"/>
            </a:xfrm>
            <a:custGeom>
              <a:avLst/>
              <a:gdLst>
                <a:gd name="T0" fmla="*/ 31 w 37"/>
                <a:gd name="T1" fmla="*/ 130 h 130"/>
                <a:gd name="T2" fmla="*/ 30 w 37"/>
                <a:gd name="T3" fmla="*/ 96 h 130"/>
                <a:gd name="T4" fmla="*/ 25 w 37"/>
                <a:gd name="T5" fmla="*/ 63 h 130"/>
                <a:gd name="T6" fmla="*/ 14 w 37"/>
                <a:gd name="T7" fmla="*/ 31 h 130"/>
                <a:gd name="T8" fmla="*/ 0 w 37"/>
                <a:gd name="T9" fmla="*/ 0 h 130"/>
                <a:gd name="T10" fmla="*/ 20 w 37"/>
                <a:gd name="T11" fmla="*/ 28 h 130"/>
                <a:gd name="T12" fmla="*/ 33 w 37"/>
                <a:gd name="T13" fmla="*/ 61 h 130"/>
                <a:gd name="T14" fmla="*/ 37 w 37"/>
                <a:gd name="T15" fmla="*/ 96 h 130"/>
                <a:gd name="T16" fmla="*/ 31 w 37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30">
                  <a:moveTo>
                    <a:pt x="31" y="130"/>
                  </a:moveTo>
                  <a:cubicBezTo>
                    <a:pt x="32" y="119"/>
                    <a:pt x="31" y="107"/>
                    <a:pt x="30" y="96"/>
                  </a:cubicBezTo>
                  <a:cubicBezTo>
                    <a:pt x="29" y="85"/>
                    <a:pt x="28" y="74"/>
                    <a:pt x="25" y="63"/>
                  </a:cubicBezTo>
                  <a:cubicBezTo>
                    <a:pt x="22" y="52"/>
                    <a:pt x="19" y="42"/>
                    <a:pt x="14" y="31"/>
                  </a:cubicBezTo>
                  <a:cubicBezTo>
                    <a:pt x="10" y="21"/>
                    <a:pt x="5" y="11"/>
                    <a:pt x="0" y="0"/>
                  </a:cubicBezTo>
                  <a:cubicBezTo>
                    <a:pt x="8" y="9"/>
                    <a:pt x="15" y="18"/>
                    <a:pt x="20" y="28"/>
                  </a:cubicBezTo>
                  <a:cubicBezTo>
                    <a:pt x="26" y="39"/>
                    <a:pt x="30" y="50"/>
                    <a:pt x="33" y="61"/>
                  </a:cubicBezTo>
                  <a:cubicBezTo>
                    <a:pt x="35" y="72"/>
                    <a:pt x="37" y="84"/>
                    <a:pt x="37" y="96"/>
                  </a:cubicBezTo>
                  <a:cubicBezTo>
                    <a:pt x="36" y="107"/>
                    <a:pt x="35" y="119"/>
                    <a:pt x="31" y="13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4" name="Freeform 95"/>
            <p:cNvSpPr>
              <a:spLocks/>
            </p:cNvSpPr>
            <p:nvPr userDrawn="1"/>
          </p:nvSpPr>
          <p:spPr bwMode="auto">
            <a:xfrm>
              <a:off x="3072" y="2324"/>
              <a:ext cx="43" cy="33"/>
            </a:xfrm>
            <a:custGeom>
              <a:avLst/>
              <a:gdLst>
                <a:gd name="T0" fmla="*/ 0 w 75"/>
                <a:gd name="T1" fmla="*/ 57 h 57"/>
                <a:gd name="T2" fmla="*/ 38 w 75"/>
                <a:gd name="T3" fmla="*/ 29 h 57"/>
                <a:gd name="T4" fmla="*/ 56 w 75"/>
                <a:gd name="T5" fmla="*/ 15 h 57"/>
                <a:gd name="T6" fmla="*/ 75 w 75"/>
                <a:gd name="T7" fmla="*/ 0 h 57"/>
                <a:gd name="T8" fmla="*/ 61 w 75"/>
                <a:gd name="T9" fmla="*/ 19 h 57"/>
                <a:gd name="T10" fmla="*/ 43 w 75"/>
                <a:gd name="T11" fmla="*/ 35 h 57"/>
                <a:gd name="T12" fmla="*/ 23 w 75"/>
                <a:gd name="T13" fmla="*/ 48 h 57"/>
                <a:gd name="T14" fmla="*/ 0 w 75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57">
                  <a:moveTo>
                    <a:pt x="0" y="57"/>
                  </a:moveTo>
                  <a:cubicBezTo>
                    <a:pt x="13" y="48"/>
                    <a:pt x="26" y="39"/>
                    <a:pt x="38" y="29"/>
                  </a:cubicBezTo>
                  <a:cubicBezTo>
                    <a:pt x="44" y="24"/>
                    <a:pt x="50" y="19"/>
                    <a:pt x="56" y="15"/>
                  </a:cubicBezTo>
                  <a:cubicBezTo>
                    <a:pt x="62" y="10"/>
                    <a:pt x="68" y="5"/>
                    <a:pt x="75" y="0"/>
                  </a:cubicBezTo>
                  <a:cubicBezTo>
                    <a:pt x="71" y="7"/>
                    <a:pt x="66" y="13"/>
                    <a:pt x="61" y="19"/>
                  </a:cubicBezTo>
                  <a:cubicBezTo>
                    <a:pt x="55" y="25"/>
                    <a:pt x="49" y="30"/>
                    <a:pt x="43" y="35"/>
                  </a:cubicBezTo>
                  <a:cubicBezTo>
                    <a:pt x="37" y="40"/>
                    <a:pt x="30" y="45"/>
                    <a:pt x="23" y="48"/>
                  </a:cubicBezTo>
                  <a:cubicBezTo>
                    <a:pt x="16" y="52"/>
                    <a:pt x="8" y="55"/>
                    <a:pt x="0" y="57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5" name="Freeform 96"/>
            <p:cNvSpPr>
              <a:spLocks/>
            </p:cNvSpPr>
            <p:nvPr userDrawn="1"/>
          </p:nvSpPr>
          <p:spPr bwMode="auto">
            <a:xfrm>
              <a:off x="3053" y="2303"/>
              <a:ext cx="60" cy="47"/>
            </a:xfrm>
            <a:custGeom>
              <a:avLst/>
              <a:gdLst>
                <a:gd name="T0" fmla="*/ 105 w 105"/>
                <a:gd name="T1" fmla="*/ 0 h 82"/>
                <a:gd name="T2" fmla="*/ 74 w 105"/>
                <a:gd name="T3" fmla="*/ 14 h 82"/>
                <a:gd name="T4" fmla="*/ 46 w 105"/>
                <a:gd name="T5" fmla="*/ 33 h 82"/>
                <a:gd name="T6" fmla="*/ 22 w 105"/>
                <a:gd name="T7" fmla="*/ 56 h 82"/>
                <a:gd name="T8" fmla="*/ 0 w 105"/>
                <a:gd name="T9" fmla="*/ 82 h 82"/>
                <a:gd name="T10" fmla="*/ 17 w 105"/>
                <a:gd name="T11" fmla="*/ 52 h 82"/>
                <a:gd name="T12" fmla="*/ 41 w 105"/>
                <a:gd name="T13" fmla="*/ 27 h 82"/>
                <a:gd name="T14" fmla="*/ 71 w 105"/>
                <a:gd name="T15" fmla="*/ 9 h 82"/>
                <a:gd name="T16" fmla="*/ 105 w 10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82">
                  <a:moveTo>
                    <a:pt x="105" y="0"/>
                  </a:moveTo>
                  <a:cubicBezTo>
                    <a:pt x="94" y="4"/>
                    <a:pt x="84" y="9"/>
                    <a:pt x="74" y="14"/>
                  </a:cubicBezTo>
                  <a:cubicBezTo>
                    <a:pt x="64" y="20"/>
                    <a:pt x="55" y="26"/>
                    <a:pt x="46" y="33"/>
                  </a:cubicBezTo>
                  <a:cubicBezTo>
                    <a:pt x="38" y="40"/>
                    <a:pt x="29" y="48"/>
                    <a:pt x="22" y="56"/>
                  </a:cubicBezTo>
                  <a:cubicBezTo>
                    <a:pt x="14" y="64"/>
                    <a:pt x="7" y="73"/>
                    <a:pt x="0" y="82"/>
                  </a:cubicBezTo>
                  <a:cubicBezTo>
                    <a:pt x="4" y="71"/>
                    <a:pt x="10" y="61"/>
                    <a:pt x="17" y="52"/>
                  </a:cubicBezTo>
                  <a:cubicBezTo>
                    <a:pt x="24" y="42"/>
                    <a:pt x="32" y="34"/>
                    <a:pt x="41" y="27"/>
                  </a:cubicBezTo>
                  <a:cubicBezTo>
                    <a:pt x="51" y="20"/>
                    <a:pt x="61" y="13"/>
                    <a:pt x="71" y="9"/>
                  </a:cubicBezTo>
                  <a:cubicBezTo>
                    <a:pt x="82" y="4"/>
                    <a:pt x="93" y="1"/>
                    <a:pt x="105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97"/>
            <p:cNvSpPr>
              <a:spLocks/>
            </p:cNvSpPr>
            <p:nvPr userDrawn="1"/>
          </p:nvSpPr>
          <p:spPr bwMode="auto">
            <a:xfrm>
              <a:off x="3049" y="2477"/>
              <a:ext cx="104" cy="134"/>
            </a:xfrm>
            <a:custGeom>
              <a:avLst/>
              <a:gdLst>
                <a:gd name="T0" fmla="*/ 0 w 181"/>
                <a:gd name="T1" fmla="*/ 0 h 234"/>
                <a:gd name="T2" fmla="*/ 40 w 181"/>
                <a:gd name="T3" fmla="*/ 62 h 234"/>
                <a:gd name="T4" fmla="*/ 82 w 181"/>
                <a:gd name="T5" fmla="*/ 124 h 234"/>
                <a:gd name="T6" fmla="*/ 128 w 181"/>
                <a:gd name="T7" fmla="*/ 183 h 234"/>
                <a:gd name="T8" fmla="*/ 153 w 181"/>
                <a:gd name="T9" fmla="*/ 210 h 234"/>
                <a:gd name="T10" fmla="*/ 181 w 181"/>
                <a:gd name="T11" fmla="*/ 234 h 234"/>
                <a:gd name="T12" fmla="*/ 123 w 181"/>
                <a:gd name="T13" fmla="*/ 187 h 234"/>
                <a:gd name="T14" fmla="*/ 76 w 181"/>
                <a:gd name="T15" fmla="*/ 129 h 234"/>
                <a:gd name="T16" fmla="*/ 35 w 181"/>
                <a:gd name="T17" fmla="*/ 66 h 234"/>
                <a:gd name="T18" fmla="*/ 0 w 181"/>
                <a:gd name="T1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4">
                  <a:moveTo>
                    <a:pt x="0" y="0"/>
                  </a:moveTo>
                  <a:cubicBezTo>
                    <a:pt x="13" y="21"/>
                    <a:pt x="27" y="42"/>
                    <a:pt x="40" y="62"/>
                  </a:cubicBezTo>
                  <a:cubicBezTo>
                    <a:pt x="54" y="83"/>
                    <a:pt x="68" y="104"/>
                    <a:pt x="82" y="124"/>
                  </a:cubicBezTo>
                  <a:cubicBezTo>
                    <a:pt x="97" y="144"/>
                    <a:pt x="112" y="164"/>
                    <a:pt x="128" y="183"/>
                  </a:cubicBezTo>
                  <a:cubicBezTo>
                    <a:pt x="136" y="192"/>
                    <a:pt x="144" y="201"/>
                    <a:pt x="153" y="210"/>
                  </a:cubicBezTo>
                  <a:cubicBezTo>
                    <a:pt x="162" y="219"/>
                    <a:pt x="171" y="227"/>
                    <a:pt x="181" y="234"/>
                  </a:cubicBezTo>
                  <a:cubicBezTo>
                    <a:pt x="159" y="222"/>
                    <a:pt x="140" y="205"/>
                    <a:pt x="123" y="187"/>
                  </a:cubicBezTo>
                  <a:cubicBezTo>
                    <a:pt x="106" y="169"/>
                    <a:pt x="90" y="149"/>
                    <a:pt x="76" y="129"/>
                  </a:cubicBezTo>
                  <a:cubicBezTo>
                    <a:pt x="61" y="108"/>
                    <a:pt x="48" y="87"/>
                    <a:pt x="35" y="66"/>
                  </a:cubicBezTo>
                  <a:cubicBezTo>
                    <a:pt x="22" y="44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Freeform 98"/>
            <p:cNvSpPr>
              <a:spLocks/>
            </p:cNvSpPr>
            <p:nvPr userDrawn="1"/>
          </p:nvSpPr>
          <p:spPr bwMode="auto">
            <a:xfrm>
              <a:off x="2156" y="2145"/>
              <a:ext cx="465" cy="111"/>
            </a:xfrm>
            <a:custGeom>
              <a:avLst/>
              <a:gdLst>
                <a:gd name="T0" fmla="*/ 809 w 809"/>
                <a:gd name="T1" fmla="*/ 0 h 193"/>
                <a:gd name="T2" fmla="*/ 704 w 809"/>
                <a:gd name="T3" fmla="*/ 7 h 193"/>
                <a:gd name="T4" fmla="*/ 599 w 809"/>
                <a:gd name="T5" fmla="*/ 16 h 193"/>
                <a:gd name="T6" fmla="*/ 390 w 809"/>
                <a:gd name="T7" fmla="*/ 46 h 193"/>
                <a:gd name="T8" fmla="*/ 186 w 809"/>
                <a:gd name="T9" fmla="*/ 97 h 193"/>
                <a:gd name="T10" fmla="*/ 89 w 809"/>
                <a:gd name="T11" fmla="*/ 136 h 193"/>
                <a:gd name="T12" fmla="*/ 0 w 809"/>
                <a:gd name="T13" fmla="*/ 193 h 193"/>
                <a:gd name="T14" fmla="*/ 87 w 809"/>
                <a:gd name="T15" fmla="*/ 133 h 193"/>
                <a:gd name="T16" fmla="*/ 184 w 809"/>
                <a:gd name="T17" fmla="*/ 91 h 193"/>
                <a:gd name="T18" fmla="*/ 285 w 809"/>
                <a:gd name="T19" fmla="*/ 61 h 193"/>
                <a:gd name="T20" fmla="*/ 389 w 809"/>
                <a:gd name="T21" fmla="*/ 38 h 193"/>
                <a:gd name="T22" fmla="*/ 598 w 809"/>
                <a:gd name="T23" fmla="*/ 10 h 193"/>
                <a:gd name="T24" fmla="*/ 703 w 809"/>
                <a:gd name="T25" fmla="*/ 3 h 193"/>
                <a:gd name="T26" fmla="*/ 809 w 809"/>
                <a:gd name="T2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9" h="193">
                  <a:moveTo>
                    <a:pt x="809" y="0"/>
                  </a:moveTo>
                  <a:cubicBezTo>
                    <a:pt x="774" y="2"/>
                    <a:pt x="739" y="4"/>
                    <a:pt x="704" y="7"/>
                  </a:cubicBezTo>
                  <a:cubicBezTo>
                    <a:pt x="669" y="9"/>
                    <a:pt x="634" y="13"/>
                    <a:pt x="599" y="16"/>
                  </a:cubicBezTo>
                  <a:cubicBezTo>
                    <a:pt x="529" y="24"/>
                    <a:pt x="459" y="33"/>
                    <a:pt x="390" y="46"/>
                  </a:cubicBezTo>
                  <a:cubicBezTo>
                    <a:pt x="321" y="59"/>
                    <a:pt x="253" y="75"/>
                    <a:pt x="186" y="97"/>
                  </a:cubicBezTo>
                  <a:cubicBezTo>
                    <a:pt x="153" y="108"/>
                    <a:pt x="120" y="121"/>
                    <a:pt x="89" y="136"/>
                  </a:cubicBezTo>
                  <a:cubicBezTo>
                    <a:pt x="57" y="152"/>
                    <a:pt x="27" y="170"/>
                    <a:pt x="0" y="193"/>
                  </a:cubicBezTo>
                  <a:cubicBezTo>
                    <a:pt x="26" y="168"/>
                    <a:pt x="56" y="149"/>
                    <a:pt x="87" y="133"/>
                  </a:cubicBezTo>
                  <a:cubicBezTo>
                    <a:pt x="118" y="116"/>
                    <a:pt x="151" y="103"/>
                    <a:pt x="184" y="91"/>
                  </a:cubicBezTo>
                  <a:cubicBezTo>
                    <a:pt x="217" y="79"/>
                    <a:pt x="251" y="70"/>
                    <a:pt x="285" y="61"/>
                  </a:cubicBezTo>
                  <a:cubicBezTo>
                    <a:pt x="320" y="52"/>
                    <a:pt x="354" y="45"/>
                    <a:pt x="389" y="38"/>
                  </a:cubicBezTo>
                  <a:cubicBezTo>
                    <a:pt x="458" y="26"/>
                    <a:pt x="528" y="17"/>
                    <a:pt x="598" y="10"/>
                  </a:cubicBezTo>
                  <a:cubicBezTo>
                    <a:pt x="633" y="7"/>
                    <a:pt x="668" y="5"/>
                    <a:pt x="703" y="3"/>
                  </a:cubicBezTo>
                  <a:cubicBezTo>
                    <a:pt x="738" y="1"/>
                    <a:pt x="774" y="0"/>
                    <a:pt x="809" y="0"/>
                  </a:cubicBez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8" name="Freeform 99"/>
            <p:cNvSpPr>
              <a:spLocks/>
            </p:cNvSpPr>
            <p:nvPr userDrawn="1"/>
          </p:nvSpPr>
          <p:spPr bwMode="auto">
            <a:xfrm>
              <a:off x="2089" y="2340"/>
              <a:ext cx="374" cy="248"/>
            </a:xfrm>
            <a:custGeom>
              <a:avLst/>
              <a:gdLst>
                <a:gd name="T0" fmla="*/ 651 w 651"/>
                <a:gd name="T1" fmla="*/ 0 h 432"/>
                <a:gd name="T2" fmla="*/ 565 w 651"/>
                <a:gd name="T3" fmla="*/ 49 h 432"/>
                <a:gd name="T4" fmla="*/ 478 w 651"/>
                <a:gd name="T5" fmla="*/ 96 h 432"/>
                <a:gd name="T6" fmla="*/ 390 w 651"/>
                <a:gd name="T7" fmla="*/ 142 h 432"/>
                <a:gd name="T8" fmla="*/ 301 w 651"/>
                <a:gd name="T9" fmla="*/ 187 h 432"/>
                <a:gd name="T10" fmla="*/ 255 w 651"/>
                <a:gd name="T11" fmla="*/ 207 h 432"/>
                <a:gd name="T12" fmla="*/ 249 w 651"/>
                <a:gd name="T13" fmla="*/ 209 h 432"/>
                <a:gd name="T14" fmla="*/ 247 w 651"/>
                <a:gd name="T15" fmla="*/ 209 h 432"/>
                <a:gd name="T16" fmla="*/ 246 w 651"/>
                <a:gd name="T17" fmla="*/ 210 h 432"/>
                <a:gd name="T18" fmla="*/ 244 w 651"/>
                <a:gd name="T19" fmla="*/ 210 h 432"/>
                <a:gd name="T20" fmla="*/ 234 w 651"/>
                <a:gd name="T21" fmla="*/ 217 h 432"/>
                <a:gd name="T22" fmla="*/ 218 w 651"/>
                <a:gd name="T23" fmla="*/ 234 h 432"/>
                <a:gd name="T24" fmla="*/ 156 w 651"/>
                <a:gd name="T25" fmla="*/ 312 h 432"/>
                <a:gd name="T26" fmla="*/ 86 w 651"/>
                <a:gd name="T27" fmla="*/ 383 h 432"/>
                <a:gd name="T28" fmla="*/ 0 w 651"/>
                <a:gd name="T29" fmla="*/ 432 h 432"/>
                <a:gd name="T30" fmla="*/ 84 w 651"/>
                <a:gd name="T31" fmla="*/ 380 h 432"/>
                <a:gd name="T32" fmla="*/ 151 w 651"/>
                <a:gd name="T33" fmla="*/ 308 h 432"/>
                <a:gd name="T34" fmla="*/ 182 w 651"/>
                <a:gd name="T35" fmla="*/ 269 h 432"/>
                <a:gd name="T36" fmla="*/ 212 w 651"/>
                <a:gd name="T37" fmla="*/ 230 h 432"/>
                <a:gd name="T38" fmla="*/ 229 w 651"/>
                <a:gd name="T39" fmla="*/ 211 h 432"/>
                <a:gd name="T40" fmla="*/ 241 w 651"/>
                <a:gd name="T41" fmla="*/ 203 h 432"/>
                <a:gd name="T42" fmla="*/ 244 w 651"/>
                <a:gd name="T43" fmla="*/ 202 h 432"/>
                <a:gd name="T44" fmla="*/ 246 w 651"/>
                <a:gd name="T45" fmla="*/ 202 h 432"/>
                <a:gd name="T46" fmla="*/ 247 w 651"/>
                <a:gd name="T47" fmla="*/ 201 h 432"/>
                <a:gd name="T48" fmla="*/ 253 w 651"/>
                <a:gd name="T49" fmla="*/ 200 h 432"/>
                <a:gd name="T50" fmla="*/ 298 w 651"/>
                <a:gd name="T51" fmla="*/ 180 h 432"/>
                <a:gd name="T52" fmla="*/ 475 w 651"/>
                <a:gd name="T53" fmla="*/ 91 h 432"/>
                <a:gd name="T54" fmla="*/ 563 w 651"/>
                <a:gd name="T55" fmla="*/ 45 h 432"/>
                <a:gd name="T56" fmla="*/ 651 w 651"/>
                <a:gd name="T57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1" h="432">
                  <a:moveTo>
                    <a:pt x="651" y="0"/>
                  </a:moveTo>
                  <a:cubicBezTo>
                    <a:pt x="623" y="17"/>
                    <a:pt x="594" y="33"/>
                    <a:pt x="565" y="49"/>
                  </a:cubicBezTo>
                  <a:cubicBezTo>
                    <a:pt x="478" y="96"/>
                    <a:pt x="478" y="96"/>
                    <a:pt x="478" y="96"/>
                  </a:cubicBezTo>
                  <a:cubicBezTo>
                    <a:pt x="448" y="112"/>
                    <a:pt x="419" y="127"/>
                    <a:pt x="390" y="142"/>
                  </a:cubicBezTo>
                  <a:cubicBezTo>
                    <a:pt x="360" y="157"/>
                    <a:pt x="331" y="172"/>
                    <a:pt x="301" y="187"/>
                  </a:cubicBezTo>
                  <a:cubicBezTo>
                    <a:pt x="286" y="194"/>
                    <a:pt x="271" y="201"/>
                    <a:pt x="255" y="207"/>
                  </a:cubicBezTo>
                  <a:cubicBezTo>
                    <a:pt x="253" y="208"/>
                    <a:pt x="251" y="208"/>
                    <a:pt x="249" y="209"/>
                  </a:cubicBezTo>
                  <a:cubicBezTo>
                    <a:pt x="248" y="209"/>
                    <a:pt x="248" y="209"/>
                    <a:pt x="247" y="209"/>
                  </a:cubicBezTo>
                  <a:cubicBezTo>
                    <a:pt x="246" y="210"/>
                    <a:pt x="246" y="210"/>
                    <a:pt x="246" y="210"/>
                  </a:cubicBezTo>
                  <a:cubicBezTo>
                    <a:pt x="245" y="210"/>
                    <a:pt x="244" y="210"/>
                    <a:pt x="244" y="210"/>
                  </a:cubicBezTo>
                  <a:cubicBezTo>
                    <a:pt x="240" y="212"/>
                    <a:pt x="237" y="214"/>
                    <a:pt x="234" y="217"/>
                  </a:cubicBezTo>
                  <a:cubicBezTo>
                    <a:pt x="228" y="222"/>
                    <a:pt x="223" y="228"/>
                    <a:pt x="218" y="234"/>
                  </a:cubicBezTo>
                  <a:cubicBezTo>
                    <a:pt x="197" y="260"/>
                    <a:pt x="178" y="287"/>
                    <a:pt x="156" y="312"/>
                  </a:cubicBezTo>
                  <a:cubicBezTo>
                    <a:pt x="135" y="337"/>
                    <a:pt x="112" y="362"/>
                    <a:pt x="86" y="383"/>
                  </a:cubicBezTo>
                  <a:cubicBezTo>
                    <a:pt x="61" y="404"/>
                    <a:pt x="32" y="422"/>
                    <a:pt x="0" y="432"/>
                  </a:cubicBezTo>
                  <a:cubicBezTo>
                    <a:pt x="31" y="420"/>
                    <a:pt x="59" y="402"/>
                    <a:pt x="84" y="380"/>
                  </a:cubicBezTo>
                  <a:cubicBezTo>
                    <a:pt x="109" y="358"/>
                    <a:pt x="131" y="334"/>
                    <a:pt x="151" y="308"/>
                  </a:cubicBezTo>
                  <a:cubicBezTo>
                    <a:pt x="162" y="295"/>
                    <a:pt x="172" y="282"/>
                    <a:pt x="182" y="269"/>
                  </a:cubicBezTo>
                  <a:cubicBezTo>
                    <a:pt x="192" y="256"/>
                    <a:pt x="202" y="243"/>
                    <a:pt x="212" y="230"/>
                  </a:cubicBezTo>
                  <a:cubicBezTo>
                    <a:pt x="218" y="223"/>
                    <a:pt x="223" y="217"/>
                    <a:pt x="229" y="211"/>
                  </a:cubicBezTo>
                  <a:cubicBezTo>
                    <a:pt x="233" y="208"/>
                    <a:pt x="236" y="205"/>
                    <a:pt x="241" y="203"/>
                  </a:cubicBezTo>
                  <a:cubicBezTo>
                    <a:pt x="242" y="203"/>
                    <a:pt x="243" y="202"/>
                    <a:pt x="244" y="202"/>
                  </a:cubicBezTo>
                  <a:cubicBezTo>
                    <a:pt x="246" y="202"/>
                    <a:pt x="246" y="202"/>
                    <a:pt x="246" y="202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249" y="201"/>
                    <a:pt x="251" y="200"/>
                    <a:pt x="253" y="200"/>
                  </a:cubicBezTo>
                  <a:cubicBezTo>
                    <a:pt x="268" y="194"/>
                    <a:pt x="283" y="187"/>
                    <a:pt x="298" y="180"/>
                  </a:cubicBezTo>
                  <a:cubicBezTo>
                    <a:pt x="357" y="151"/>
                    <a:pt x="416" y="121"/>
                    <a:pt x="475" y="91"/>
                  </a:cubicBezTo>
                  <a:cubicBezTo>
                    <a:pt x="563" y="45"/>
                    <a:pt x="563" y="45"/>
                    <a:pt x="563" y="4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9" name="Line 100"/>
            <p:cNvSpPr>
              <a:spLocks noChangeShapeType="1"/>
            </p:cNvSpPr>
            <p:nvPr userDrawn="1"/>
          </p:nvSpPr>
          <p:spPr bwMode="auto">
            <a:xfrm>
              <a:off x="2654" y="1765"/>
              <a:ext cx="0" cy="0"/>
            </a:xfrm>
            <a:prstGeom prst="line">
              <a:avLst/>
            </a:prstGeom>
            <a:noFill/>
            <a:ln w="3175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535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phone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/>
          <p:nvPr userDrawn="1"/>
        </p:nvGrpSpPr>
        <p:grpSpPr>
          <a:xfrm>
            <a:off x="1588" y="2535238"/>
            <a:ext cx="3617913" cy="2606675"/>
            <a:chOff x="1588" y="2535238"/>
            <a:chExt cx="3617913" cy="2606675"/>
          </a:xfrm>
        </p:grpSpPr>
        <p:sp>
          <p:nvSpPr>
            <p:cNvPr id="147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2" name="Right Arrow 141"/>
          <p:cNvSpPr/>
          <p:nvPr userDrawn="1"/>
        </p:nvSpPr>
        <p:spPr>
          <a:xfrm>
            <a:off x="4018522" y="3368957"/>
            <a:ext cx="2870777" cy="8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Megaphone with Arrows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3175" y="1978030"/>
            <a:ext cx="3679828" cy="3173417"/>
            <a:chOff x="3175" y="1978030"/>
            <a:chExt cx="3679828" cy="3173417"/>
          </a:xfrm>
        </p:grpSpPr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123951" y="3176594"/>
              <a:ext cx="976313" cy="469901"/>
            </a:xfrm>
            <a:custGeom>
              <a:avLst/>
              <a:gdLst>
                <a:gd name="T0" fmla="*/ 1049 w 1068"/>
                <a:gd name="T1" fmla="*/ 86 h 514"/>
                <a:gd name="T2" fmla="*/ 982 w 1068"/>
                <a:gd name="T3" fmla="*/ 221 h 514"/>
                <a:gd name="T4" fmla="*/ 153 w 1068"/>
                <a:gd name="T5" fmla="*/ 496 h 514"/>
                <a:gd name="T6" fmla="*/ 18 w 1068"/>
                <a:gd name="T7" fmla="*/ 428 h 514"/>
                <a:gd name="T8" fmla="*/ 18 w 1068"/>
                <a:gd name="T9" fmla="*/ 428 h 514"/>
                <a:gd name="T10" fmla="*/ 86 w 1068"/>
                <a:gd name="T11" fmla="*/ 293 h 514"/>
                <a:gd name="T12" fmla="*/ 915 w 1068"/>
                <a:gd name="T13" fmla="*/ 19 h 514"/>
                <a:gd name="T14" fmla="*/ 1049 w 1068"/>
                <a:gd name="T15" fmla="*/ 86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" h="514">
                  <a:moveTo>
                    <a:pt x="1049" y="86"/>
                  </a:moveTo>
                  <a:cubicBezTo>
                    <a:pt x="1068" y="142"/>
                    <a:pt x="1038" y="203"/>
                    <a:pt x="982" y="221"/>
                  </a:cubicBezTo>
                  <a:cubicBezTo>
                    <a:pt x="153" y="496"/>
                    <a:pt x="153" y="496"/>
                    <a:pt x="153" y="496"/>
                  </a:cubicBezTo>
                  <a:cubicBezTo>
                    <a:pt x="97" y="514"/>
                    <a:pt x="37" y="484"/>
                    <a:pt x="18" y="428"/>
                  </a:cubicBezTo>
                  <a:cubicBezTo>
                    <a:pt x="18" y="428"/>
                    <a:pt x="18" y="428"/>
                    <a:pt x="18" y="428"/>
                  </a:cubicBezTo>
                  <a:cubicBezTo>
                    <a:pt x="0" y="372"/>
                    <a:pt x="30" y="312"/>
                    <a:pt x="86" y="293"/>
                  </a:cubicBezTo>
                  <a:cubicBezTo>
                    <a:pt x="915" y="19"/>
                    <a:pt x="915" y="19"/>
                    <a:pt x="915" y="19"/>
                  </a:cubicBezTo>
                  <a:cubicBezTo>
                    <a:pt x="970" y="0"/>
                    <a:pt x="1031" y="30"/>
                    <a:pt x="1049" y="86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123951" y="3176594"/>
              <a:ext cx="976313" cy="469901"/>
            </a:xfrm>
            <a:custGeom>
              <a:avLst/>
              <a:gdLst>
                <a:gd name="T0" fmla="*/ 1049 w 1068"/>
                <a:gd name="T1" fmla="*/ 86 h 514"/>
                <a:gd name="T2" fmla="*/ 982 w 1068"/>
                <a:gd name="T3" fmla="*/ 221 h 514"/>
                <a:gd name="T4" fmla="*/ 153 w 1068"/>
                <a:gd name="T5" fmla="*/ 496 h 514"/>
                <a:gd name="T6" fmla="*/ 18 w 1068"/>
                <a:gd name="T7" fmla="*/ 428 h 514"/>
                <a:gd name="T8" fmla="*/ 18 w 1068"/>
                <a:gd name="T9" fmla="*/ 428 h 514"/>
                <a:gd name="T10" fmla="*/ 86 w 1068"/>
                <a:gd name="T11" fmla="*/ 293 h 514"/>
                <a:gd name="T12" fmla="*/ 915 w 1068"/>
                <a:gd name="T13" fmla="*/ 19 h 514"/>
                <a:gd name="T14" fmla="*/ 1049 w 1068"/>
                <a:gd name="T15" fmla="*/ 86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" h="514">
                  <a:moveTo>
                    <a:pt x="1049" y="86"/>
                  </a:moveTo>
                  <a:cubicBezTo>
                    <a:pt x="1068" y="142"/>
                    <a:pt x="1038" y="203"/>
                    <a:pt x="982" y="221"/>
                  </a:cubicBezTo>
                  <a:cubicBezTo>
                    <a:pt x="153" y="496"/>
                    <a:pt x="153" y="496"/>
                    <a:pt x="153" y="496"/>
                  </a:cubicBezTo>
                  <a:cubicBezTo>
                    <a:pt x="97" y="514"/>
                    <a:pt x="37" y="484"/>
                    <a:pt x="18" y="428"/>
                  </a:cubicBezTo>
                  <a:cubicBezTo>
                    <a:pt x="18" y="428"/>
                    <a:pt x="18" y="428"/>
                    <a:pt x="18" y="428"/>
                  </a:cubicBezTo>
                  <a:cubicBezTo>
                    <a:pt x="0" y="372"/>
                    <a:pt x="30" y="312"/>
                    <a:pt x="86" y="293"/>
                  </a:cubicBezTo>
                  <a:cubicBezTo>
                    <a:pt x="915" y="19"/>
                    <a:pt x="915" y="19"/>
                    <a:pt x="915" y="19"/>
                  </a:cubicBezTo>
                  <a:cubicBezTo>
                    <a:pt x="970" y="0"/>
                    <a:pt x="1031" y="30"/>
                    <a:pt x="1049" y="86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3403603" y="1978030"/>
              <a:ext cx="279400" cy="2062166"/>
            </a:xfrm>
            <a:custGeom>
              <a:avLst/>
              <a:gdLst>
                <a:gd name="T0" fmla="*/ 305 w 305"/>
                <a:gd name="T1" fmla="*/ 1128 h 2255"/>
                <a:gd name="T2" fmla="*/ 153 w 305"/>
                <a:gd name="T3" fmla="*/ 2255 h 2255"/>
                <a:gd name="T4" fmla="*/ 150 w 305"/>
                <a:gd name="T5" fmla="*/ 2255 h 2255"/>
                <a:gd name="T6" fmla="*/ 134 w 305"/>
                <a:gd name="T7" fmla="*/ 2247 h 2255"/>
                <a:gd name="T8" fmla="*/ 0 w 305"/>
                <a:gd name="T9" fmla="*/ 1128 h 2255"/>
                <a:gd name="T10" fmla="*/ 131 w 305"/>
                <a:gd name="T11" fmla="*/ 11 h 2255"/>
                <a:gd name="T12" fmla="*/ 131 w 305"/>
                <a:gd name="T13" fmla="*/ 11 h 2255"/>
                <a:gd name="T14" fmla="*/ 153 w 305"/>
                <a:gd name="T15" fmla="*/ 0 h 2255"/>
                <a:gd name="T16" fmla="*/ 305 w 305"/>
                <a:gd name="T17" fmla="*/ 1128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2255">
                  <a:moveTo>
                    <a:pt x="305" y="1128"/>
                  </a:moveTo>
                  <a:cubicBezTo>
                    <a:pt x="305" y="1751"/>
                    <a:pt x="237" y="2255"/>
                    <a:pt x="153" y="2255"/>
                  </a:cubicBezTo>
                  <a:cubicBezTo>
                    <a:pt x="152" y="2255"/>
                    <a:pt x="151" y="2255"/>
                    <a:pt x="150" y="2255"/>
                  </a:cubicBezTo>
                  <a:cubicBezTo>
                    <a:pt x="144" y="2255"/>
                    <a:pt x="139" y="2252"/>
                    <a:pt x="134" y="2247"/>
                  </a:cubicBezTo>
                  <a:cubicBezTo>
                    <a:pt x="58" y="2179"/>
                    <a:pt x="0" y="1704"/>
                    <a:pt x="0" y="1128"/>
                  </a:cubicBezTo>
                  <a:cubicBezTo>
                    <a:pt x="0" y="558"/>
                    <a:pt x="57" y="88"/>
                    <a:pt x="131" y="11"/>
                  </a:cubicBezTo>
                  <a:cubicBezTo>
                    <a:pt x="131" y="11"/>
                    <a:pt x="131" y="11"/>
                    <a:pt x="131" y="11"/>
                  </a:cubicBezTo>
                  <a:cubicBezTo>
                    <a:pt x="138" y="3"/>
                    <a:pt x="145" y="0"/>
                    <a:pt x="153" y="0"/>
                  </a:cubicBezTo>
                  <a:cubicBezTo>
                    <a:pt x="237" y="0"/>
                    <a:pt x="305" y="505"/>
                    <a:pt x="305" y="1128"/>
                  </a:cubicBezTo>
                  <a:close/>
                </a:path>
              </a:pathLst>
            </a:cu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Oval 12"/>
            <p:cNvSpPr>
              <a:spLocks noChangeArrowheads="1"/>
            </p:cNvSpPr>
            <p:nvPr userDrawn="1"/>
          </p:nvSpPr>
          <p:spPr bwMode="auto">
            <a:xfrm>
              <a:off x="3438528" y="2033592"/>
              <a:ext cx="209550" cy="1946278"/>
            </a:xfrm>
            <a:prstGeom prst="ellipse">
              <a:avLst/>
            </a:prstGeom>
            <a:solidFill>
              <a:srgbClr val="EC673D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781051" y="2717806"/>
              <a:ext cx="188913" cy="582613"/>
            </a:xfrm>
            <a:custGeom>
              <a:avLst/>
              <a:gdLst>
                <a:gd name="T0" fmla="*/ 207 w 207"/>
                <a:gd name="T1" fmla="*/ 0 h 637"/>
                <a:gd name="T2" fmla="*/ 207 w 207"/>
                <a:gd name="T3" fmla="*/ 637 h 637"/>
                <a:gd name="T4" fmla="*/ 60 w 207"/>
                <a:gd name="T5" fmla="*/ 577 h 637"/>
                <a:gd name="T6" fmla="*/ 0 w 207"/>
                <a:gd name="T7" fmla="*/ 431 h 637"/>
                <a:gd name="T8" fmla="*/ 0 w 207"/>
                <a:gd name="T9" fmla="*/ 207 h 637"/>
                <a:gd name="T10" fmla="*/ 207 w 207"/>
                <a:gd name="T1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637">
                  <a:moveTo>
                    <a:pt x="207" y="0"/>
                  </a:moveTo>
                  <a:cubicBezTo>
                    <a:pt x="207" y="637"/>
                    <a:pt x="207" y="637"/>
                    <a:pt x="207" y="637"/>
                  </a:cubicBezTo>
                  <a:cubicBezTo>
                    <a:pt x="149" y="637"/>
                    <a:pt x="98" y="614"/>
                    <a:pt x="60" y="577"/>
                  </a:cubicBezTo>
                  <a:cubicBezTo>
                    <a:pt x="23" y="539"/>
                    <a:pt x="0" y="488"/>
                    <a:pt x="0" y="43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2"/>
                    <a:pt x="92" y="0"/>
                    <a:pt x="207" y="0"/>
                  </a:cubicBezTo>
                  <a:close/>
                </a:path>
              </a:pathLst>
            </a:cu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87527" y="1989142"/>
              <a:ext cx="1738314" cy="2044703"/>
            </a:xfrm>
            <a:custGeom>
              <a:avLst/>
              <a:gdLst>
                <a:gd name="T0" fmla="*/ 1902 w 1902"/>
                <a:gd name="T1" fmla="*/ 2236 h 2236"/>
                <a:gd name="T2" fmla="*/ 0 w 1902"/>
                <a:gd name="T3" fmla="*/ 1492 h 2236"/>
                <a:gd name="T4" fmla="*/ 0 w 1902"/>
                <a:gd name="T5" fmla="*/ 743 h 2236"/>
                <a:gd name="T6" fmla="*/ 1899 w 1902"/>
                <a:gd name="T7" fmla="*/ 0 h 2236"/>
                <a:gd name="T8" fmla="*/ 1768 w 1902"/>
                <a:gd name="T9" fmla="*/ 1117 h 2236"/>
                <a:gd name="T10" fmla="*/ 1902 w 1902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2" h="2236">
                  <a:moveTo>
                    <a:pt x="1902" y="2236"/>
                  </a:moveTo>
                  <a:cubicBezTo>
                    <a:pt x="1731" y="2148"/>
                    <a:pt x="609" y="1492"/>
                    <a:pt x="0" y="1492"/>
                  </a:cubicBezTo>
                  <a:cubicBezTo>
                    <a:pt x="0" y="743"/>
                    <a:pt x="0" y="743"/>
                    <a:pt x="0" y="743"/>
                  </a:cubicBezTo>
                  <a:cubicBezTo>
                    <a:pt x="606" y="743"/>
                    <a:pt x="1718" y="93"/>
                    <a:pt x="1899" y="0"/>
                  </a:cubicBezTo>
                  <a:cubicBezTo>
                    <a:pt x="1825" y="77"/>
                    <a:pt x="1768" y="547"/>
                    <a:pt x="1768" y="1117"/>
                  </a:cubicBezTo>
                  <a:cubicBezTo>
                    <a:pt x="1768" y="1693"/>
                    <a:pt x="1826" y="2168"/>
                    <a:pt x="1902" y="2236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969963" y="2552705"/>
              <a:ext cx="817563" cy="914401"/>
            </a:xfrm>
            <a:custGeom>
              <a:avLst/>
              <a:gdLst>
                <a:gd name="T0" fmla="*/ 894 w 894"/>
                <a:gd name="T1" fmla="*/ 127 h 1001"/>
                <a:gd name="T2" fmla="*/ 894 w 894"/>
                <a:gd name="T3" fmla="*/ 876 h 1001"/>
                <a:gd name="T4" fmla="*/ 768 w 894"/>
                <a:gd name="T5" fmla="*/ 1001 h 1001"/>
                <a:gd name="T6" fmla="*/ 126 w 894"/>
                <a:gd name="T7" fmla="*/ 1001 h 1001"/>
                <a:gd name="T8" fmla="*/ 0 w 894"/>
                <a:gd name="T9" fmla="*/ 874 h 1001"/>
                <a:gd name="T10" fmla="*/ 0 w 894"/>
                <a:gd name="T11" fmla="*/ 127 h 1001"/>
                <a:gd name="T12" fmla="*/ 126 w 894"/>
                <a:gd name="T13" fmla="*/ 0 h 1001"/>
                <a:gd name="T14" fmla="*/ 768 w 894"/>
                <a:gd name="T15" fmla="*/ 0 h 1001"/>
                <a:gd name="T16" fmla="*/ 894 w 894"/>
                <a:gd name="T17" fmla="*/ 127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1001">
                  <a:moveTo>
                    <a:pt x="894" y="127"/>
                  </a:moveTo>
                  <a:cubicBezTo>
                    <a:pt x="894" y="876"/>
                    <a:pt x="894" y="876"/>
                    <a:pt x="894" y="876"/>
                  </a:cubicBezTo>
                  <a:cubicBezTo>
                    <a:pt x="893" y="945"/>
                    <a:pt x="837" y="1001"/>
                    <a:pt x="768" y="1001"/>
                  </a:cubicBezTo>
                  <a:cubicBezTo>
                    <a:pt x="126" y="1001"/>
                    <a:pt x="126" y="1001"/>
                    <a:pt x="126" y="1001"/>
                  </a:cubicBezTo>
                  <a:cubicBezTo>
                    <a:pt x="56" y="1001"/>
                    <a:pt x="0" y="944"/>
                    <a:pt x="0" y="87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6" y="0"/>
                    <a:pt x="126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838" y="0"/>
                    <a:pt x="894" y="57"/>
                    <a:pt x="894" y="127"/>
                  </a:cubicBezTo>
                  <a:close/>
                </a:path>
              </a:pathLst>
            </a:custGeom>
            <a:solidFill>
              <a:srgbClr val="EC673D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901827" y="2278068"/>
              <a:ext cx="1395414" cy="554038"/>
            </a:xfrm>
            <a:custGeom>
              <a:avLst/>
              <a:gdLst>
                <a:gd name="T0" fmla="*/ 0 w 1525"/>
                <a:gd name="T1" fmla="*/ 599 h 606"/>
                <a:gd name="T2" fmla="*/ 422 w 1525"/>
                <a:gd name="T3" fmla="*/ 546 h 606"/>
                <a:gd name="T4" fmla="*/ 832 w 1525"/>
                <a:gd name="T5" fmla="*/ 447 h 606"/>
                <a:gd name="T6" fmla="*/ 932 w 1525"/>
                <a:gd name="T7" fmla="*/ 413 h 606"/>
                <a:gd name="T8" fmla="*/ 1030 w 1525"/>
                <a:gd name="T9" fmla="*/ 374 h 606"/>
                <a:gd name="T10" fmla="*/ 1218 w 1525"/>
                <a:gd name="T11" fmla="*/ 281 h 606"/>
                <a:gd name="T12" fmla="*/ 1306 w 1525"/>
                <a:gd name="T13" fmla="*/ 225 h 606"/>
                <a:gd name="T14" fmla="*/ 1389 w 1525"/>
                <a:gd name="T15" fmla="*/ 160 h 606"/>
                <a:gd name="T16" fmla="*/ 1525 w 1525"/>
                <a:gd name="T17" fmla="*/ 0 h 606"/>
                <a:gd name="T18" fmla="*/ 1404 w 1525"/>
                <a:gd name="T19" fmla="*/ 176 h 606"/>
                <a:gd name="T20" fmla="*/ 1236 w 1525"/>
                <a:gd name="T21" fmla="*/ 311 h 606"/>
                <a:gd name="T22" fmla="*/ 1046 w 1525"/>
                <a:gd name="T23" fmla="*/ 412 h 606"/>
                <a:gd name="T24" fmla="*/ 947 w 1525"/>
                <a:gd name="T25" fmla="*/ 453 h 606"/>
                <a:gd name="T26" fmla="*/ 845 w 1525"/>
                <a:gd name="T27" fmla="*/ 489 h 606"/>
                <a:gd name="T28" fmla="*/ 427 w 1525"/>
                <a:gd name="T29" fmla="*/ 580 h 606"/>
                <a:gd name="T30" fmla="*/ 0 w 1525"/>
                <a:gd name="T31" fmla="*/ 59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5" h="606">
                  <a:moveTo>
                    <a:pt x="0" y="599"/>
                  </a:moveTo>
                  <a:cubicBezTo>
                    <a:pt x="142" y="588"/>
                    <a:pt x="283" y="571"/>
                    <a:pt x="422" y="546"/>
                  </a:cubicBezTo>
                  <a:cubicBezTo>
                    <a:pt x="560" y="522"/>
                    <a:pt x="698" y="489"/>
                    <a:pt x="832" y="447"/>
                  </a:cubicBezTo>
                  <a:cubicBezTo>
                    <a:pt x="865" y="436"/>
                    <a:pt x="899" y="425"/>
                    <a:pt x="932" y="413"/>
                  </a:cubicBezTo>
                  <a:cubicBezTo>
                    <a:pt x="965" y="401"/>
                    <a:pt x="997" y="388"/>
                    <a:pt x="1030" y="374"/>
                  </a:cubicBezTo>
                  <a:cubicBezTo>
                    <a:pt x="1094" y="347"/>
                    <a:pt x="1157" y="316"/>
                    <a:pt x="1218" y="281"/>
                  </a:cubicBezTo>
                  <a:cubicBezTo>
                    <a:pt x="1248" y="263"/>
                    <a:pt x="1278" y="245"/>
                    <a:pt x="1306" y="225"/>
                  </a:cubicBezTo>
                  <a:cubicBezTo>
                    <a:pt x="1335" y="205"/>
                    <a:pt x="1363" y="183"/>
                    <a:pt x="1389" y="160"/>
                  </a:cubicBezTo>
                  <a:cubicBezTo>
                    <a:pt x="1442" y="114"/>
                    <a:pt x="1489" y="61"/>
                    <a:pt x="1525" y="0"/>
                  </a:cubicBezTo>
                  <a:cubicBezTo>
                    <a:pt x="1498" y="65"/>
                    <a:pt x="1454" y="124"/>
                    <a:pt x="1404" y="176"/>
                  </a:cubicBezTo>
                  <a:cubicBezTo>
                    <a:pt x="1353" y="227"/>
                    <a:pt x="1296" y="272"/>
                    <a:pt x="1236" y="311"/>
                  </a:cubicBezTo>
                  <a:cubicBezTo>
                    <a:pt x="1176" y="350"/>
                    <a:pt x="1112" y="383"/>
                    <a:pt x="1046" y="412"/>
                  </a:cubicBezTo>
                  <a:cubicBezTo>
                    <a:pt x="1013" y="427"/>
                    <a:pt x="980" y="441"/>
                    <a:pt x="947" y="453"/>
                  </a:cubicBezTo>
                  <a:cubicBezTo>
                    <a:pt x="913" y="466"/>
                    <a:pt x="879" y="478"/>
                    <a:pt x="845" y="489"/>
                  </a:cubicBezTo>
                  <a:cubicBezTo>
                    <a:pt x="709" y="532"/>
                    <a:pt x="568" y="562"/>
                    <a:pt x="427" y="580"/>
                  </a:cubicBezTo>
                  <a:cubicBezTo>
                    <a:pt x="285" y="599"/>
                    <a:pt x="142" y="606"/>
                    <a:pt x="0" y="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3430590" y="2697168"/>
              <a:ext cx="190500" cy="620713"/>
            </a:xfrm>
            <a:custGeom>
              <a:avLst/>
              <a:gdLst>
                <a:gd name="T0" fmla="*/ 208 w 208"/>
                <a:gd name="T1" fmla="*/ 339 h 679"/>
                <a:gd name="T2" fmla="*/ 6 w 208"/>
                <a:gd name="T3" fmla="*/ 679 h 679"/>
                <a:gd name="T4" fmla="*/ 0 w 208"/>
                <a:gd name="T5" fmla="*/ 343 h 679"/>
                <a:gd name="T6" fmla="*/ 6 w 208"/>
                <a:gd name="T7" fmla="*/ 0 h 679"/>
                <a:gd name="T8" fmla="*/ 208 w 208"/>
                <a:gd name="T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679">
                  <a:moveTo>
                    <a:pt x="208" y="339"/>
                  </a:moveTo>
                  <a:cubicBezTo>
                    <a:pt x="208" y="486"/>
                    <a:pt x="126" y="614"/>
                    <a:pt x="6" y="679"/>
                  </a:cubicBezTo>
                  <a:cubicBezTo>
                    <a:pt x="2" y="572"/>
                    <a:pt x="0" y="459"/>
                    <a:pt x="0" y="343"/>
                  </a:cubicBezTo>
                  <a:cubicBezTo>
                    <a:pt x="0" y="224"/>
                    <a:pt x="2" y="108"/>
                    <a:pt x="6" y="0"/>
                  </a:cubicBezTo>
                  <a:cubicBezTo>
                    <a:pt x="126" y="65"/>
                    <a:pt x="208" y="193"/>
                    <a:pt x="208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18"/>
            <p:cNvSpPr>
              <a:spLocks noChangeArrowheads="1"/>
            </p:cNvSpPr>
            <p:nvPr userDrawn="1"/>
          </p:nvSpPr>
          <p:spPr bwMode="auto">
            <a:xfrm>
              <a:off x="1074738" y="2684468"/>
              <a:ext cx="77788" cy="20638"/>
            </a:xfrm>
            <a:prstGeom prst="rect">
              <a:avLst/>
            </a:pr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 noEditPoints="1"/>
            </p:cNvSpPr>
            <p:nvPr userDrawn="1"/>
          </p:nvSpPr>
          <p:spPr bwMode="auto">
            <a:xfrm>
              <a:off x="1074738" y="2746381"/>
              <a:ext cx="77788" cy="522288"/>
            </a:xfrm>
            <a:custGeom>
              <a:avLst/>
              <a:gdLst>
                <a:gd name="T0" fmla="*/ 0 w 49"/>
                <a:gd name="T1" fmla="*/ 0 h 329"/>
                <a:gd name="T2" fmla="*/ 0 w 49"/>
                <a:gd name="T3" fmla="*/ 25 h 329"/>
                <a:gd name="T4" fmla="*/ 49 w 49"/>
                <a:gd name="T5" fmla="*/ 25 h 329"/>
                <a:gd name="T6" fmla="*/ 49 w 49"/>
                <a:gd name="T7" fmla="*/ 0 h 329"/>
                <a:gd name="T8" fmla="*/ 0 w 49"/>
                <a:gd name="T9" fmla="*/ 0 h 329"/>
                <a:gd name="T10" fmla="*/ 0 w 49"/>
                <a:gd name="T11" fmla="*/ 50 h 329"/>
                <a:gd name="T12" fmla="*/ 0 w 49"/>
                <a:gd name="T13" fmla="*/ 76 h 329"/>
                <a:gd name="T14" fmla="*/ 49 w 49"/>
                <a:gd name="T15" fmla="*/ 76 h 329"/>
                <a:gd name="T16" fmla="*/ 49 w 49"/>
                <a:gd name="T17" fmla="*/ 50 h 329"/>
                <a:gd name="T18" fmla="*/ 0 w 49"/>
                <a:gd name="T19" fmla="*/ 50 h 329"/>
                <a:gd name="T20" fmla="*/ 0 w 49"/>
                <a:gd name="T21" fmla="*/ 101 h 329"/>
                <a:gd name="T22" fmla="*/ 0 w 49"/>
                <a:gd name="T23" fmla="*/ 126 h 329"/>
                <a:gd name="T24" fmla="*/ 49 w 49"/>
                <a:gd name="T25" fmla="*/ 126 h 329"/>
                <a:gd name="T26" fmla="*/ 49 w 49"/>
                <a:gd name="T27" fmla="*/ 101 h 329"/>
                <a:gd name="T28" fmla="*/ 0 w 49"/>
                <a:gd name="T29" fmla="*/ 101 h 329"/>
                <a:gd name="T30" fmla="*/ 0 w 49"/>
                <a:gd name="T31" fmla="*/ 151 h 329"/>
                <a:gd name="T32" fmla="*/ 0 w 49"/>
                <a:gd name="T33" fmla="*/ 177 h 329"/>
                <a:gd name="T34" fmla="*/ 49 w 49"/>
                <a:gd name="T35" fmla="*/ 177 h 329"/>
                <a:gd name="T36" fmla="*/ 49 w 49"/>
                <a:gd name="T37" fmla="*/ 151 h 329"/>
                <a:gd name="T38" fmla="*/ 0 w 49"/>
                <a:gd name="T39" fmla="*/ 151 h 329"/>
                <a:gd name="T40" fmla="*/ 0 w 49"/>
                <a:gd name="T41" fmla="*/ 202 h 329"/>
                <a:gd name="T42" fmla="*/ 0 w 49"/>
                <a:gd name="T43" fmla="*/ 227 h 329"/>
                <a:gd name="T44" fmla="*/ 49 w 49"/>
                <a:gd name="T45" fmla="*/ 227 h 329"/>
                <a:gd name="T46" fmla="*/ 49 w 49"/>
                <a:gd name="T47" fmla="*/ 202 h 329"/>
                <a:gd name="T48" fmla="*/ 0 w 49"/>
                <a:gd name="T49" fmla="*/ 202 h 329"/>
                <a:gd name="T50" fmla="*/ 0 w 49"/>
                <a:gd name="T51" fmla="*/ 253 h 329"/>
                <a:gd name="T52" fmla="*/ 0 w 49"/>
                <a:gd name="T53" fmla="*/ 278 h 329"/>
                <a:gd name="T54" fmla="*/ 49 w 49"/>
                <a:gd name="T55" fmla="*/ 278 h 329"/>
                <a:gd name="T56" fmla="*/ 49 w 49"/>
                <a:gd name="T57" fmla="*/ 253 h 329"/>
                <a:gd name="T58" fmla="*/ 0 w 49"/>
                <a:gd name="T59" fmla="*/ 253 h 329"/>
                <a:gd name="T60" fmla="*/ 0 w 49"/>
                <a:gd name="T61" fmla="*/ 303 h 329"/>
                <a:gd name="T62" fmla="*/ 0 w 49"/>
                <a:gd name="T63" fmla="*/ 329 h 329"/>
                <a:gd name="T64" fmla="*/ 49 w 49"/>
                <a:gd name="T65" fmla="*/ 329 h 329"/>
                <a:gd name="T66" fmla="*/ 49 w 49"/>
                <a:gd name="T67" fmla="*/ 303 h 329"/>
                <a:gd name="T68" fmla="*/ 0 w 49"/>
                <a:gd name="T69" fmla="*/ 30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9">
                  <a:moveTo>
                    <a:pt x="0" y="0"/>
                  </a:moveTo>
                  <a:lnTo>
                    <a:pt x="0" y="25"/>
                  </a:lnTo>
                  <a:lnTo>
                    <a:pt x="49" y="25"/>
                  </a:lnTo>
                  <a:lnTo>
                    <a:pt x="49" y="0"/>
                  </a:lnTo>
                  <a:lnTo>
                    <a:pt x="0" y="0"/>
                  </a:lnTo>
                  <a:close/>
                  <a:moveTo>
                    <a:pt x="0" y="50"/>
                  </a:moveTo>
                  <a:lnTo>
                    <a:pt x="0" y="76"/>
                  </a:lnTo>
                  <a:lnTo>
                    <a:pt x="49" y="76"/>
                  </a:lnTo>
                  <a:lnTo>
                    <a:pt x="49" y="50"/>
                  </a:lnTo>
                  <a:lnTo>
                    <a:pt x="0" y="50"/>
                  </a:lnTo>
                  <a:close/>
                  <a:moveTo>
                    <a:pt x="0" y="101"/>
                  </a:moveTo>
                  <a:lnTo>
                    <a:pt x="0" y="126"/>
                  </a:lnTo>
                  <a:lnTo>
                    <a:pt x="49" y="126"/>
                  </a:lnTo>
                  <a:lnTo>
                    <a:pt x="49" y="101"/>
                  </a:lnTo>
                  <a:lnTo>
                    <a:pt x="0" y="101"/>
                  </a:lnTo>
                  <a:close/>
                  <a:moveTo>
                    <a:pt x="0" y="151"/>
                  </a:moveTo>
                  <a:lnTo>
                    <a:pt x="0" y="177"/>
                  </a:lnTo>
                  <a:lnTo>
                    <a:pt x="49" y="177"/>
                  </a:lnTo>
                  <a:lnTo>
                    <a:pt x="49" y="151"/>
                  </a:lnTo>
                  <a:lnTo>
                    <a:pt x="0" y="151"/>
                  </a:lnTo>
                  <a:close/>
                  <a:moveTo>
                    <a:pt x="0" y="202"/>
                  </a:moveTo>
                  <a:lnTo>
                    <a:pt x="0" y="227"/>
                  </a:lnTo>
                  <a:lnTo>
                    <a:pt x="49" y="227"/>
                  </a:lnTo>
                  <a:lnTo>
                    <a:pt x="49" y="202"/>
                  </a:lnTo>
                  <a:lnTo>
                    <a:pt x="0" y="202"/>
                  </a:lnTo>
                  <a:close/>
                  <a:moveTo>
                    <a:pt x="0" y="253"/>
                  </a:moveTo>
                  <a:lnTo>
                    <a:pt x="0" y="278"/>
                  </a:lnTo>
                  <a:lnTo>
                    <a:pt x="49" y="278"/>
                  </a:lnTo>
                  <a:lnTo>
                    <a:pt x="49" y="253"/>
                  </a:lnTo>
                  <a:lnTo>
                    <a:pt x="0" y="253"/>
                  </a:lnTo>
                  <a:close/>
                  <a:moveTo>
                    <a:pt x="0" y="303"/>
                  </a:moveTo>
                  <a:lnTo>
                    <a:pt x="0" y="329"/>
                  </a:lnTo>
                  <a:lnTo>
                    <a:pt x="49" y="329"/>
                  </a:lnTo>
                  <a:lnTo>
                    <a:pt x="49" y="303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0"/>
            <p:cNvSpPr>
              <a:spLocks noChangeArrowheads="1"/>
            </p:cNvSpPr>
            <p:nvPr userDrawn="1"/>
          </p:nvSpPr>
          <p:spPr bwMode="auto">
            <a:xfrm>
              <a:off x="1074738" y="3308357"/>
              <a:ext cx="77788" cy="20638"/>
            </a:xfrm>
            <a:prstGeom prst="rect">
              <a:avLst/>
            </a:pr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354139" y="3621095"/>
              <a:ext cx="130175" cy="130175"/>
            </a:xfrm>
            <a:custGeom>
              <a:avLst/>
              <a:gdLst>
                <a:gd name="T0" fmla="*/ 138 w 142"/>
                <a:gd name="T1" fmla="*/ 110 h 143"/>
                <a:gd name="T2" fmla="*/ 87 w 142"/>
                <a:gd name="T3" fmla="*/ 137 h 143"/>
                <a:gd name="T4" fmla="*/ 18 w 142"/>
                <a:gd name="T5" fmla="*/ 114 h 143"/>
                <a:gd name="T6" fmla="*/ 8 w 142"/>
                <a:gd name="T7" fmla="*/ 41 h 143"/>
                <a:gd name="T8" fmla="*/ 79 w 142"/>
                <a:gd name="T9" fmla="*/ 4 h 143"/>
                <a:gd name="T10" fmla="*/ 130 w 142"/>
                <a:gd name="T11" fmla="*/ 26 h 143"/>
                <a:gd name="T12" fmla="*/ 138 w 142"/>
                <a:gd name="T13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43">
                  <a:moveTo>
                    <a:pt x="138" y="110"/>
                  </a:moveTo>
                  <a:cubicBezTo>
                    <a:pt x="133" y="123"/>
                    <a:pt x="116" y="143"/>
                    <a:pt x="87" y="137"/>
                  </a:cubicBezTo>
                  <a:cubicBezTo>
                    <a:pt x="87" y="137"/>
                    <a:pt x="34" y="129"/>
                    <a:pt x="18" y="114"/>
                  </a:cubicBezTo>
                  <a:cubicBezTo>
                    <a:pt x="3" y="99"/>
                    <a:pt x="0" y="70"/>
                    <a:pt x="8" y="41"/>
                  </a:cubicBezTo>
                  <a:cubicBezTo>
                    <a:pt x="14" y="18"/>
                    <a:pt x="65" y="8"/>
                    <a:pt x="79" y="4"/>
                  </a:cubicBezTo>
                  <a:cubicBezTo>
                    <a:pt x="93" y="0"/>
                    <a:pt x="121" y="5"/>
                    <a:pt x="130" y="26"/>
                  </a:cubicBezTo>
                  <a:cubicBezTo>
                    <a:pt x="139" y="47"/>
                    <a:pt x="142" y="100"/>
                    <a:pt x="138" y="110"/>
                  </a:cubicBezTo>
                  <a:close/>
                </a:path>
              </a:pathLst>
            </a:custGeom>
            <a:solidFill>
              <a:srgbClr val="F5DBCA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509714" y="3951295"/>
              <a:ext cx="17463" cy="3175"/>
            </a:xfrm>
            <a:custGeom>
              <a:avLst/>
              <a:gdLst>
                <a:gd name="T0" fmla="*/ 19 w 19"/>
                <a:gd name="T1" fmla="*/ 0 h 2"/>
                <a:gd name="T2" fmla="*/ 0 w 19"/>
                <a:gd name="T3" fmla="*/ 2 h 2"/>
                <a:gd name="T4" fmla="*/ 19 w 1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">
                  <a:moveTo>
                    <a:pt x="19" y="0"/>
                  </a:moveTo>
                  <a:cubicBezTo>
                    <a:pt x="13" y="1"/>
                    <a:pt x="6" y="1"/>
                    <a:pt x="0" y="2"/>
                  </a:cubicBezTo>
                  <a:cubicBezTo>
                    <a:pt x="11" y="1"/>
                    <a:pt x="18" y="0"/>
                    <a:pt x="19" y="0"/>
                  </a:cubicBezTo>
                  <a:close/>
                </a:path>
              </a:pathLst>
            </a:custGeom>
            <a:solidFill>
              <a:srgbClr val="F5DBCA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354139" y="3621095"/>
              <a:ext cx="130175" cy="130175"/>
            </a:xfrm>
            <a:custGeom>
              <a:avLst/>
              <a:gdLst>
                <a:gd name="T0" fmla="*/ 138 w 142"/>
                <a:gd name="T1" fmla="*/ 110 h 143"/>
                <a:gd name="T2" fmla="*/ 87 w 142"/>
                <a:gd name="T3" fmla="*/ 137 h 143"/>
                <a:gd name="T4" fmla="*/ 18 w 142"/>
                <a:gd name="T5" fmla="*/ 114 h 143"/>
                <a:gd name="T6" fmla="*/ 8 w 142"/>
                <a:gd name="T7" fmla="*/ 41 h 143"/>
                <a:gd name="T8" fmla="*/ 79 w 142"/>
                <a:gd name="T9" fmla="*/ 4 h 143"/>
                <a:gd name="T10" fmla="*/ 130 w 142"/>
                <a:gd name="T11" fmla="*/ 26 h 143"/>
                <a:gd name="T12" fmla="*/ 138 w 142"/>
                <a:gd name="T13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43">
                  <a:moveTo>
                    <a:pt x="138" y="110"/>
                  </a:moveTo>
                  <a:cubicBezTo>
                    <a:pt x="133" y="123"/>
                    <a:pt x="116" y="143"/>
                    <a:pt x="87" y="137"/>
                  </a:cubicBezTo>
                  <a:cubicBezTo>
                    <a:pt x="87" y="137"/>
                    <a:pt x="34" y="129"/>
                    <a:pt x="18" y="114"/>
                  </a:cubicBezTo>
                  <a:cubicBezTo>
                    <a:pt x="3" y="99"/>
                    <a:pt x="0" y="70"/>
                    <a:pt x="8" y="41"/>
                  </a:cubicBezTo>
                  <a:cubicBezTo>
                    <a:pt x="14" y="18"/>
                    <a:pt x="65" y="8"/>
                    <a:pt x="79" y="4"/>
                  </a:cubicBezTo>
                  <a:cubicBezTo>
                    <a:pt x="93" y="0"/>
                    <a:pt x="121" y="5"/>
                    <a:pt x="130" y="26"/>
                  </a:cubicBezTo>
                  <a:cubicBezTo>
                    <a:pt x="139" y="47"/>
                    <a:pt x="142" y="100"/>
                    <a:pt x="138" y="110"/>
                  </a:cubicBezTo>
                  <a:close/>
                </a:path>
              </a:pathLst>
            </a:custGeom>
            <a:solidFill>
              <a:srgbClr val="F5DBCA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509714" y="3951295"/>
              <a:ext cx="17463" cy="3175"/>
            </a:xfrm>
            <a:custGeom>
              <a:avLst/>
              <a:gdLst>
                <a:gd name="T0" fmla="*/ 19 w 19"/>
                <a:gd name="T1" fmla="*/ 0 h 2"/>
                <a:gd name="T2" fmla="*/ 0 w 19"/>
                <a:gd name="T3" fmla="*/ 2 h 2"/>
                <a:gd name="T4" fmla="*/ 19 w 1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">
                  <a:moveTo>
                    <a:pt x="19" y="0"/>
                  </a:moveTo>
                  <a:cubicBezTo>
                    <a:pt x="13" y="1"/>
                    <a:pt x="6" y="1"/>
                    <a:pt x="0" y="2"/>
                  </a:cubicBezTo>
                  <a:cubicBezTo>
                    <a:pt x="11" y="1"/>
                    <a:pt x="18" y="0"/>
                    <a:pt x="19" y="0"/>
                  </a:cubicBezTo>
                  <a:close/>
                </a:path>
              </a:pathLst>
            </a:custGeom>
            <a:solidFill>
              <a:srgbClr val="F5DBCA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509714" y="3951295"/>
              <a:ext cx="17463" cy="3175"/>
            </a:xfrm>
            <a:custGeom>
              <a:avLst/>
              <a:gdLst>
                <a:gd name="T0" fmla="*/ 19 w 19"/>
                <a:gd name="T1" fmla="*/ 0 h 2"/>
                <a:gd name="T2" fmla="*/ 0 w 19"/>
                <a:gd name="T3" fmla="*/ 2 h 2"/>
                <a:gd name="T4" fmla="*/ 19 w 1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">
                  <a:moveTo>
                    <a:pt x="19" y="0"/>
                  </a:moveTo>
                  <a:cubicBezTo>
                    <a:pt x="13" y="1"/>
                    <a:pt x="6" y="1"/>
                    <a:pt x="0" y="2"/>
                  </a:cubicBezTo>
                  <a:cubicBezTo>
                    <a:pt x="11" y="1"/>
                    <a:pt x="18" y="0"/>
                    <a:pt x="19" y="0"/>
                  </a:cubicBezTo>
                  <a:close/>
                </a:path>
              </a:pathLst>
            </a:custGeom>
            <a:solidFill>
              <a:srgbClr val="F5DBCA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26"/>
            <p:cNvSpPr>
              <a:spLocks/>
            </p:cNvSpPr>
            <p:nvPr userDrawn="1"/>
          </p:nvSpPr>
          <p:spPr bwMode="auto">
            <a:xfrm>
              <a:off x="1484314" y="3390907"/>
              <a:ext cx="206375" cy="147638"/>
            </a:xfrm>
            <a:custGeom>
              <a:avLst/>
              <a:gdLst>
                <a:gd name="T0" fmla="*/ 227 w 227"/>
                <a:gd name="T1" fmla="*/ 58 h 161"/>
                <a:gd name="T2" fmla="*/ 123 w 227"/>
                <a:gd name="T3" fmla="*/ 161 h 161"/>
                <a:gd name="T4" fmla="*/ 115 w 227"/>
                <a:gd name="T5" fmla="*/ 129 h 161"/>
                <a:gd name="T6" fmla="*/ 0 w 227"/>
                <a:gd name="T7" fmla="*/ 0 h 161"/>
                <a:gd name="T8" fmla="*/ 0 w 227"/>
                <a:gd name="T9" fmla="*/ 0 h 161"/>
                <a:gd name="T10" fmla="*/ 227 w 227"/>
                <a:gd name="T11" fmla="*/ 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61">
                  <a:moveTo>
                    <a:pt x="227" y="58"/>
                  </a:moveTo>
                  <a:cubicBezTo>
                    <a:pt x="227" y="58"/>
                    <a:pt x="122" y="88"/>
                    <a:pt x="123" y="161"/>
                  </a:cubicBezTo>
                  <a:cubicBezTo>
                    <a:pt x="122" y="150"/>
                    <a:pt x="120" y="139"/>
                    <a:pt x="115" y="129"/>
                  </a:cubicBezTo>
                  <a:cubicBezTo>
                    <a:pt x="103" y="98"/>
                    <a:pt x="25" y="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9" y="48"/>
                    <a:pt x="200" y="58"/>
                    <a:pt x="227" y="58"/>
                  </a:cubicBezTo>
                  <a:close/>
                </a:path>
              </a:pathLst>
            </a:custGeom>
            <a:solidFill>
              <a:srgbClr val="D85735"/>
            </a:solidFill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7"/>
            <p:cNvSpPr>
              <a:spLocks/>
            </p:cNvSpPr>
            <p:nvPr userDrawn="1"/>
          </p:nvSpPr>
          <p:spPr bwMode="auto">
            <a:xfrm>
              <a:off x="3175" y="3265494"/>
              <a:ext cx="1593851" cy="1885953"/>
            </a:xfrm>
            <a:custGeom>
              <a:avLst/>
              <a:gdLst>
                <a:gd name="T0" fmla="*/ 1743 w 1744"/>
                <a:gd name="T1" fmla="*/ 301 h 2063"/>
                <a:gd name="T2" fmla="*/ 1664 w 1744"/>
                <a:gd name="T3" fmla="*/ 387 h 2063"/>
                <a:gd name="T4" fmla="*/ 1487 w 1744"/>
                <a:gd name="T5" fmla="*/ 320 h 2063"/>
                <a:gd name="T6" fmla="*/ 1381 w 1744"/>
                <a:gd name="T7" fmla="*/ 267 h 2063"/>
                <a:gd name="T8" fmla="*/ 1302 w 1744"/>
                <a:gd name="T9" fmla="*/ 343 h 2063"/>
                <a:gd name="T10" fmla="*/ 1278 w 1744"/>
                <a:gd name="T11" fmla="*/ 612 h 2063"/>
                <a:gd name="T12" fmla="*/ 1304 w 1744"/>
                <a:gd name="T13" fmla="*/ 1117 h 2063"/>
                <a:gd name="T14" fmla="*/ 1035 w 1744"/>
                <a:gd name="T15" fmla="*/ 1355 h 2063"/>
                <a:gd name="T16" fmla="*/ 878 w 1744"/>
                <a:gd name="T17" fmla="*/ 1604 h 2063"/>
                <a:gd name="T18" fmla="*/ 648 w 1744"/>
                <a:gd name="T19" fmla="*/ 1964 h 2063"/>
                <a:gd name="T20" fmla="*/ 585 w 1744"/>
                <a:gd name="T21" fmla="*/ 2050 h 2063"/>
                <a:gd name="T22" fmla="*/ 518 w 1744"/>
                <a:gd name="T23" fmla="*/ 2050 h 2063"/>
                <a:gd name="T24" fmla="*/ 55 w 1744"/>
                <a:gd name="T25" fmla="*/ 2050 h 2063"/>
                <a:gd name="T26" fmla="*/ 0 w 1744"/>
                <a:gd name="T27" fmla="*/ 2029 h 2063"/>
                <a:gd name="T28" fmla="*/ 0 w 1744"/>
                <a:gd name="T29" fmla="*/ 1821 h 2063"/>
                <a:gd name="T30" fmla="*/ 0 w 1744"/>
                <a:gd name="T31" fmla="*/ 1590 h 2063"/>
                <a:gd name="T32" fmla="*/ 0 w 1744"/>
                <a:gd name="T33" fmla="*/ 1542 h 2063"/>
                <a:gd name="T34" fmla="*/ 51 w 1744"/>
                <a:gd name="T35" fmla="*/ 1480 h 2063"/>
                <a:gd name="T36" fmla="*/ 141 w 1744"/>
                <a:gd name="T37" fmla="*/ 1373 h 2063"/>
                <a:gd name="T38" fmla="*/ 656 w 1744"/>
                <a:gd name="T39" fmla="*/ 761 h 2063"/>
                <a:gd name="T40" fmla="*/ 911 w 1744"/>
                <a:gd name="T41" fmla="*/ 357 h 2063"/>
                <a:gd name="T42" fmla="*/ 1010 w 1744"/>
                <a:gd name="T43" fmla="*/ 189 h 2063"/>
                <a:gd name="T44" fmla="*/ 1133 w 1744"/>
                <a:gd name="T45" fmla="*/ 36 h 2063"/>
                <a:gd name="T46" fmla="*/ 1241 w 1744"/>
                <a:gd name="T47" fmla="*/ 14 h 2063"/>
                <a:gd name="T48" fmla="*/ 1426 w 1744"/>
                <a:gd name="T49" fmla="*/ 2 h 2063"/>
                <a:gd name="T50" fmla="*/ 1554 w 1744"/>
                <a:gd name="T51" fmla="*/ 33 h 2063"/>
                <a:gd name="T52" fmla="*/ 1605 w 1744"/>
                <a:gd name="T53" fmla="*/ 118 h 2063"/>
                <a:gd name="T54" fmla="*/ 1743 w 1744"/>
                <a:gd name="T55" fmla="*/ 301 h 2063"/>
                <a:gd name="T56" fmla="*/ 1743 w 1744"/>
                <a:gd name="T57" fmla="*/ 301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4" h="2063">
                  <a:moveTo>
                    <a:pt x="1743" y="301"/>
                  </a:moveTo>
                  <a:cubicBezTo>
                    <a:pt x="1744" y="341"/>
                    <a:pt x="1707" y="387"/>
                    <a:pt x="1664" y="387"/>
                  </a:cubicBezTo>
                  <a:cubicBezTo>
                    <a:pt x="1605" y="388"/>
                    <a:pt x="1537" y="349"/>
                    <a:pt x="1487" y="320"/>
                  </a:cubicBezTo>
                  <a:cubicBezTo>
                    <a:pt x="1454" y="300"/>
                    <a:pt x="1421" y="266"/>
                    <a:pt x="1381" y="267"/>
                  </a:cubicBezTo>
                  <a:cubicBezTo>
                    <a:pt x="1346" y="267"/>
                    <a:pt x="1308" y="312"/>
                    <a:pt x="1302" y="343"/>
                  </a:cubicBezTo>
                  <a:cubicBezTo>
                    <a:pt x="1288" y="431"/>
                    <a:pt x="1281" y="524"/>
                    <a:pt x="1278" y="612"/>
                  </a:cubicBezTo>
                  <a:cubicBezTo>
                    <a:pt x="1273" y="780"/>
                    <a:pt x="1281" y="950"/>
                    <a:pt x="1304" y="1117"/>
                  </a:cubicBezTo>
                  <a:cubicBezTo>
                    <a:pt x="1183" y="1143"/>
                    <a:pt x="1098" y="1256"/>
                    <a:pt x="1035" y="1355"/>
                  </a:cubicBezTo>
                  <a:cubicBezTo>
                    <a:pt x="982" y="1437"/>
                    <a:pt x="930" y="1521"/>
                    <a:pt x="878" y="1604"/>
                  </a:cubicBezTo>
                  <a:cubicBezTo>
                    <a:pt x="802" y="1724"/>
                    <a:pt x="726" y="1845"/>
                    <a:pt x="648" y="1964"/>
                  </a:cubicBezTo>
                  <a:cubicBezTo>
                    <a:pt x="636" y="1984"/>
                    <a:pt x="609" y="2050"/>
                    <a:pt x="585" y="2050"/>
                  </a:cubicBezTo>
                  <a:cubicBezTo>
                    <a:pt x="562" y="2050"/>
                    <a:pt x="540" y="2050"/>
                    <a:pt x="518" y="2050"/>
                  </a:cubicBezTo>
                  <a:cubicBezTo>
                    <a:pt x="363" y="2050"/>
                    <a:pt x="209" y="2050"/>
                    <a:pt x="55" y="2050"/>
                  </a:cubicBezTo>
                  <a:cubicBezTo>
                    <a:pt x="23" y="2050"/>
                    <a:pt x="0" y="2063"/>
                    <a:pt x="0" y="2029"/>
                  </a:cubicBezTo>
                  <a:cubicBezTo>
                    <a:pt x="0" y="1959"/>
                    <a:pt x="0" y="1890"/>
                    <a:pt x="0" y="1821"/>
                  </a:cubicBezTo>
                  <a:cubicBezTo>
                    <a:pt x="0" y="1744"/>
                    <a:pt x="0" y="1667"/>
                    <a:pt x="0" y="1590"/>
                  </a:cubicBezTo>
                  <a:cubicBezTo>
                    <a:pt x="0" y="1574"/>
                    <a:pt x="0" y="1558"/>
                    <a:pt x="0" y="1542"/>
                  </a:cubicBezTo>
                  <a:cubicBezTo>
                    <a:pt x="0" y="1528"/>
                    <a:pt x="42" y="1491"/>
                    <a:pt x="51" y="1480"/>
                  </a:cubicBezTo>
                  <a:cubicBezTo>
                    <a:pt x="81" y="1444"/>
                    <a:pt x="111" y="1408"/>
                    <a:pt x="141" y="1373"/>
                  </a:cubicBezTo>
                  <a:cubicBezTo>
                    <a:pt x="312" y="1169"/>
                    <a:pt x="483" y="963"/>
                    <a:pt x="656" y="761"/>
                  </a:cubicBezTo>
                  <a:cubicBezTo>
                    <a:pt x="761" y="639"/>
                    <a:pt x="829" y="494"/>
                    <a:pt x="911" y="357"/>
                  </a:cubicBezTo>
                  <a:cubicBezTo>
                    <a:pt x="944" y="301"/>
                    <a:pt x="980" y="247"/>
                    <a:pt x="1010" y="189"/>
                  </a:cubicBezTo>
                  <a:cubicBezTo>
                    <a:pt x="1039" y="132"/>
                    <a:pt x="1076" y="69"/>
                    <a:pt x="1133" y="36"/>
                  </a:cubicBezTo>
                  <a:cubicBezTo>
                    <a:pt x="1165" y="17"/>
                    <a:pt x="1205" y="17"/>
                    <a:pt x="1241" y="14"/>
                  </a:cubicBezTo>
                  <a:cubicBezTo>
                    <a:pt x="1303" y="8"/>
                    <a:pt x="1364" y="5"/>
                    <a:pt x="1426" y="2"/>
                  </a:cubicBezTo>
                  <a:cubicBezTo>
                    <a:pt x="1471" y="0"/>
                    <a:pt x="1519" y="0"/>
                    <a:pt x="1554" y="33"/>
                  </a:cubicBezTo>
                  <a:cubicBezTo>
                    <a:pt x="1578" y="56"/>
                    <a:pt x="1588" y="91"/>
                    <a:pt x="1605" y="118"/>
                  </a:cubicBezTo>
                  <a:cubicBezTo>
                    <a:pt x="1645" y="181"/>
                    <a:pt x="1737" y="220"/>
                    <a:pt x="1743" y="301"/>
                  </a:cubicBezTo>
                  <a:cubicBezTo>
                    <a:pt x="1744" y="322"/>
                    <a:pt x="1743" y="300"/>
                    <a:pt x="1743" y="301"/>
                  </a:cubicBezTo>
                  <a:close/>
                </a:path>
              </a:pathLst>
            </a:custGeom>
            <a:solidFill>
              <a:srgbClr val="FFC3AA"/>
            </a:solidFill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8"/>
            <p:cNvSpPr>
              <a:spLocks/>
            </p:cNvSpPr>
            <p:nvPr userDrawn="1"/>
          </p:nvSpPr>
          <p:spPr bwMode="auto">
            <a:xfrm>
              <a:off x="1535114" y="3617920"/>
              <a:ext cx="158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5D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9"/>
            <p:cNvSpPr>
              <a:spLocks/>
            </p:cNvSpPr>
            <p:nvPr userDrawn="1"/>
          </p:nvSpPr>
          <p:spPr bwMode="auto">
            <a:xfrm>
              <a:off x="1535114" y="3617920"/>
              <a:ext cx="158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3175" cap="flat">
              <a:solidFill>
                <a:srgbClr val="D857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30"/>
            <p:cNvSpPr>
              <a:spLocks/>
            </p:cNvSpPr>
            <p:nvPr userDrawn="1"/>
          </p:nvSpPr>
          <p:spPr bwMode="auto">
            <a:xfrm>
              <a:off x="1143001" y="3498857"/>
              <a:ext cx="533400" cy="1166814"/>
            </a:xfrm>
            <a:custGeom>
              <a:avLst/>
              <a:gdLst>
                <a:gd name="T0" fmla="*/ 554 w 583"/>
                <a:gd name="T1" fmla="*/ 1206 h 1277"/>
                <a:gd name="T2" fmla="*/ 237 w 583"/>
                <a:gd name="T3" fmla="*/ 1272 h 1277"/>
                <a:gd name="T4" fmla="*/ 131 w 583"/>
                <a:gd name="T5" fmla="*/ 1218 h 1277"/>
                <a:gd name="T6" fmla="*/ 57 w 583"/>
                <a:gd name="T7" fmla="*/ 862 h 1277"/>
                <a:gd name="T8" fmla="*/ 55 w 583"/>
                <a:gd name="T9" fmla="*/ 80 h 1277"/>
                <a:gd name="T10" fmla="*/ 126 w 583"/>
                <a:gd name="T11" fmla="*/ 4 h 1277"/>
                <a:gd name="T12" fmla="*/ 173 w 583"/>
                <a:gd name="T13" fmla="*/ 17 h 1277"/>
                <a:gd name="T14" fmla="*/ 302 w 583"/>
                <a:gd name="T15" fmla="*/ 97 h 1277"/>
                <a:gd name="T16" fmla="*/ 218 w 583"/>
                <a:gd name="T17" fmla="*/ 163 h 1277"/>
                <a:gd name="T18" fmla="*/ 241 w 583"/>
                <a:gd name="T19" fmla="*/ 285 h 1277"/>
                <a:gd name="T20" fmla="*/ 330 w 583"/>
                <a:gd name="T21" fmla="*/ 293 h 1277"/>
                <a:gd name="T22" fmla="*/ 220 w 583"/>
                <a:gd name="T23" fmla="*/ 435 h 1277"/>
                <a:gd name="T24" fmla="*/ 302 w 583"/>
                <a:gd name="T25" fmla="*/ 497 h 1277"/>
                <a:gd name="T26" fmla="*/ 399 w 583"/>
                <a:gd name="T27" fmla="*/ 498 h 1277"/>
                <a:gd name="T28" fmla="*/ 311 w 583"/>
                <a:gd name="T29" fmla="*/ 546 h 1277"/>
                <a:gd name="T30" fmla="*/ 358 w 583"/>
                <a:gd name="T31" fmla="*/ 637 h 1277"/>
                <a:gd name="T32" fmla="*/ 538 w 583"/>
                <a:gd name="T33" fmla="*/ 671 h 1277"/>
                <a:gd name="T34" fmla="*/ 538 w 583"/>
                <a:gd name="T35" fmla="*/ 671 h 1277"/>
                <a:gd name="T36" fmla="*/ 539 w 583"/>
                <a:gd name="T37" fmla="*/ 671 h 1277"/>
                <a:gd name="T38" fmla="*/ 543 w 583"/>
                <a:gd name="T39" fmla="*/ 671 h 1277"/>
                <a:gd name="T40" fmla="*/ 545 w 583"/>
                <a:gd name="T41" fmla="*/ 671 h 1277"/>
                <a:gd name="T42" fmla="*/ 547 w 583"/>
                <a:gd name="T43" fmla="*/ 671 h 1277"/>
                <a:gd name="T44" fmla="*/ 549 w 583"/>
                <a:gd name="T45" fmla="*/ 670 h 1277"/>
                <a:gd name="T46" fmla="*/ 549 w 583"/>
                <a:gd name="T47" fmla="*/ 670 h 1277"/>
                <a:gd name="T48" fmla="*/ 550 w 583"/>
                <a:gd name="T49" fmla="*/ 670 h 1277"/>
                <a:gd name="T50" fmla="*/ 552 w 583"/>
                <a:gd name="T51" fmla="*/ 670 h 1277"/>
                <a:gd name="T52" fmla="*/ 552 w 583"/>
                <a:gd name="T53" fmla="*/ 670 h 1277"/>
                <a:gd name="T54" fmla="*/ 555 w 583"/>
                <a:gd name="T55" fmla="*/ 670 h 1277"/>
                <a:gd name="T56" fmla="*/ 555 w 583"/>
                <a:gd name="T57" fmla="*/ 670 h 1277"/>
                <a:gd name="T58" fmla="*/ 535 w 583"/>
                <a:gd name="T59" fmla="*/ 909 h 1277"/>
                <a:gd name="T60" fmla="*/ 545 w 583"/>
                <a:gd name="T61" fmla="*/ 1093 h 1277"/>
                <a:gd name="T62" fmla="*/ 554 w 583"/>
                <a:gd name="T63" fmla="*/ 1206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3" h="1277">
                  <a:moveTo>
                    <a:pt x="554" y="1206"/>
                  </a:moveTo>
                  <a:cubicBezTo>
                    <a:pt x="521" y="1241"/>
                    <a:pt x="328" y="1267"/>
                    <a:pt x="237" y="1272"/>
                  </a:cubicBezTo>
                  <a:cubicBezTo>
                    <a:pt x="146" y="1277"/>
                    <a:pt x="131" y="1218"/>
                    <a:pt x="131" y="1218"/>
                  </a:cubicBezTo>
                  <a:cubicBezTo>
                    <a:pt x="97" y="1097"/>
                    <a:pt x="73" y="977"/>
                    <a:pt x="57" y="862"/>
                  </a:cubicBezTo>
                  <a:cubicBezTo>
                    <a:pt x="0" y="446"/>
                    <a:pt x="48" y="102"/>
                    <a:pt x="55" y="80"/>
                  </a:cubicBezTo>
                  <a:cubicBezTo>
                    <a:pt x="62" y="51"/>
                    <a:pt x="106" y="3"/>
                    <a:pt x="126" y="4"/>
                  </a:cubicBezTo>
                  <a:cubicBezTo>
                    <a:pt x="145" y="5"/>
                    <a:pt x="158" y="0"/>
                    <a:pt x="173" y="17"/>
                  </a:cubicBezTo>
                  <a:cubicBezTo>
                    <a:pt x="181" y="25"/>
                    <a:pt x="240" y="66"/>
                    <a:pt x="302" y="97"/>
                  </a:cubicBezTo>
                  <a:cubicBezTo>
                    <a:pt x="302" y="97"/>
                    <a:pt x="235" y="109"/>
                    <a:pt x="218" y="163"/>
                  </a:cubicBezTo>
                  <a:cubicBezTo>
                    <a:pt x="200" y="217"/>
                    <a:pt x="209" y="271"/>
                    <a:pt x="241" y="285"/>
                  </a:cubicBezTo>
                  <a:cubicBezTo>
                    <a:pt x="262" y="294"/>
                    <a:pt x="292" y="296"/>
                    <a:pt x="330" y="293"/>
                  </a:cubicBezTo>
                  <a:cubicBezTo>
                    <a:pt x="330" y="293"/>
                    <a:pt x="169" y="328"/>
                    <a:pt x="220" y="435"/>
                  </a:cubicBezTo>
                  <a:cubicBezTo>
                    <a:pt x="220" y="435"/>
                    <a:pt x="240" y="494"/>
                    <a:pt x="302" y="497"/>
                  </a:cubicBezTo>
                  <a:cubicBezTo>
                    <a:pt x="324" y="498"/>
                    <a:pt x="357" y="499"/>
                    <a:pt x="399" y="498"/>
                  </a:cubicBezTo>
                  <a:cubicBezTo>
                    <a:pt x="371" y="501"/>
                    <a:pt x="321" y="511"/>
                    <a:pt x="311" y="546"/>
                  </a:cubicBezTo>
                  <a:cubicBezTo>
                    <a:pt x="297" y="594"/>
                    <a:pt x="313" y="616"/>
                    <a:pt x="358" y="637"/>
                  </a:cubicBezTo>
                  <a:cubicBezTo>
                    <a:pt x="401" y="656"/>
                    <a:pt x="448" y="675"/>
                    <a:pt x="538" y="671"/>
                  </a:cubicBezTo>
                  <a:cubicBezTo>
                    <a:pt x="538" y="671"/>
                    <a:pt x="538" y="671"/>
                    <a:pt x="538" y="671"/>
                  </a:cubicBezTo>
                  <a:cubicBezTo>
                    <a:pt x="538" y="671"/>
                    <a:pt x="539" y="671"/>
                    <a:pt x="539" y="671"/>
                  </a:cubicBezTo>
                  <a:cubicBezTo>
                    <a:pt x="540" y="671"/>
                    <a:pt x="542" y="671"/>
                    <a:pt x="543" y="671"/>
                  </a:cubicBezTo>
                  <a:cubicBezTo>
                    <a:pt x="544" y="671"/>
                    <a:pt x="544" y="671"/>
                    <a:pt x="545" y="671"/>
                  </a:cubicBezTo>
                  <a:cubicBezTo>
                    <a:pt x="546" y="671"/>
                    <a:pt x="547" y="671"/>
                    <a:pt x="547" y="671"/>
                  </a:cubicBezTo>
                  <a:cubicBezTo>
                    <a:pt x="548" y="671"/>
                    <a:pt x="549" y="670"/>
                    <a:pt x="549" y="670"/>
                  </a:cubicBezTo>
                  <a:cubicBezTo>
                    <a:pt x="549" y="670"/>
                    <a:pt x="549" y="670"/>
                    <a:pt x="549" y="670"/>
                  </a:cubicBezTo>
                  <a:cubicBezTo>
                    <a:pt x="550" y="670"/>
                    <a:pt x="550" y="670"/>
                    <a:pt x="550" y="670"/>
                  </a:cubicBezTo>
                  <a:cubicBezTo>
                    <a:pt x="552" y="670"/>
                    <a:pt x="552" y="670"/>
                    <a:pt x="552" y="670"/>
                  </a:cubicBezTo>
                  <a:cubicBezTo>
                    <a:pt x="552" y="670"/>
                    <a:pt x="552" y="670"/>
                    <a:pt x="552" y="670"/>
                  </a:cubicBezTo>
                  <a:cubicBezTo>
                    <a:pt x="553" y="670"/>
                    <a:pt x="554" y="670"/>
                    <a:pt x="555" y="670"/>
                  </a:cubicBezTo>
                  <a:cubicBezTo>
                    <a:pt x="555" y="670"/>
                    <a:pt x="555" y="670"/>
                    <a:pt x="555" y="670"/>
                  </a:cubicBezTo>
                  <a:cubicBezTo>
                    <a:pt x="553" y="737"/>
                    <a:pt x="551" y="846"/>
                    <a:pt x="535" y="909"/>
                  </a:cubicBezTo>
                  <a:cubicBezTo>
                    <a:pt x="518" y="971"/>
                    <a:pt x="507" y="1045"/>
                    <a:pt x="545" y="1093"/>
                  </a:cubicBezTo>
                  <a:cubicBezTo>
                    <a:pt x="583" y="1140"/>
                    <a:pt x="582" y="1178"/>
                    <a:pt x="554" y="1206"/>
                  </a:cubicBezTo>
                  <a:close/>
                </a:path>
              </a:pathLst>
            </a:custGeom>
            <a:solidFill>
              <a:srgbClr val="EC673D"/>
            </a:solidFill>
            <a:ln w="3175" cap="flat">
              <a:solidFill>
                <a:srgbClr val="EC67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1"/>
            <p:cNvSpPr>
              <a:spLocks/>
            </p:cNvSpPr>
            <p:nvPr userDrawn="1"/>
          </p:nvSpPr>
          <p:spPr bwMode="auto">
            <a:xfrm>
              <a:off x="1019176" y="3598870"/>
              <a:ext cx="163513" cy="222250"/>
            </a:xfrm>
            <a:custGeom>
              <a:avLst/>
              <a:gdLst>
                <a:gd name="T0" fmla="*/ 177 w 178"/>
                <a:gd name="T1" fmla="*/ 2 h 243"/>
                <a:gd name="T2" fmla="*/ 177 w 178"/>
                <a:gd name="T3" fmla="*/ 1 h 243"/>
                <a:gd name="T4" fmla="*/ 177 w 178"/>
                <a:gd name="T5" fmla="*/ 1 h 243"/>
                <a:gd name="T6" fmla="*/ 177 w 178"/>
                <a:gd name="T7" fmla="*/ 0 h 243"/>
                <a:gd name="T8" fmla="*/ 178 w 178"/>
                <a:gd name="T9" fmla="*/ 1 h 243"/>
                <a:gd name="T10" fmla="*/ 178 w 178"/>
                <a:gd name="T11" fmla="*/ 1 h 243"/>
                <a:gd name="T12" fmla="*/ 178 w 178"/>
                <a:gd name="T13" fmla="*/ 1 h 243"/>
                <a:gd name="T14" fmla="*/ 177 w 178"/>
                <a:gd name="T15" fmla="*/ 3 h 243"/>
                <a:gd name="T16" fmla="*/ 176 w 178"/>
                <a:gd name="T17" fmla="*/ 8 h 243"/>
                <a:gd name="T18" fmla="*/ 174 w 178"/>
                <a:gd name="T19" fmla="*/ 18 h 243"/>
                <a:gd name="T20" fmla="*/ 168 w 178"/>
                <a:gd name="T21" fmla="*/ 37 h 243"/>
                <a:gd name="T22" fmla="*/ 156 w 178"/>
                <a:gd name="T23" fmla="*/ 75 h 243"/>
                <a:gd name="T24" fmla="*/ 121 w 178"/>
                <a:gd name="T25" fmla="*/ 146 h 243"/>
                <a:gd name="T26" fmla="*/ 72 w 178"/>
                <a:gd name="T27" fmla="*/ 210 h 243"/>
                <a:gd name="T28" fmla="*/ 39 w 178"/>
                <a:gd name="T29" fmla="*/ 233 h 243"/>
                <a:gd name="T30" fmla="*/ 0 w 178"/>
                <a:gd name="T31" fmla="*/ 243 h 243"/>
                <a:gd name="T32" fmla="*/ 36 w 178"/>
                <a:gd name="T33" fmla="*/ 228 h 243"/>
                <a:gd name="T34" fmla="*/ 65 w 178"/>
                <a:gd name="T35" fmla="*/ 203 h 243"/>
                <a:gd name="T36" fmla="*/ 90 w 178"/>
                <a:gd name="T37" fmla="*/ 173 h 243"/>
                <a:gd name="T38" fmla="*/ 111 w 178"/>
                <a:gd name="T39" fmla="*/ 140 h 243"/>
                <a:gd name="T40" fmla="*/ 130 w 178"/>
                <a:gd name="T41" fmla="*/ 106 h 243"/>
                <a:gd name="T42" fmla="*/ 147 w 178"/>
                <a:gd name="T43" fmla="*/ 71 h 243"/>
                <a:gd name="T44" fmla="*/ 163 w 178"/>
                <a:gd name="T45" fmla="*/ 35 h 243"/>
                <a:gd name="T46" fmla="*/ 171 w 178"/>
                <a:gd name="T47" fmla="*/ 17 h 243"/>
                <a:gd name="T48" fmla="*/ 174 w 178"/>
                <a:gd name="T49" fmla="*/ 8 h 243"/>
                <a:gd name="T50" fmla="*/ 176 w 178"/>
                <a:gd name="T51" fmla="*/ 3 h 243"/>
                <a:gd name="T52" fmla="*/ 177 w 178"/>
                <a:gd name="T53" fmla="*/ 1 h 243"/>
                <a:gd name="T54" fmla="*/ 177 w 178"/>
                <a:gd name="T55" fmla="*/ 0 h 243"/>
                <a:gd name="T56" fmla="*/ 177 w 178"/>
                <a:gd name="T57" fmla="*/ 0 h 243"/>
                <a:gd name="T58" fmla="*/ 178 w 178"/>
                <a:gd name="T59" fmla="*/ 0 h 243"/>
                <a:gd name="T60" fmla="*/ 178 w 178"/>
                <a:gd name="T61" fmla="*/ 1 h 243"/>
                <a:gd name="T62" fmla="*/ 178 w 178"/>
                <a:gd name="T63" fmla="*/ 1 h 243"/>
                <a:gd name="T64" fmla="*/ 177 w 178"/>
                <a:gd name="T65" fmla="*/ 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8" h="243">
                  <a:moveTo>
                    <a:pt x="177" y="2"/>
                  </a:move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2" y="24"/>
                    <a:pt x="170" y="31"/>
                    <a:pt x="168" y="37"/>
                  </a:cubicBezTo>
                  <a:cubicBezTo>
                    <a:pt x="165" y="50"/>
                    <a:pt x="160" y="62"/>
                    <a:pt x="156" y="75"/>
                  </a:cubicBezTo>
                  <a:cubicBezTo>
                    <a:pt x="146" y="99"/>
                    <a:pt x="135" y="123"/>
                    <a:pt x="121" y="146"/>
                  </a:cubicBezTo>
                  <a:cubicBezTo>
                    <a:pt x="108" y="169"/>
                    <a:pt x="92" y="191"/>
                    <a:pt x="72" y="210"/>
                  </a:cubicBezTo>
                  <a:cubicBezTo>
                    <a:pt x="62" y="219"/>
                    <a:pt x="51" y="227"/>
                    <a:pt x="39" y="233"/>
                  </a:cubicBezTo>
                  <a:cubicBezTo>
                    <a:pt x="27" y="239"/>
                    <a:pt x="14" y="243"/>
                    <a:pt x="0" y="243"/>
                  </a:cubicBezTo>
                  <a:cubicBezTo>
                    <a:pt x="13" y="240"/>
                    <a:pt x="25" y="235"/>
                    <a:pt x="36" y="228"/>
                  </a:cubicBezTo>
                  <a:cubicBezTo>
                    <a:pt x="47" y="221"/>
                    <a:pt x="57" y="212"/>
                    <a:pt x="65" y="203"/>
                  </a:cubicBezTo>
                  <a:cubicBezTo>
                    <a:pt x="74" y="194"/>
                    <a:pt x="82" y="184"/>
                    <a:pt x="90" y="173"/>
                  </a:cubicBezTo>
                  <a:cubicBezTo>
                    <a:pt x="97" y="163"/>
                    <a:pt x="104" y="152"/>
                    <a:pt x="111" y="140"/>
                  </a:cubicBezTo>
                  <a:cubicBezTo>
                    <a:pt x="118" y="129"/>
                    <a:pt x="124" y="118"/>
                    <a:pt x="130" y="106"/>
                  </a:cubicBezTo>
                  <a:cubicBezTo>
                    <a:pt x="136" y="95"/>
                    <a:pt x="141" y="83"/>
                    <a:pt x="147" y="71"/>
                  </a:cubicBezTo>
                  <a:cubicBezTo>
                    <a:pt x="152" y="59"/>
                    <a:pt x="158" y="47"/>
                    <a:pt x="163" y="35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1"/>
                    <a:pt x="178" y="0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lnTo>
                    <a:pt x="177" y="2"/>
                  </a:lnTo>
                  <a:close/>
                </a:path>
              </a:pathLst>
            </a:custGeom>
            <a:solidFill>
              <a:srgbClr val="E09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32"/>
            <p:cNvSpPr>
              <a:spLocks/>
            </p:cNvSpPr>
            <p:nvPr userDrawn="1"/>
          </p:nvSpPr>
          <p:spPr bwMode="auto">
            <a:xfrm>
              <a:off x="1414464" y="3892558"/>
              <a:ext cx="415925" cy="244475"/>
            </a:xfrm>
            <a:custGeom>
              <a:avLst/>
              <a:gdLst>
                <a:gd name="T0" fmla="*/ 319 w 455"/>
                <a:gd name="T1" fmla="*/ 225 h 268"/>
                <a:gd name="T2" fmla="*/ 448 w 455"/>
                <a:gd name="T3" fmla="*/ 112 h 268"/>
                <a:gd name="T4" fmla="*/ 430 w 455"/>
                <a:gd name="T5" fmla="*/ 23 h 268"/>
                <a:gd name="T6" fmla="*/ 395 w 455"/>
                <a:gd name="T7" fmla="*/ 0 h 268"/>
                <a:gd name="T8" fmla="*/ 215 w 455"/>
                <a:gd name="T9" fmla="*/ 54 h 268"/>
                <a:gd name="T10" fmla="*/ 123 w 455"/>
                <a:gd name="T11" fmla="*/ 65 h 268"/>
                <a:gd name="T12" fmla="*/ 123 w 455"/>
                <a:gd name="T13" fmla="*/ 65 h 268"/>
                <a:gd name="T14" fmla="*/ 104 w 455"/>
                <a:gd name="T15" fmla="*/ 67 h 268"/>
                <a:gd name="T16" fmla="*/ 104 w 455"/>
                <a:gd name="T17" fmla="*/ 67 h 268"/>
                <a:gd name="T18" fmla="*/ 103 w 455"/>
                <a:gd name="T19" fmla="*/ 67 h 268"/>
                <a:gd name="T20" fmla="*/ 102 w 455"/>
                <a:gd name="T21" fmla="*/ 67 h 268"/>
                <a:gd name="T22" fmla="*/ 14 w 455"/>
                <a:gd name="T23" fmla="*/ 115 h 268"/>
                <a:gd name="T24" fmla="*/ 61 w 455"/>
                <a:gd name="T25" fmla="*/ 206 h 268"/>
                <a:gd name="T26" fmla="*/ 319 w 455"/>
                <a:gd name="T27" fmla="*/ 22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5" h="268">
                  <a:moveTo>
                    <a:pt x="319" y="225"/>
                  </a:moveTo>
                  <a:cubicBezTo>
                    <a:pt x="343" y="218"/>
                    <a:pt x="442" y="161"/>
                    <a:pt x="448" y="112"/>
                  </a:cubicBezTo>
                  <a:cubicBezTo>
                    <a:pt x="455" y="62"/>
                    <a:pt x="443" y="37"/>
                    <a:pt x="430" y="23"/>
                  </a:cubicBezTo>
                  <a:cubicBezTo>
                    <a:pt x="417" y="10"/>
                    <a:pt x="395" y="0"/>
                    <a:pt x="395" y="0"/>
                  </a:cubicBezTo>
                  <a:cubicBezTo>
                    <a:pt x="330" y="27"/>
                    <a:pt x="269" y="44"/>
                    <a:pt x="215" y="54"/>
                  </a:cubicBezTo>
                  <a:cubicBezTo>
                    <a:pt x="182" y="60"/>
                    <a:pt x="151" y="64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17" y="66"/>
                    <a:pt x="110" y="66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74" y="70"/>
                    <a:pt x="24" y="80"/>
                    <a:pt x="14" y="115"/>
                  </a:cubicBezTo>
                  <a:cubicBezTo>
                    <a:pt x="0" y="163"/>
                    <a:pt x="16" y="185"/>
                    <a:pt x="61" y="206"/>
                  </a:cubicBezTo>
                  <a:cubicBezTo>
                    <a:pt x="61" y="206"/>
                    <a:pt x="182" y="268"/>
                    <a:pt x="319" y="225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3"/>
            <p:cNvSpPr>
              <a:spLocks/>
            </p:cNvSpPr>
            <p:nvPr userDrawn="1"/>
          </p:nvSpPr>
          <p:spPr bwMode="auto">
            <a:xfrm>
              <a:off x="1414464" y="3892558"/>
              <a:ext cx="415925" cy="244475"/>
            </a:xfrm>
            <a:custGeom>
              <a:avLst/>
              <a:gdLst>
                <a:gd name="T0" fmla="*/ 319 w 455"/>
                <a:gd name="T1" fmla="*/ 225 h 268"/>
                <a:gd name="T2" fmla="*/ 448 w 455"/>
                <a:gd name="T3" fmla="*/ 112 h 268"/>
                <a:gd name="T4" fmla="*/ 430 w 455"/>
                <a:gd name="T5" fmla="*/ 23 h 268"/>
                <a:gd name="T6" fmla="*/ 395 w 455"/>
                <a:gd name="T7" fmla="*/ 0 h 268"/>
                <a:gd name="T8" fmla="*/ 215 w 455"/>
                <a:gd name="T9" fmla="*/ 54 h 268"/>
                <a:gd name="T10" fmla="*/ 123 w 455"/>
                <a:gd name="T11" fmla="*/ 65 h 268"/>
                <a:gd name="T12" fmla="*/ 123 w 455"/>
                <a:gd name="T13" fmla="*/ 65 h 268"/>
                <a:gd name="T14" fmla="*/ 104 w 455"/>
                <a:gd name="T15" fmla="*/ 67 h 268"/>
                <a:gd name="T16" fmla="*/ 104 w 455"/>
                <a:gd name="T17" fmla="*/ 67 h 268"/>
                <a:gd name="T18" fmla="*/ 103 w 455"/>
                <a:gd name="T19" fmla="*/ 67 h 268"/>
                <a:gd name="T20" fmla="*/ 102 w 455"/>
                <a:gd name="T21" fmla="*/ 67 h 268"/>
                <a:gd name="T22" fmla="*/ 14 w 455"/>
                <a:gd name="T23" fmla="*/ 115 h 268"/>
                <a:gd name="T24" fmla="*/ 61 w 455"/>
                <a:gd name="T25" fmla="*/ 206 h 268"/>
                <a:gd name="T26" fmla="*/ 319 w 455"/>
                <a:gd name="T27" fmla="*/ 22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5" h="268">
                  <a:moveTo>
                    <a:pt x="319" y="225"/>
                  </a:moveTo>
                  <a:cubicBezTo>
                    <a:pt x="343" y="218"/>
                    <a:pt x="442" y="161"/>
                    <a:pt x="448" y="112"/>
                  </a:cubicBezTo>
                  <a:cubicBezTo>
                    <a:pt x="455" y="62"/>
                    <a:pt x="443" y="37"/>
                    <a:pt x="430" y="23"/>
                  </a:cubicBezTo>
                  <a:cubicBezTo>
                    <a:pt x="417" y="10"/>
                    <a:pt x="395" y="0"/>
                    <a:pt x="395" y="0"/>
                  </a:cubicBezTo>
                  <a:cubicBezTo>
                    <a:pt x="330" y="27"/>
                    <a:pt x="269" y="44"/>
                    <a:pt x="215" y="54"/>
                  </a:cubicBezTo>
                  <a:cubicBezTo>
                    <a:pt x="182" y="60"/>
                    <a:pt x="151" y="64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17" y="66"/>
                    <a:pt x="110" y="66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74" y="70"/>
                    <a:pt x="24" y="80"/>
                    <a:pt x="14" y="115"/>
                  </a:cubicBezTo>
                  <a:cubicBezTo>
                    <a:pt x="0" y="163"/>
                    <a:pt x="16" y="185"/>
                    <a:pt x="61" y="206"/>
                  </a:cubicBezTo>
                  <a:cubicBezTo>
                    <a:pt x="61" y="206"/>
                    <a:pt x="182" y="268"/>
                    <a:pt x="319" y="225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4"/>
            <p:cNvSpPr>
              <a:spLocks/>
            </p:cNvSpPr>
            <p:nvPr userDrawn="1"/>
          </p:nvSpPr>
          <p:spPr bwMode="auto">
            <a:xfrm>
              <a:off x="1296989" y="3684595"/>
              <a:ext cx="584201" cy="269875"/>
            </a:xfrm>
            <a:custGeom>
              <a:avLst/>
              <a:gdLst>
                <a:gd name="T0" fmla="*/ 615 w 639"/>
                <a:gd name="T1" fmla="*/ 68 h 295"/>
                <a:gd name="T2" fmla="*/ 543 w 639"/>
                <a:gd name="T3" fmla="*/ 2 h 295"/>
                <a:gd name="T4" fmla="*/ 529 w 639"/>
                <a:gd name="T5" fmla="*/ 0 h 295"/>
                <a:gd name="T6" fmla="*/ 295 w 639"/>
                <a:gd name="T7" fmla="*/ 73 h 295"/>
                <a:gd name="T8" fmla="*/ 220 w 639"/>
                <a:gd name="T9" fmla="*/ 83 h 295"/>
                <a:gd name="T10" fmla="*/ 161 w 639"/>
                <a:gd name="T11" fmla="*/ 89 h 295"/>
                <a:gd name="T12" fmla="*/ 51 w 639"/>
                <a:gd name="T13" fmla="*/ 231 h 295"/>
                <a:gd name="T14" fmla="*/ 133 w 639"/>
                <a:gd name="T15" fmla="*/ 293 h 295"/>
                <a:gd name="T16" fmla="*/ 230 w 639"/>
                <a:gd name="T17" fmla="*/ 294 h 295"/>
                <a:gd name="T18" fmla="*/ 231 w 639"/>
                <a:gd name="T19" fmla="*/ 294 h 295"/>
                <a:gd name="T20" fmla="*/ 232 w 639"/>
                <a:gd name="T21" fmla="*/ 294 h 295"/>
                <a:gd name="T22" fmla="*/ 232 w 639"/>
                <a:gd name="T23" fmla="*/ 294 h 295"/>
                <a:gd name="T24" fmla="*/ 251 w 639"/>
                <a:gd name="T25" fmla="*/ 292 h 295"/>
                <a:gd name="T26" fmla="*/ 251 w 639"/>
                <a:gd name="T27" fmla="*/ 292 h 295"/>
                <a:gd name="T28" fmla="*/ 343 w 639"/>
                <a:gd name="T29" fmla="*/ 281 h 295"/>
                <a:gd name="T30" fmla="*/ 523 w 639"/>
                <a:gd name="T31" fmla="*/ 227 h 295"/>
                <a:gd name="T32" fmla="*/ 599 w 639"/>
                <a:gd name="T33" fmla="*/ 166 h 295"/>
                <a:gd name="T34" fmla="*/ 615 w 639"/>
                <a:gd name="T35" fmla="*/ 6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9" h="295">
                  <a:moveTo>
                    <a:pt x="615" y="68"/>
                  </a:moveTo>
                  <a:cubicBezTo>
                    <a:pt x="591" y="30"/>
                    <a:pt x="556" y="3"/>
                    <a:pt x="543" y="2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461" y="43"/>
                    <a:pt x="368" y="63"/>
                    <a:pt x="295" y="73"/>
                  </a:cubicBezTo>
                  <a:cubicBezTo>
                    <a:pt x="266" y="78"/>
                    <a:pt x="239" y="81"/>
                    <a:pt x="220" y="83"/>
                  </a:cubicBezTo>
                  <a:cubicBezTo>
                    <a:pt x="198" y="86"/>
                    <a:pt x="179" y="88"/>
                    <a:pt x="161" y="89"/>
                  </a:cubicBezTo>
                  <a:cubicBezTo>
                    <a:pt x="161" y="89"/>
                    <a:pt x="0" y="124"/>
                    <a:pt x="51" y="231"/>
                  </a:cubicBezTo>
                  <a:cubicBezTo>
                    <a:pt x="51" y="231"/>
                    <a:pt x="71" y="290"/>
                    <a:pt x="133" y="293"/>
                  </a:cubicBezTo>
                  <a:cubicBezTo>
                    <a:pt x="155" y="294"/>
                    <a:pt x="188" y="295"/>
                    <a:pt x="230" y="294"/>
                  </a:cubicBezTo>
                  <a:cubicBezTo>
                    <a:pt x="230" y="294"/>
                    <a:pt x="231" y="294"/>
                    <a:pt x="231" y="294"/>
                  </a:cubicBezTo>
                  <a:cubicBezTo>
                    <a:pt x="231" y="294"/>
                    <a:pt x="231" y="294"/>
                    <a:pt x="232" y="294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243" y="293"/>
                    <a:pt x="250" y="292"/>
                    <a:pt x="251" y="292"/>
                  </a:cubicBezTo>
                  <a:cubicBezTo>
                    <a:pt x="251" y="292"/>
                    <a:pt x="251" y="292"/>
                    <a:pt x="251" y="292"/>
                  </a:cubicBezTo>
                  <a:cubicBezTo>
                    <a:pt x="279" y="291"/>
                    <a:pt x="310" y="287"/>
                    <a:pt x="343" y="281"/>
                  </a:cubicBezTo>
                  <a:cubicBezTo>
                    <a:pt x="397" y="271"/>
                    <a:pt x="458" y="254"/>
                    <a:pt x="523" y="227"/>
                  </a:cubicBezTo>
                  <a:cubicBezTo>
                    <a:pt x="523" y="227"/>
                    <a:pt x="584" y="189"/>
                    <a:pt x="599" y="166"/>
                  </a:cubicBezTo>
                  <a:cubicBezTo>
                    <a:pt x="615" y="143"/>
                    <a:pt x="639" y="106"/>
                    <a:pt x="615" y="68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1296989" y="3684595"/>
              <a:ext cx="584201" cy="269875"/>
            </a:xfrm>
            <a:custGeom>
              <a:avLst/>
              <a:gdLst>
                <a:gd name="T0" fmla="*/ 615 w 639"/>
                <a:gd name="T1" fmla="*/ 68 h 295"/>
                <a:gd name="T2" fmla="*/ 543 w 639"/>
                <a:gd name="T3" fmla="*/ 2 h 295"/>
                <a:gd name="T4" fmla="*/ 529 w 639"/>
                <a:gd name="T5" fmla="*/ 0 h 295"/>
                <a:gd name="T6" fmla="*/ 295 w 639"/>
                <a:gd name="T7" fmla="*/ 73 h 295"/>
                <a:gd name="T8" fmla="*/ 220 w 639"/>
                <a:gd name="T9" fmla="*/ 83 h 295"/>
                <a:gd name="T10" fmla="*/ 161 w 639"/>
                <a:gd name="T11" fmla="*/ 89 h 295"/>
                <a:gd name="T12" fmla="*/ 51 w 639"/>
                <a:gd name="T13" fmla="*/ 231 h 295"/>
                <a:gd name="T14" fmla="*/ 133 w 639"/>
                <a:gd name="T15" fmla="*/ 293 h 295"/>
                <a:gd name="T16" fmla="*/ 230 w 639"/>
                <a:gd name="T17" fmla="*/ 294 h 295"/>
                <a:gd name="T18" fmla="*/ 231 w 639"/>
                <a:gd name="T19" fmla="*/ 294 h 295"/>
                <a:gd name="T20" fmla="*/ 232 w 639"/>
                <a:gd name="T21" fmla="*/ 294 h 295"/>
                <a:gd name="T22" fmla="*/ 232 w 639"/>
                <a:gd name="T23" fmla="*/ 294 h 295"/>
                <a:gd name="T24" fmla="*/ 251 w 639"/>
                <a:gd name="T25" fmla="*/ 292 h 295"/>
                <a:gd name="T26" fmla="*/ 251 w 639"/>
                <a:gd name="T27" fmla="*/ 292 h 295"/>
                <a:gd name="T28" fmla="*/ 343 w 639"/>
                <a:gd name="T29" fmla="*/ 281 h 295"/>
                <a:gd name="T30" fmla="*/ 523 w 639"/>
                <a:gd name="T31" fmla="*/ 227 h 295"/>
                <a:gd name="T32" fmla="*/ 599 w 639"/>
                <a:gd name="T33" fmla="*/ 166 h 295"/>
                <a:gd name="T34" fmla="*/ 615 w 639"/>
                <a:gd name="T35" fmla="*/ 6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9" h="295">
                  <a:moveTo>
                    <a:pt x="615" y="68"/>
                  </a:moveTo>
                  <a:cubicBezTo>
                    <a:pt x="591" y="30"/>
                    <a:pt x="556" y="3"/>
                    <a:pt x="543" y="2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461" y="43"/>
                    <a:pt x="368" y="63"/>
                    <a:pt x="295" y="73"/>
                  </a:cubicBezTo>
                  <a:cubicBezTo>
                    <a:pt x="266" y="78"/>
                    <a:pt x="239" y="81"/>
                    <a:pt x="220" y="83"/>
                  </a:cubicBezTo>
                  <a:cubicBezTo>
                    <a:pt x="198" y="86"/>
                    <a:pt x="179" y="88"/>
                    <a:pt x="161" y="89"/>
                  </a:cubicBezTo>
                  <a:cubicBezTo>
                    <a:pt x="161" y="89"/>
                    <a:pt x="0" y="124"/>
                    <a:pt x="51" y="231"/>
                  </a:cubicBezTo>
                  <a:cubicBezTo>
                    <a:pt x="51" y="231"/>
                    <a:pt x="71" y="290"/>
                    <a:pt x="133" y="293"/>
                  </a:cubicBezTo>
                  <a:cubicBezTo>
                    <a:pt x="155" y="294"/>
                    <a:pt x="188" y="295"/>
                    <a:pt x="230" y="294"/>
                  </a:cubicBezTo>
                  <a:cubicBezTo>
                    <a:pt x="230" y="294"/>
                    <a:pt x="231" y="294"/>
                    <a:pt x="231" y="294"/>
                  </a:cubicBezTo>
                  <a:cubicBezTo>
                    <a:pt x="231" y="294"/>
                    <a:pt x="231" y="294"/>
                    <a:pt x="232" y="294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243" y="293"/>
                    <a:pt x="250" y="292"/>
                    <a:pt x="251" y="292"/>
                  </a:cubicBezTo>
                  <a:cubicBezTo>
                    <a:pt x="251" y="292"/>
                    <a:pt x="251" y="292"/>
                    <a:pt x="251" y="292"/>
                  </a:cubicBezTo>
                  <a:cubicBezTo>
                    <a:pt x="279" y="291"/>
                    <a:pt x="310" y="287"/>
                    <a:pt x="343" y="281"/>
                  </a:cubicBezTo>
                  <a:cubicBezTo>
                    <a:pt x="397" y="271"/>
                    <a:pt x="458" y="254"/>
                    <a:pt x="523" y="227"/>
                  </a:cubicBezTo>
                  <a:cubicBezTo>
                    <a:pt x="523" y="227"/>
                    <a:pt x="584" y="189"/>
                    <a:pt x="599" y="166"/>
                  </a:cubicBezTo>
                  <a:cubicBezTo>
                    <a:pt x="615" y="143"/>
                    <a:pt x="639" y="106"/>
                    <a:pt x="615" y="68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6"/>
            <p:cNvSpPr>
              <a:spLocks/>
            </p:cNvSpPr>
            <p:nvPr userDrawn="1"/>
          </p:nvSpPr>
          <p:spPr bwMode="auto">
            <a:xfrm>
              <a:off x="1325564" y="3435357"/>
              <a:ext cx="560388" cy="333376"/>
            </a:xfrm>
            <a:custGeom>
              <a:avLst/>
              <a:gdLst>
                <a:gd name="T0" fmla="*/ 604 w 613"/>
                <a:gd name="T1" fmla="*/ 126 h 365"/>
                <a:gd name="T2" fmla="*/ 562 w 613"/>
                <a:gd name="T3" fmla="*/ 59 h 365"/>
                <a:gd name="T4" fmla="*/ 400 w 613"/>
                <a:gd name="T5" fmla="*/ 9 h 365"/>
                <a:gd name="T6" fmla="*/ 296 w 613"/>
                <a:gd name="T7" fmla="*/ 112 h 365"/>
                <a:gd name="T8" fmla="*/ 296 w 613"/>
                <a:gd name="T9" fmla="*/ 115 h 365"/>
                <a:gd name="T10" fmla="*/ 244 w 613"/>
                <a:gd name="T11" fmla="*/ 195 h 365"/>
                <a:gd name="T12" fmla="*/ 231 w 613"/>
                <a:gd name="T13" fmla="*/ 200 h 365"/>
                <a:gd name="T14" fmla="*/ 229 w 613"/>
                <a:gd name="T15" fmla="*/ 200 h 365"/>
                <a:gd name="T16" fmla="*/ 102 w 613"/>
                <a:gd name="T17" fmla="*/ 166 h 365"/>
                <a:gd name="T18" fmla="*/ 102 w 613"/>
                <a:gd name="T19" fmla="*/ 166 h 365"/>
                <a:gd name="T20" fmla="*/ 102 w 613"/>
                <a:gd name="T21" fmla="*/ 166 h 365"/>
                <a:gd name="T22" fmla="*/ 18 w 613"/>
                <a:gd name="T23" fmla="*/ 232 h 365"/>
                <a:gd name="T24" fmla="*/ 41 w 613"/>
                <a:gd name="T25" fmla="*/ 354 h 365"/>
                <a:gd name="T26" fmla="*/ 130 w 613"/>
                <a:gd name="T27" fmla="*/ 362 h 365"/>
                <a:gd name="T28" fmla="*/ 189 w 613"/>
                <a:gd name="T29" fmla="*/ 356 h 365"/>
                <a:gd name="T30" fmla="*/ 264 w 613"/>
                <a:gd name="T31" fmla="*/ 346 h 365"/>
                <a:gd name="T32" fmla="*/ 498 w 613"/>
                <a:gd name="T33" fmla="*/ 273 h 365"/>
                <a:gd name="T34" fmla="*/ 527 w 613"/>
                <a:gd name="T35" fmla="*/ 254 h 365"/>
                <a:gd name="T36" fmla="*/ 573 w 613"/>
                <a:gd name="T37" fmla="*/ 218 h 365"/>
                <a:gd name="T38" fmla="*/ 604 w 613"/>
                <a:gd name="T39" fmla="*/ 12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3" h="365">
                  <a:moveTo>
                    <a:pt x="604" y="126"/>
                  </a:moveTo>
                  <a:cubicBezTo>
                    <a:pt x="596" y="98"/>
                    <a:pt x="575" y="72"/>
                    <a:pt x="562" y="59"/>
                  </a:cubicBezTo>
                  <a:cubicBezTo>
                    <a:pt x="513" y="9"/>
                    <a:pt x="429" y="0"/>
                    <a:pt x="400" y="9"/>
                  </a:cubicBezTo>
                  <a:cubicBezTo>
                    <a:pt x="400" y="9"/>
                    <a:pt x="295" y="39"/>
                    <a:pt x="296" y="112"/>
                  </a:cubicBezTo>
                  <a:cubicBezTo>
                    <a:pt x="296" y="113"/>
                    <a:pt x="296" y="114"/>
                    <a:pt x="296" y="115"/>
                  </a:cubicBezTo>
                  <a:cubicBezTo>
                    <a:pt x="297" y="144"/>
                    <a:pt x="282" y="173"/>
                    <a:pt x="244" y="195"/>
                  </a:cubicBezTo>
                  <a:cubicBezTo>
                    <a:pt x="240" y="197"/>
                    <a:pt x="235" y="199"/>
                    <a:pt x="231" y="200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198" y="206"/>
                    <a:pt x="149" y="188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6"/>
                    <a:pt x="35" y="178"/>
                    <a:pt x="18" y="232"/>
                  </a:cubicBezTo>
                  <a:cubicBezTo>
                    <a:pt x="0" y="286"/>
                    <a:pt x="9" y="340"/>
                    <a:pt x="41" y="354"/>
                  </a:cubicBezTo>
                  <a:cubicBezTo>
                    <a:pt x="62" y="363"/>
                    <a:pt x="92" y="365"/>
                    <a:pt x="130" y="362"/>
                  </a:cubicBezTo>
                  <a:cubicBezTo>
                    <a:pt x="148" y="361"/>
                    <a:pt x="167" y="359"/>
                    <a:pt x="189" y="356"/>
                  </a:cubicBezTo>
                  <a:cubicBezTo>
                    <a:pt x="208" y="354"/>
                    <a:pt x="235" y="351"/>
                    <a:pt x="264" y="346"/>
                  </a:cubicBezTo>
                  <a:cubicBezTo>
                    <a:pt x="337" y="336"/>
                    <a:pt x="430" y="316"/>
                    <a:pt x="498" y="273"/>
                  </a:cubicBezTo>
                  <a:cubicBezTo>
                    <a:pt x="498" y="273"/>
                    <a:pt x="511" y="265"/>
                    <a:pt x="527" y="254"/>
                  </a:cubicBezTo>
                  <a:cubicBezTo>
                    <a:pt x="543" y="243"/>
                    <a:pt x="561" y="229"/>
                    <a:pt x="573" y="218"/>
                  </a:cubicBezTo>
                  <a:cubicBezTo>
                    <a:pt x="596" y="195"/>
                    <a:pt x="613" y="155"/>
                    <a:pt x="604" y="126"/>
                  </a:cubicBezTo>
                  <a:close/>
                </a:path>
              </a:pathLst>
            </a:custGeom>
            <a:solidFill>
              <a:srgbClr val="FF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7"/>
            <p:cNvSpPr>
              <a:spLocks/>
            </p:cNvSpPr>
            <p:nvPr userDrawn="1"/>
          </p:nvSpPr>
          <p:spPr bwMode="auto">
            <a:xfrm>
              <a:off x="1325564" y="3435357"/>
              <a:ext cx="560388" cy="333376"/>
            </a:xfrm>
            <a:custGeom>
              <a:avLst/>
              <a:gdLst>
                <a:gd name="T0" fmla="*/ 604 w 613"/>
                <a:gd name="T1" fmla="*/ 126 h 365"/>
                <a:gd name="T2" fmla="*/ 562 w 613"/>
                <a:gd name="T3" fmla="*/ 59 h 365"/>
                <a:gd name="T4" fmla="*/ 400 w 613"/>
                <a:gd name="T5" fmla="*/ 9 h 365"/>
                <a:gd name="T6" fmla="*/ 296 w 613"/>
                <a:gd name="T7" fmla="*/ 112 h 365"/>
                <a:gd name="T8" fmla="*/ 296 w 613"/>
                <a:gd name="T9" fmla="*/ 115 h 365"/>
                <a:gd name="T10" fmla="*/ 244 w 613"/>
                <a:gd name="T11" fmla="*/ 195 h 365"/>
                <a:gd name="T12" fmla="*/ 231 w 613"/>
                <a:gd name="T13" fmla="*/ 200 h 365"/>
                <a:gd name="T14" fmla="*/ 229 w 613"/>
                <a:gd name="T15" fmla="*/ 200 h 365"/>
                <a:gd name="T16" fmla="*/ 102 w 613"/>
                <a:gd name="T17" fmla="*/ 166 h 365"/>
                <a:gd name="T18" fmla="*/ 102 w 613"/>
                <a:gd name="T19" fmla="*/ 166 h 365"/>
                <a:gd name="T20" fmla="*/ 102 w 613"/>
                <a:gd name="T21" fmla="*/ 166 h 365"/>
                <a:gd name="T22" fmla="*/ 18 w 613"/>
                <a:gd name="T23" fmla="*/ 232 h 365"/>
                <a:gd name="T24" fmla="*/ 41 w 613"/>
                <a:gd name="T25" fmla="*/ 354 h 365"/>
                <a:gd name="T26" fmla="*/ 130 w 613"/>
                <a:gd name="T27" fmla="*/ 362 h 365"/>
                <a:gd name="T28" fmla="*/ 189 w 613"/>
                <a:gd name="T29" fmla="*/ 356 h 365"/>
                <a:gd name="T30" fmla="*/ 264 w 613"/>
                <a:gd name="T31" fmla="*/ 346 h 365"/>
                <a:gd name="T32" fmla="*/ 498 w 613"/>
                <a:gd name="T33" fmla="*/ 273 h 365"/>
                <a:gd name="T34" fmla="*/ 527 w 613"/>
                <a:gd name="T35" fmla="*/ 254 h 365"/>
                <a:gd name="T36" fmla="*/ 573 w 613"/>
                <a:gd name="T37" fmla="*/ 218 h 365"/>
                <a:gd name="T38" fmla="*/ 604 w 613"/>
                <a:gd name="T39" fmla="*/ 12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3" h="365">
                  <a:moveTo>
                    <a:pt x="604" y="126"/>
                  </a:moveTo>
                  <a:cubicBezTo>
                    <a:pt x="596" y="98"/>
                    <a:pt x="575" y="72"/>
                    <a:pt x="562" y="59"/>
                  </a:cubicBezTo>
                  <a:cubicBezTo>
                    <a:pt x="513" y="9"/>
                    <a:pt x="429" y="0"/>
                    <a:pt x="400" y="9"/>
                  </a:cubicBezTo>
                  <a:cubicBezTo>
                    <a:pt x="400" y="9"/>
                    <a:pt x="295" y="39"/>
                    <a:pt x="296" y="112"/>
                  </a:cubicBezTo>
                  <a:cubicBezTo>
                    <a:pt x="296" y="113"/>
                    <a:pt x="296" y="114"/>
                    <a:pt x="296" y="115"/>
                  </a:cubicBezTo>
                  <a:cubicBezTo>
                    <a:pt x="297" y="144"/>
                    <a:pt x="282" y="173"/>
                    <a:pt x="244" y="195"/>
                  </a:cubicBezTo>
                  <a:cubicBezTo>
                    <a:pt x="240" y="197"/>
                    <a:pt x="235" y="199"/>
                    <a:pt x="231" y="200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198" y="206"/>
                    <a:pt x="149" y="188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6"/>
                    <a:pt x="35" y="178"/>
                    <a:pt x="18" y="232"/>
                  </a:cubicBezTo>
                  <a:cubicBezTo>
                    <a:pt x="0" y="286"/>
                    <a:pt x="9" y="340"/>
                    <a:pt x="41" y="354"/>
                  </a:cubicBezTo>
                  <a:cubicBezTo>
                    <a:pt x="62" y="363"/>
                    <a:pt x="92" y="365"/>
                    <a:pt x="130" y="362"/>
                  </a:cubicBezTo>
                  <a:cubicBezTo>
                    <a:pt x="148" y="361"/>
                    <a:pt x="167" y="359"/>
                    <a:pt x="189" y="356"/>
                  </a:cubicBezTo>
                  <a:cubicBezTo>
                    <a:pt x="208" y="354"/>
                    <a:pt x="235" y="351"/>
                    <a:pt x="264" y="346"/>
                  </a:cubicBezTo>
                  <a:cubicBezTo>
                    <a:pt x="337" y="336"/>
                    <a:pt x="430" y="316"/>
                    <a:pt x="498" y="273"/>
                  </a:cubicBezTo>
                  <a:cubicBezTo>
                    <a:pt x="498" y="273"/>
                    <a:pt x="511" y="265"/>
                    <a:pt x="527" y="254"/>
                  </a:cubicBezTo>
                  <a:cubicBezTo>
                    <a:pt x="543" y="243"/>
                    <a:pt x="561" y="229"/>
                    <a:pt x="573" y="218"/>
                  </a:cubicBezTo>
                  <a:cubicBezTo>
                    <a:pt x="596" y="195"/>
                    <a:pt x="613" y="155"/>
                    <a:pt x="604" y="126"/>
                  </a:cubicBezTo>
                  <a:close/>
                </a:path>
              </a:pathLst>
            </a:custGeom>
            <a:noFill/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38"/>
            <p:cNvSpPr>
              <a:spLocks/>
            </p:cNvSpPr>
            <p:nvPr userDrawn="1"/>
          </p:nvSpPr>
          <p:spPr bwMode="auto">
            <a:xfrm>
              <a:off x="1427164" y="3443294"/>
              <a:ext cx="158750" cy="160338"/>
            </a:xfrm>
            <a:custGeom>
              <a:avLst/>
              <a:gdLst>
                <a:gd name="T0" fmla="*/ 164 w 174"/>
                <a:gd name="T1" fmla="*/ 113 h 176"/>
                <a:gd name="T2" fmla="*/ 114 w 174"/>
                <a:gd name="T3" fmla="*/ 166 h 176"/>
                <a:gd name="T4" fmla="*/ 114 w 174"/>
                <a:gd name="T5" fmla="*/ 166 h 176"/>
                <a:gd name="T6" fmla="*/ 13 w 174"/>
                <a:gd name="T7" fmla="*/ 110 h 176"/>
                <a:gd name="T8" fmla="*/ 15 w 174"/>
                <a:gd name="T9" fmla="*/ 67 h 176"/>
                <a:gd name="T10" fmla="*/ 56 w 174"/>
                <a:gd name="T11" fmla="*/ 6 h 176"/>
                <a:gd name="T12" fmla="*/ 76 w 174"/>
                <a:gd name="T13" fmla="*/ 2 h 176"/>
                <a:gd name="T14" fmla="*/ 164 w 174"/>
                <a:gd name="T15" fmla="*/ 11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76">
                  <a:moveTo>
                    <a:pt x="164" y="113"/>
                  </a:moveTo>
                  <a:cubicBezTo>
                    <a:pt x="151" y="147"/>
                    <a:pt x="139" y="158"/>
                    <a:pt x="114" y="166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79" y="176"/>
                    <a:pt x="25" y="131"/>
                    <a:pt x="13" y="110"/>
                  </a:cubicBezTo>
                  <a:cubicBezTo>
                    <a:pt x="0" y="89"/>
                    <a:pt x="12" y="73"/>
                    <a:pt x="15" y="67"/>
                  </a:cubicBezTo>
                  <a:cubicBezTo>
                    <a:pt x="19" y="61"/>
                    <a:pt x="56" y="6"/>
                    <a:pt x="56" y="6"/>
                  </a:cubicBezTo>
                  <a:cubicBezTo>
                    <a:pt x="61" y="1"/>
                    <a:pt x="68" y="0"/>
                    <a:pt x="76" y="2"/>
                  </a:cubicBezTo>
                  <a:cubicBezTo>
                    <a:pt x="113" y="10"/>
                    <a:pt x="174" y="87"/>
                    <a:pt x="164" y="113"/>
                  </a:cubicBezTo>
                  <a:close/>
                </a:path>
              </a:pathLst>
            </a:custGeom>
            <a:solidFill>
              <a:srgbClr val="E09D86"/>
            </a:solidFill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9"/>
            <p:cNvSpPr>
              <a:spLocks/>
            </p:cNvSpPr>
            <p:nvPr userDrawn="1"/>
          </p:nvSpPr>
          <p:spPr bwMode="auto">
            <a:xfrm>
              <a:off x="1354139" y="3621095"/>
              <a:ext cx="130175" cy="130175"/>
            </a:xfrm>
            <a:custGeom>
              <a:avLst/>
              <a:gdLst>
                <a:gd name="T0" fmla="*/ 138 w 142"/>
                <a:gd name="T1" fmla="*/ 110 h 143"/>
                <a:gd name="T2" fmla="*/ 87 w 142"/>
                <a:gd name="T3" fmla="*/ 137 h 143"/>
                <a:gd name="T4" fmla="*/ 18 w 142"/>
                <a:gd name="T5" fmla="*/ 114 h 143"/>
                <a:gd name="T6" fmla="*/ 8 w 142"/>
                <a:gd name="T7" fmla="*/ 41 h 143"/>
                <a:gd name="T8" fmla="*/ 79 w 142"/>
                <a:gd name="T9" fmla="*/ 4 h 143"/>
                <a:gd name="T10" fmla="*/ 130 w 142"/>
                <a:gd name="T11" fmla="*/ 26 h 143"/>
                <a:gd name="T12" fmla="*/ 138 w 142"/>
                <a:gd name="T13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43">
                  <a:moveTo>
                    <a:pt x="138" y="110"/>
                  </a:moveTo>
                  <a:cubicBezTo>
                    <a:pt x="133" y="123"/>
                    <a:pt x="116" y="143"/>
                    <a:pt x="87" y="137"/>
                  </a:cubicBezTo>
                  <a:cubicBezTo>
                    <a:pt x="87" y="137"/>
                    <a:pt x="34" y="129"/>
                    <a:pt x="18" y="114"/>
                  </a:cubicBezTo>
                  <a:cubicBezTo>
                    <a:pt x="3" y="99"/>
                    <a:pt x="0" y="70"/>
                    <a:pt x="8" y="41"/>
                  </a:cubicBezTo>
                  <a:cubicBezTo>
                    <a:pt x="14" y="18"/>
                    <a:pt x="65" y="8"/>
                    <a:pt x="79" y="4"/>
                  </a:cubicBezTo>
                  <a:cubicBezTo>
                    <a:pt x="93" y="0"/>
                    <a:pt x="121" y="5"/>
                    <a:pt x="130" y="26"/>
                  </a:cubicBezTo>
                  <a:cubicBezTo>
                    <a:pt x="139" y="47"/>
                    <a:pt x="142" y="100"/>
                    <a:pt x="138" y="110"/>
                  </a:cubicBezTo>
                  <a:close/>
                </a:path>
              </a:pathLst>
            </a:custGeom>
            <a:solidFill>
              <a:srgbClr val="E09D86"/>
            </a:solidFill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40"/>
            <p:cNvSpPr>
              <a:spLocks/>
            </p:cNvSpPr>
            <p:nvPr userDrawn="1"/>
          </p:nvSpPr>
          <p:spPr bwMode="auto">
            <a:xfrm>
              <a:off x="1365251" y="3790957"/>
              <a:ext cx="131763" cy="127000"/>
            </a:xfrm>
            <a:custGeom>
              <a:avLst/>
              <a:gdLst>
                <a:gd name="T0" fmla="*/ 142 w 145"/>
                <a:gd name="T1" fmla="*/ 102 h 138"/>
                <a:gd name="T2" fmla="*/ 95 w 145"/>
                <a:gd name="T3" fmla="*/ 137 h 138"/>
                <a:gd name="T4" fmla="*/ 23 w 145"/>
                <a:gd name="T5" fmla="*/ 124 h 138"/>
                <a:gd name="T6" fmla="*/ 3 w 145"/>
                <a:gd name="T7" fmla="*/ 53 h 138"/>
                <a:gd name="T8" fmla="*/ 68 w 145"/>
                <a:gd name="T9" fmla="*/ 6 h 138"/>
                <a:gd name="T10" fmla="*/ 122 w 145"/>
                <a:gd name="T11" fmla="*/ 20 h 138"/>
                <a:gd name="T12" fmla="*/ 142 w 145"/>
                <a:gd name="T13" fmla="*/ 10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38">
                  <a:moveTo>
                    <a:pt x="142" y="102"/>
                  </a:moveTo>
                  <a:cubicBezTo>
                    <a:pt x="139" y="116"/>
                    <a:pt x="125" y="138"/>
                    <a:pt x="95" y="137"/>
                  </a:cubicBezTo>
                  <a:cubicBezTo>
                    <a:pt x="95" y="137"/>
                    <a:pt x="42" y="137"/>
                    <a:pt x="23" y="124"/>
                  </a:cubicBezTo>
                  <a:cubicBezTo>
                    <a:pt x="7" y="111"/>
                    <a:pt x="0" y="82"/>
                    <a:pt x="3" y="53"/>
                  </a:cubicBezTo>
                  <a:cubicBezTo>
                    <a:pt x="6" y="29"/>
                    <a:pt x="55" y="12"/>
                    <a:pt x="68" y="6"/>
                  </a:cubicBezTo>
                  <a:cubicBezTo>
                    <a:pt x="81" y="0"/>
                    <a:pt x="110" y="1"/>
                    <a:pt x="122" y="20"/>
                  </a:cubicBezTo>
                  <a:cubicBezTo>
                    <a:pt x="134" y="40"/>
                    <a:pt x="145" y="92"/>
                    <a:pt x="142" y="102"/>
                  </a:cubicBezTo>
                  <a:close/>
                </a:path>
              </a:pathLst>
            </a:custGeom>
            <a:solidFill>
              <a:srgbClr val="E09D86"/>
            </a:solidFill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41"/>
            <p:cNvSpPr>
              <a:spLocks/>
            </p:cNvSpPr>
            <p:nvPr userDrawn="1"/>
          </p:nvSpPr>
          <p:spPr bwMode="auto">
            <a:xfrm>
              <a:off x="1446214" y="3968758"/>
              <a:ext cx="90488" cy="93663"/>
            </a:xfrm>
            <a:custGeom>
              <a:avLst/>
              <a:gdLst>
                <a:gd name="T0" fmla="*/ 96 w 99"/>
                <a:gd name="T1" fmla="*/ 80 h 102"/>
                <a:gd name="T2" fmla="*/ 59 w 99"/>
                <a:gd name="T3" fmla="*/ 97 h 102"/>
                <a:gd name="T4" fmla="*/ 11 w 99"/>
                <a:gd name="T5" fmla="*/ 78 h 102"/>
                <a:gd name="T6" fmla="*/ 7 w 99"/>
                <a:gd name="T7" fmla="*/ 26 h 102"/>
                <a:gd name="T8" fmla="*/ 59 w 99"/>
                <a:gd name="T9" fmla="*/ 3 h 102"/>
                <a:gd name="T10" fmla="*/ 94 w 99"/>
                <a:gd name="T11" fmla="*/ 20 h 102"/>
                <a:gd name="T12" fmla="*/ 96 w 99"/>
                <a:gd name="T13" fmla="*/ 8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2">
                  <a:moveTo>
                    <a:pt x="96" y="80"/>
                  </a:moveTo>
                  <a:cubicBezTo>
                    <a:pt x="92" y="89"/>
                    <a:pt x="79" y="102"/>
                    <a:pt x="59" y="97"/>
                  </a:cubicBezTo>
                  <a:cubicBezTo>
                    <a:pt x="59" y="97"/>
                    <a:pt x="21" y="90"/>
                    <a:pt x="11" y="78"/>
                  </a:cubicBezTo>
                  <a:cubicBezTo>
                    <a:pt x="1" y="67"/>
                    <a:pt x="0" y="46"/>
                    <a:pt x="7" y="26"/>
                  </a:cubicBezTo>
                  <a:cubicBezTo>
                    <a:pt x="12" y="10"/>
                    <a:pt x="48" y="5"/>
                    <a:pt x="59" y="3"/>
                  </a:cubicBezTo>
                  <a:cubicBezTo>
                    <a:pt x="69" y="0"/>
                    <a:pt x="88" y="5"/>
                    <a:pt x="94" y="20"/>
                  </a:cubicBezTo>
                  <a:cubicBezTo>
                    <a:pt x="99" y="36"/>
                    <a:pt x="99" y="73"/>
                    <a:pt x="96" y="80"/>
                  </a:cubicBezTo>
                  <a:close/>
                </a:path>
              </a:pathLst>
            </a:custGeom>
            <a:solidFill>
              <a:srgbClr val="E09D86"/>
            </a:solidFill>
            <a:ln w="3175" cap="flat">
              <a:solidFill>
                <a:srgbClr val="E09D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139952" y="3584980"/>
            <a:ext cx="2448272" cy="4130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text.</a:t>
            </a:r>
          </a:p>
        </p:txBody>
      </p:sp>
      <p:sp>
        <p:nvSpPr>
          <p:cNvPr id="140" name="Right Arrow 139"/>
          <p:cNvSpPr/>
          <p:nvPr userDrawn="1"/>
        </p:nvSpPr>
        <p:spPr>
          <a:xfrm>
            <a:off x="4018522" y="2608443"/>
            <a:ext cx="3577814" cy="8365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139952" y="2828308"/>
            <a:ext cx="2880320" cy="39681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sample text.</a:t>
            </a:r>
          </a:p>
        </p:txBody>
      </p:sp>
      <p:sp>
        <p:nvSpPr>
          <p:cNvPr id="144" name="Right Arrow 143"/>
          <p:cNvSpPr/>
          <p:nvPr userDrawn="1"/>
        </p:nvSpPr>
        <p:spPr>
          <a:xfrm>
            <a:off x="4018522" y="1847928"/>
            <a:ext cx="4225886" cy="8365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4139952" y="2055404"/>
            <a:ext cx="3672408" cy="416719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20100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pboar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 userDrawn="1"/>
        </p:nvGrpSpPr>
        <p:grpSpPr>
          <a:xfrm>
            <a:off x="1588" y="2535238"/>
            <a:ext cx="3617913" cy="2606675"/>
            <a:chOff x="1588" y="2535238"/>
            <a:chExt cx="3617913" cy="2606675"/>
          </a:xfrm>
        </p:grpSpPr>
        <p:sp>
          <p:nvSpPr>
            <p:cNvPr id="90" name="Freeform 6"/>
            <p:cNvSpPr>
              <a:spLocks/>
            </p:cNvSpPr>
            <p:nvPr userDrawn="1"/>
          </p:nvSpPr>
          <p:spPr bwMode="auto">
            <a:xfrm>
              <a:off x="1588" y="2535238"/>
              <a:ext cx="3617913" cy="2606675"/>
            </a:xfrm>
            <a:custGeom>
              <a:avLst/>
              <a:gdLst>
                <a:gd name="T0" fmla="*/ 0 w 2279"/>
                <a:gd name="T1" fmla="*/ 0 h 1642"/>
                <a:gd name="T2" fmla="*/ 0 w 2279"/>
                <a:gd name="T3" fmla="*/ 1642 h 1642"/>
                <a:gd name="T4" fmla="*/ 2279 w 2279"/>
                <a:gd name="T5" fmla="*/ 1642 h 1642"/>
                <a:gd name="T6" fmla="*/ 0 w 2279"/>
                <a:gd name="T7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642">
                  <a:moveTo>
                    <a:pt x="0" y="0"/>
                  </a:moveTo>
                  <a:lnTo>
                    <a:pt x="0" y="1642"/>
                  </a:lnTo>
                  <a:lnTo>
                    <a:pt x="2279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7"/>
            <p:cNvSpPr>
              <a:spLocks/>
            </p:cNvSpPr>
            <p:nvPr userDrawn="1"/>
          </p:nvSpPr>
          <p:spPr bwMode="auto">
            <a:xfrm>
              <a:off x="1588" y="3027363"/>
              <a:ext cx="3617913" cy="2114550"/>
            </a:xfrm>
            <a:custGeom>
              <a:avLst/>
              <a:gdLst>
                <a:gd name="T0" fmla="*/ 0 w 2279"/>
                <a:gd name="T1" fmla="*/ 0 h 1332"/>
                <a:gd name="T2" fmla="*/ 0 w 2279"/>
                <a:gd name="T3" fmla="*/ 1332 h 1332"/>
                <a:gd name="T4" fmla="*/ 2279 w 2279"/>
                <a:gd name="T5" fmla="*/ 1332 h 1332"/>
                <a:gd name="T6" fmla="*/ 0 w 2279"/>
                <a:gd name="T7" fmla="*/ 0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9" h="1332">
                  <a:moveTo>
                    <a:pt x="0" y="0"/>
                  </a:moveTo>
                  <a:lnTo>
                    <a:pt x="0" y="1332"/>
                  </a:lnTo>
                  <a:lnTo>
                    <a:pt x="2279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Clipboard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05F-F7F1-4F4F-A14F-22691F98930C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BDF3-1AE7-4574-B536-98FB760830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915566"/>
            <a:ext cx="8208912" cy="5036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416612" y="1532595"/>
            <a:ext cx="2288324" cy="3176092"/>
            <a:chOff x="903288" y="2679701"/>
            <a:chExt cx="1608138" cy="2232025"/>
          </a:xfrm>
        </p:grpSpPr>
        <p:sp>
          <p:nvSpPr>
            <p:cNvPr id="51" name="Freeform 546"/>
            <p:cNvSpPr>
              <a:spLocks noEditPoints="1"/>
            </p:cNvSpPr>
            <p:nvPr userDrawn="1"/>
          </p:nvSpPr>
          <p:spPr bwMode="auto">
            <a:xfrm>
              <a:off x="903288" y="2892426"/>
              <a:ext cx="1608138" cy="2019300"/>
            </a:xfrm>
            <a:custGeom>
              <a:avLst/>
              <a:gdLst>
                <a:gd name="T0" fmla="*/ 1633 w 1760"/>
                <a:gd name="T1" fmla="*/ 0 h 2207"/>
                <a:gd name="T2" fmla="*/ 1404 w 1760"/>
                <a:gd name="T3" fmla="*/ 0 h 2207"/>
                <a:gd name="T4" fmla="*/ 959 w 1760"/>
                <a:gd name="T5" fmla="*/ 0 h 2207"/>
                <a:gd name="T6" fmla="*/ 484 w 1760"/>
                <a:gd name="T7" fmla="*/ 0 h 2207"/>
                <a:gd name="T8" fmla="*/ 165 w 1760"/>
                <a:gd name="T9" fmla="*/ 0 h 2207"/>
                <a:gd name="T10" fmla="*/ 14 w 1760"/>
                <a:gd name="T11" fmla="*/ 65 h 2207"/>
                <a:gd name="T12" fmla="*/ 0 w 1760"/>
                <a:gd name="T13" fmla="*/ 174 h 2207"/>
                <a:gd name="T14" fmla="*/ 0 w 1760"/>
                <a:gd name="T15" fmla="*/ 462 h 2207"/>
                <a:gd name="T16" fmla="*/ 0 w 1760"/>
                <a:gd name="T17" fmla="*/ 905 h 2207"/>
                <a:gd name="T18" fmla="*/ 0 w 1760"/>
                <a:gd name="T19" fmla="*/ 1394 h 2207"/>
                <a:gd name="T20" fmla="*/ 0 w 1760"/>
                <a:gd name="T21" fmla="*/ 1816 h 2207"/>
                <a:gd name="T22" fmla="*/ 0 w 1760"/>
                <a:gd name="T23" fmla="*/ 2061 h 2207"/>
                <a:gd name="T24" fmla="*/ 31 w 1760"/>
                <a:gd name="T25" fmla="*/ 2166 h 2207"/>
                <a:gd name="T26" fmla="*/ 150 w 1760"/>
                <a:gd name="T27" fmla="*/ 2207 h 2207"/>
                <a:gd name="T28" fmla="*/ 446 w 1760"/>
                <a:gd name="T29" fmla="*/ 2207 h 2207"/>
                <a:gd name="T30" fmla="*/ 914 w 1760"/>
                <a:gd name="T31" fmla="*/ 2207 h 2207"/>
                <a:gd name="T32" fmla="*/ 1369 w 1760"/>
                <a:gd name="T33" fmla="*/ 2207 h 2207"/>
                <a:gd name="T34" fmla="*/ 1626 w 1760"/>
                <a:gd name="T35" fmla="*/ 2207 h 2207"/>
                <a:gd name="T36" fmla="*/ 1760 w 1760"/>
                <a:gd name="T37" fmla="*/ 2085 h 2207"/>
                <a:gd name="T38" fmla="*/ 1760 w 1760"/>
                <a:gd name="T39" fmla="*/ 1976 h 2207"/>
                <a:gd name="T40" fmla="*/ 1760 w 1760"/>
                <a:gd name="T41" fmla="*/ 1634 h 2207"/>
                <a:gd name="T42" fmla="*/ 1760 w 1760"/>
                <a:gd name="T43" fmla="*/ 1167 h 2207"/>
                <a:gd name="T44" fmla="*/ 1760 w 1760"/>
                <a:gd name="T45" fmla="*/ 686 h 2207"/>
                <a:gd name="T46" fmla="*/ 1760 w 1760"/>
                <a:gd name="T47" fmla="*/ 301 h 2207"/>
                <a:gd name="T48" fmla="*/ 1760 w 1760"/>
                <a:gd name="T49" fmla="*/ 124 h 2207"/>
                <a:gd name="T50" fmla="*/ 118 w 1760"/>
                <a:gd name="T51" fmla="*/ 106 h 2207"/>
                <a:gd name="T52" fmla="*/ 300 w 1760"/>
                <a:gd name="T53" fmla="*/ 106 h 2207"/>
                <a:gd name="T54" fmla="*/ 724 w 1760"/>
                <a:gd name="T55" fmla="*/ 106 h 2207"/>
                <a:gd name="T56" fmla="*/ 1207 w 1760"/>
                <a:gd name="T57" fmla="*/ 106 h 2207"/>
                <a:gd name="T58" fmla="*/ 1566 w 1760"/>
                <a:gd name="T59" fmla="*/ 106 h 2207"/>
                <a:gd name="T60" fmla="*/ 1646 w 1760"/>
                <a:gd name="T61" fmla="*/ 126 h 2207"/>
                <a:gd name="T62" fmla="*/ 1646 w 1760"/>
                <a:gd name="T63" fmla="*/ 362 h 2207"/>
                <a:gd name="T64" fmla="*/ 1646 w 1760"/>
                <a:gd name="T65" fmla="*/ 778 h 2207"/>
                <a:gd name="T66" fmla="*/ 1646 w 1760"/>
                <a:gd name="T67" fmla="*/ 1265 h 2207"/>
                <a:gd name="T68" fmla="*/ 1646 w 1760"/>
                <a:gd name="T69" fmla="*/ 1716 h 2207"/>
                <a:gd name="T70" fmla="*/ 1646 w 1760"/>
                <a:gd name="T71" fmla="*/ 2022 h 2207"/>
                <a:gd name="T72" fmla="*/ 1625 w 1760"/>
                <a:gd name="T73" fmla="*/ 2091 h 2207"/>
                <a:gd name="T74" fmla="*/ 1345 w 1760"/>
                <a:gd name="T75" fmla="*/ 2091 h 2207"/>
                <a:gd name="T76" fmla="*/ 882 w 1760"/>
                <a:gd name="T77" fmla="*/ 2091 h 2207"/>
                <a:gd name="T78" fmla="*/ 419 w 1760"/>
                <a:gd name="T79" fmla="*/ 2091 h 2207"/>
                <a:gd name="T80" fmla="*/ 139 w 1760"/>
                <a:gd name="T81" fmla="*/ 2091 h 2207"/>
                <a:gd name="T82" fmla="*/ 118 w 1760"/>
                <a:gd name="T83" fmla="*/ 2022 h 2207"/>
                <a:gd name="T84" fmla="*/ 118 w 1760"/>
                <a:gd name="T85" fmla="*/ 1716 h 2207"/>
                <a:gd name="T86" fmla="*/ 118 w 1760"/>
                <a:gd name="T87" fmla="*/ 1265 h 2207"/>
                <a:gd name="T88" fmla="*/ 118 w 1760"/>
                <a:gd name="T89" fmla="*/ 778 h 2207"/>
                <a:gd name="T90" fmla="*/ 118 w 1760"/>
                <a:gd name="T91" fmla="*/ 362 h 2207"/>
                <a:gd name="T92" fmla="*/ 118 w 1760"/>
                <a:gd name="T93" fmla="*/ 126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0" h="2207">
                  <a:moveTo>
                    <a:pt x="1754" y="86"/>
                  </a:moveTo>
                  <a:cubicBezTo>
                    <a:pt x="1741" y="42"/>
                    <a:pt x="1702" y="9"/>
                    <a:pt x="1657" y="1"/>
                  </a:cubicBezTo>
                  <a:cubicBezTo>
                    <a:pt x="1649" y="0"/>
                    <a:pt x="1641" y="0"/>
                    <a:pt x="1633" y="0"/>
                  </a:cubicBezTo>
                  <a:cubicBezTo>
                    <a:pt x="1619" y="0"/>
                    <a:pt x="1606" y="0"/>
                    <a:pt x="1592" y="0"/>
                  </a:cubicBezTo>
                  <a:cubicBezTo>
                    <a:pt x="1566" y="0"/>
                    <a:pt x="1540" y="0"/>
                    <a:pt x="1513" y="0"/>
                  </a:cubicBezTo>
                  <a:cubicBezTo>
                    <a:pt x="1477" y="0"/>
                    <a:pt x="1440" y="0"/>
                    <a:pt x="1404" y="0"/>
                  </a:cubicBezTo>
                  <a:cubicBezTo>
                    <a:pt x="1359" y="0"/>
                    <a:pt x="1315" y="0"/>
                    <a:pt x="1270" y="0"/>
                  </a:cubicBezTo>
                  <a:cubicBezTo>
                    <a:pt x="1220" y="0"/>
                    <a:pt x="1170" y="0"/>
                    <a:pt x="1120" y="0"/>
                  </a:cubicBezTo>
                  <a:cubicBezTo>
                    <a:pt x="1066" y="0"/>
                    <a:pt x="1013" y="0"/>
                    <a:pt x="959" y="0"/>
                  </a:cubicBezTo>
                  <a:cubicBezTo>
                    <a:pt x="904" y="0"/>
                    <a:pt x="850" y="0"/>
                    <a:pt x="795" y="0"/>
                  </a:cubicBezTo>
                  <a:cubicBezTo>
                    <a:pt x="741" y="0"/>
                    <a:pt x="688" y="0"/>
                    <a:pt x="634" y="0"/>
                  </a:cubicBezTo>
                  <a:cubicBezTo>
                    <a:pt x="584" y="0"/>
                    <a:pt x="534" y="0"/>
                    <a:pt x="484" y="0"/>
                  </a:cubicBezTo>
                  <a:cubicBezTo>
                    <a:pt x="440" y="0"/>
                    <a:pt x="396" y="0"/>
                    <a:pt x="351" y="0"/>
                  </a:cubicBezTo>
                  <a:cubicBezTo>
                    <a:pt x="315" y="0"/>
                    <a:pt x="279" y="0"/>
                    <a:pt x="243" y="0"/>
                  </a:cubicBezTo>
                  <a:cubicBezTo>
                    <a:pt x="217" y="0"/>
                    <a:pt x="191" y="0"/>
                    <a:pt x="165" y="0"/>
                  </a:cubicBezTo>
                  <a:cubicBezTo>
                    <a:pt x="152" y="0"/>
                    <a:pt x="139" y="0"/>
                    <a:pt x="126" y="0"/>
                  </a:cubicBezTo>
                  <a:cubicBezTo>
                    <a:pt x="116" y="0"/>
                    <a:pt x="107" y="0"/>
                    <a:pt x="98" y="2"/>
                  </a:cubicBezTo>
                  <a:cubicBezTo>
                    <a:pt x="62" y="9"/>
                    <a:pt x="31" y="33"/>
                    <a:pt x="14" y="65"/>
                  </a:cubicBezTo>
                  <a:cubicBezTo>
                    <a:pt x="5" y="83"/>
                    <a:pt x="0" y="103"/>
                    <a:pt x="0" y="123"/>
                  </a:cubicBezTo>
                  <a:cubicBezTo>
                    <a:pt x="0" y="126"/>
                    <a:pt x="0" y="129"/>
                    <a:pt x="0" y="132"/>
                  </a:cubicBezTo>
                  <a:cubicBezTo>
                    <a:pt x="0" y="146"/>
                    <a:pt x="0" y="160"/>
                    <a:pt x="0" y="174"/>
                  </a:cubicBezTo>
                  <a:cubicBezTo>
                    <a:pt x="0" y="198"/>
                    <a:pt x="0" y="222"/>
                    <a:pt x="0" y="246"/>
                  </a:cubicBezTo>
                  <a:cubicBezTo>
                    <a:pt x="0" y="278"/>
                    <a:pt x="0" y="310"/>
                    <a:pt x="0" y="343"/>
                  </a:cubicBezTo>
                  <a:cubicBezTo>
                    <a:pt x="0" y="382"/>
                    <a:pt x="0" y="422"/>
                    <a:pt x="0" y="462"/>
                  </a:cubicBezTo>
                  <a:cubicBezTo>
                    <a:pt x="0" y="507"/>
                    <a:pt x="0" y="552"/>
                    <a:pt x="0" y="598"/>
                  </a:cubicBezTo>
                  <a:cubicBezTo>
                    <a:pt x="0" y="647"/>
                    <a:pt x="0" y="697"/>
                    <a:pt x="0" y="747"/>
                  </a:cubicBezTo>
                  <a:cubicBezTo>
                    <a:pt x="0" y="800"/>
                    <a:pt x="0" y="852"/>
                    <a:pt x="0" y="905"/>
                  </a:cubicBezTo>
                  <a:cubicBezTo>
                    <a:pt x="0" y="960"/>
                    <a:pt x="0" y="1014"/>
                    <a:pt x="0" y="1068"/>
                  </a:cubicBezTo>
                  <a:cubicBezTo>
                    <a:pt x="0" y="1123"/>
                    <a:pt x="0" y="1178"/>
                    <a:pt x="0" y="1233"/>
                  </a:cubicBezTo>
                  <a:cubicBezTo>
                    <a:pt x="0" y="1286"/>
                    <a:pt x="0" y="1340"/>
                    <a:pt x="0" y="1394"/>
                  </a:cubicBezTo>
                  <a:cubicBezTo>
                    <a:pt x="0" y="1445"/>
                    <a:pt x="0" y="1496"/>
                    <a:pt x="0" y="1547"/>
                  </a:cubicBezTo>
                  <a:cubicBezTo>
                    <a:pt x="0" y="1594"/>
                    <a:pt x="0" y="1642"/>
                    <a:pt x="0" y="1689"/>
                  </a:cubicBezTo>
                  <a:cubicBezTo>
                    <a:pt x="0" y="1731"/>
                    <a:pt x="0" y="1774"/>
                    <a:pt x="0" y="1816"/>
                  </a:cubicBezTo>
                  <a:cubicBezTo>
                    <a:pt x="0" y="1851"/>
                    <a:pt x="0" y="1887"/>
                    <a:pt x="0" y="1923"/>
                  </a:cubicBezTo>
                  <a:cubicBezTo>
                    <a:pt x="0" y="1950"/>
                    <a:pt x="0" y="1978"/>
                    <a:pt x="0" y="2006"/>
                  </a:cubicBezTo>
                  <a:cubicBezTo>
                    <a:pt x="0" y="2024"/>
                    <a:pt x="0" y="2043"/>
                    <a:pt x="0" y="2061"/>
                  </a:cubicBezTo>
                  <a:cubicBezTo>
                    <a:pt x="0" y="2069"/>
                    <a:pt x="0" y="2076"/>
                    <a:pt x="0" y="2084"/>
                  </a:cubicBezTo>
                  <a:cubicBezTo>
                    <a:pt x="0" y="2093"/>
                    <a:pt x="1" y="2101"/>
                    <a:pt x="2" y="2109"/>
                  </a:cubicBezTo>
                  <a:cubicBezTo>
                    <a:pt x="7" y="2129"/>
                    <a:pt x="16" y="2151"/>
                    <a:pt x="31" y="2166"/>
                  </a:cubicBezTo>
                  <a:cubicBezTo>
                    <a:pt x="46" y="2182"/>
                    <a:pt x="63" y="2195"/>
                    <a:pt x="85" y="2201"/>
                  </a:cubicBezTo>
                  <a:cubicBezTo>
                    <a:pt x="97" y="2205"/>
                    <a:pt x="110" y="2207"/>
                    <a:pt x="123" y="2207"/>
                  </a:cubicBezTo>
                  <a:cubicBezTo>
                    <a:pt x="132" y="2207"/>
                    <a:pt x="141" y="2207"/>
                    <a:pt x="150" y="2207"/>
                  </a:cubicBezTo>
                  <a:cubicBezTo>
                    <a:pt x="173" y="2207"/>
                    <a:pt x="196" y="2207"/>
                    <a:pt x="218" y="2207"/>
                  </a:cubicBezTo>
                  <a:cubicBezTo>
                    <a:pt x="252" y="2207"/>
                    <a:pt x="285" y="2207"/>
                    <a:pt x="319" y="2207"/>
                  </a:cubicBezTo>
                  <a:cubicBezTo>
                    <a:pt x="361" y="2207"/>
                    <a:pt x="403" y="2207"/>
                    <a:pt x="446" y="2207"/>
                  </a:cubicBezTo>
                  <a:cubicBezTo>
                    <a:pt x="494" y="2207"/>
                    <a:pt x="543" y="2207"/>
                    <a:pt x="592" y="2207"/>
                  </a:cubicBezTo>
                  <a:cubicBezTo>
                    <a:pt x="644" y="2207"/>
                    <a:pt x="697" y="2207"/>
                    <a:pt x="750" y="2207"/>
                  </a:cubicBezTo>
                  <a:cubicBezTo>
                    <a:pt x="805" y="2207"/>
                    <a:pt x="859" y="2207"/>
                    <a:pt x="914" y="2207"/>
                  </a:cubicBezTo>
                  <a:cubicBezTo>
                    <a:pt x="968" y="2207"/>
                    <a:pt x="1022" y="2207"/>
                    <a:pt x="1076" y="2207"/>
                  </a:cubicBezTo>
                  <a:cubicBezTo>
                    <a:pt x="1128" y="2207"/>
                    <a:pt x="1179" y="2207"/>
                    <a:pt x="1230" y="2207"/>
                  </a:cubicBezTo>
                  <a:cubicBezTo>
                    <a:pt x="1277" y="2207"/>
                    <a:pt x="1323" y="2207"/>
                    <a:pt x="1369" y="2207"/>
                  </a:cubicBezTo>
                  <a:cubicBezTo>
                    <a:pt x="1408" y="2207"/>
                    <a:pt x="1447" y="2207"/>
                    <a:pt x="1486" y="2207"/>
                  </a:cubicBezTo>
                  <a:cubicBezTo>
                    <a:pt x="1515" y="2207"/>
                    <a:pt x="1545" y="2207"/>
                    <a:pt x="1574" y="2207"/>
                  </a:cubicBezTo>
                  <a:cubicBezTo>
                    <a:pt x="1591" y="2207"/>
                    <a:pt x="1609" y="2207"/>
                    <a:pt x="1626" y="2207"/>
                  </a:cubicBezTo>
                  <a:cubicBezTo>
                    <a:pt x="1629" y="2207"/>
                    <a:pt x="1633" y="2207"/>
                    <a:pt x="1636" y="2207"/>
                  </a:cubicBezTo>
                  <a:cubicBezTo>
                    <a:pt x="1663" y="2207"/>
                    <a:pt x="1689" y="2199"/>
                    <a:pt x="1710" y="2183"/>
                  </a:cubicBezTo>
                  <a:cubicBezTo>
                    <a:pt x="1741" y="2160"/>
                    <a:pt x="1760" y="2123"/>
                    <a:pt x="1760" y="2085"/>
                  </a:cubicBezTo>
                  <a:cubicBezTo>
                    <a:pt x="1760" y="2083"/>
                    <a:pt x="1760" y="2081"/>
                    <a:pt x="1760" y="2079"/>
                  </a:cubicBezTo>
                  <a:cubicBezTo>
                    <a:pt x="1760" y="2067"/>
                    <a:pt x="1760" y="2055"/>
                    <a:pt x="1760" y="2043"/>
                  </a:cubicBezTo>
                  <a:cubicBezTo>
                    <a:pt x="1760" y="2020"/>
                    <a:pt x="1760" y="1998"/>
                    <a:pt x="1760" y="1976"/>
                  </a:cubicBezTo>
                  <a:cubicBezTo>
                    <a:pt x="1760" y="1945"/>
                    <a:pt x="1760" y="1914"/>
                    <a:pt x="1760" y="1883"/>
                  </a:cubicBezTo>
                  <a:cubicBezTo>
                    <a:pt x="1760" y="1844"/>
                    <a:pt x="1760" y="1806"/>
                    <a:pt x="1760" y="1767"/>
                  </a:cubicBezTo>
                  <a:cubicBezTo>
                    <a:pt x="1760" y="1723"/>
                    <a:pt x="1760" y="1678"/>
                    <a:pt x="1760" y="1634"/>
                  </a:cubicBezTo>
                  <a:cubicBezTo>
                    <a:pt x="1760" y="1585"/>
                    <a:pt x="1760" y="1536"/>
                    <a:pt x="1760" y="1487"/>
                  </a:cubicBezTo>
                  <a:cubicBezTo>
                    <a:pt x="1760" y="1434"/>
                    <a:pt x="1760" y="1382"/>
                    <a:pt x="1760" y="1330"/>
                  </a:cubicBezTo>
                  <a:cubicBezTo>
                    <a:pt x="1760" y="1276"/>
                    <a:pt x="1760" y="1221"/>
                    <a:pt x="1760" y="1167"/>
                  </a:cubicBezTo>
                  <a:cubicBezTo>
                    <a:pt x="1760" y="1112"/>
                    <a:pt x="1760" y="1057"/>
                    <a:pt x="1760" y="1003"/>
                  </a:cubicBezTo>
                  <a:cubicBezTo>
                    <a:pt x="1760" y="949"/>
                    <a:pt x="1760" y="895"/>
                    <a:pt x="1760" y="841"/>
                  </a:cubicBezTo>
                  <a:cubicBezTo>
                    <a:pt x="1760" y="789"/>
                    <a:pt x="1760" y="737"/>
                    <a:pt x="1760" y="686"/>
                  </a:cubicBezTo>
                  <a:cubicBezTo>
                    <a:pt x="1760" y="638"/>
                    <a:pt x="1760" y="589"/>
                    <a:pt x="1760" y="541"/>
                  </a:cubicBezTo>
                  <a:cubicBezTo>
                    <a:pt x="1760" y="498"/>
                    <a:pt x="1760" y="455"/>
                    <a:pt x="1760" y="412"/>
                  </a:cubicBezTo>
                  <a:cubicBezTo>
                    <a:pt x="1760" y="375"/>
                    <a:pt x="1760" y="338"/>
                    <a:pt x="1760" y="301"/>
                  </a:cubicBezTo>
                  <a:cubicBezTo>
                    <a:pt x="1760" y="272"/>
                    <a:pt x="1760" y="243"/>
                    <a:pt x="1760" y="214"/>
                  </a:cubicBezTo>
                  <a:cubicBezTo>
                    <a:pt x="1760" y="193"/>
                    <a:pt x="1760" y="173"/>
                    <a:pt x="1760" y="153"/>
                  </a:cubicBezTo>
                  <a:cubicBezTo>
                    <a:pt x="1760" y="143"/>
                    <a:pt x="1760" y="134"/>
                    <a:pt x="1760" y="124"/>
                  </a:cubicBezTo>
                  <a:cubicBezTo>
                    <a:pt x="1760" y="111"/>
                    <a:pt x="1758" y="98"/>
                    <a:pt x="1754" y="86"/>
                  </a:cubicBezTo>
                  <a:cubicBezTo>
                    <a:pt x="1754" y="84"/>
                    <a:pt x="1758" y="97"/>
                    <a:pt x="1754" y="86"/>
                  </a:cubicBezTo>
                  <a:close/>
                  <a:moveTo>
                    <a:pt x="118" y="106"/>
                  </a:moveTo>
                  <a:cubicBezTo>
                    <a:pt x="126" y="106"/>
                    <a:pt x="133" y="106"/>
                    <a:pt x="141" y="106"/>
                  </a:cubicBezTo>
                  <a:cubicBezTo>
                    <a:pt x="162" y="106"/>
                    <a:pt x="183" y="106"/>
                    <a:pt x="204" y="106"/>
                  </a:cubicBezTo>
                  <a:cubicBezTo>
                    <a:pt x="236" y="106"/>
                    <a:pt x="268" y="106"/>
                    <a:pt x="300" y="106"/>
                  </a:cubicBezTo>
                  <a:cubicBezTo>
                    <a:pt x="341" y="106"/>
                    <a:pt x="383" y="106"/>
                    <a:pt x="424" y="106"/>
                  </a:cubicBezTo>
                  <a:cubicBezTo>
                    <a:pt x="472" y="106"/>
                    <a:pt x="519" y="106"/>
                    <a:pt x="567" y="106"/>
                  </a:cubicBezTo>
                  <a:cubicBezTo>
                    <a:pt x="620" y="106"/>
                    <a:pt x="672" y="106"/>
                    <a:pt x="724" y="106"/>
                  </a:cubicBezTo>
                  <a:cubicBezTo>
                    <a:pt x="779" y="106"/>
                    <a:pt x="833" y="106"/>
                    <a:pt x="888" y="106"/>
                  </a:cubicBezTo>
                  <a:cubicBezTo>
                    <a:pt x="942" y="106"/>
                    <a:pt x="997" y="106"/>
                    <a:pt x="1051" y="106"/>
                  </a:cubicBezTo>
                  <a:cubicBezTo>
                    <a:pt x="1103" y="106"/>
                    <a:pt x="1155" y="106"/>
                    <a:pt x="1207" y="106"/>
                  </a:cubicBezTo>
                  <a:cubicBezTo>
                    <a:pt x="1255" y="106"/>
                    <a:pt x="1302" y="106"/>
                    <a:pt x="1350" y="106"/>
                  </a:cubicBezTo>
                  <a:cubicBezTo>
                    <a:pt x="1390" y="106"/>
                    <a:pt x="1431" y="106"/>
                    <a:pt x="1471" y="106"/>
                  </a:cubicBezTo>
                  <a:cubicBezTo>
                    <a:pt x="1503" y="106"/>
                    <a:pt x="1534" y="106"/>
                    <a:pt x="1566" y="106"/>
                  </a:cubicBezTo>
                  <a:cubicBezTo>
                    <a:pt x="1586" y="106"/>
                    <a:pt x="1606" y="106"/>
                    <a:pt x="1626" y="106"/>
                  </a:cubicBezTo>
                  <a:cubicBezTo>
                    <a:pt x="1627" y="106"/>
                    <a:pt x="1646" y="106"/>
                    <a:pt x="1646" y="106"/>
                  </a:cubicBezTo>
                  <a:cubicBezTo>
                    <a:pt x="1646" y="113"/>
                    <a:pt x="1646" y="119"/>
                    <a:pt x="1646" y="126"/>
                  </a:cubicBezTo>
                  <a:cubicBezTo>
                    <a:pt x="1646" y="143"/>
                    <a:pt x="1646" y="161"/>
                    <a:pt x="1646" y="178"/>
                  </a:cubicBezTo>
                  <a:cubicBezTo>
                    <a:pt x="1646" y="204"/>
                    <a:pt x="1646" y="231"/>
                    <a:pt x="1646" y="258"/>
                  </a:cubicBezTo>
                  <a:cubicBezTo>
                    <a:pt x="1646" y="292"/>
                    <a:pt x="1646" y="327"/>
                    <a:pt x="1646" y="362"/>
                  </a:cubicBezTo>
                  <a:cubicBezTo>
                    <a:pt x="1646" y="403"/>
                    <a:pt x="1646" y="444"/>
                    <a:pt x="1646" y="486"/>
                  </a:cubicBezTo>
                  <a:cubicBezTo>
                    <a:pt x="1646" y="532"/>
                    <a:pt x="1646" y="579"/>
                    <a:pt x="1646" y="626"/>
                  </a:cubicBezTo>
                  <a:cubicBezTo>
                    <a:pt x="1646" y="676"/>
                    <a:pt x="1646" y="727"/>
                    <a:pt x="1646" y="778"/>
                  </a:cubicBezTo>
                  <a:cubicBezTo>
                    <a:pt x="1646" y="831"/>
                    <a:pt x="1646" y="884"/>
                    <a:pt x="1646" y="938"/>
                  </a:cubicBezTo>
                  <a:cubicBezTo>
                    <a:pt x="1646" y="992"/>
                    <a:pt x="1646" y="1047"/>
                    <a:pt x="1646" y="1101"/>
                  </a:cubicBezTo>
                  <a:cubicBezTo>
                    <a:pt x="1646" y="1156"/>
                    <a:pt x="1646" y="1211"/>
                    <a:pt x="1646" y="1265"/>
                  </a:cubicBezTo>
                  <a:cubicBezTo>
                    <a:pt x="1646" y="1318"/>
                    <a:pt x="1646" y="1372"/>
                    <a:pt x="1646" y="1425"/>
                  </a:cubicBezTo>
                  <a:cubicBezTo>
                    <a:pt x="1646" y="1475"/>
                    <a:pt x="1646" y="1526"/>
                    <a:pt x="1646" y="1576"/>
                  </a:cubicBezTo>
                  <a:cubicBezTo>
                    <a:pt x="1646" y="1623"/>
                    <a:pt x="1646" y="1669"/>
                    <a:pt x="1646" y="1716"/>
                  </a:cubicBezTo>
                  <a:cubicBezTo>
                    <a:pt x="1646" y="1757"/>
                    <a:pt x="1646" y="1798"/>
                    <a:pt x="1646" y="1839"/>
                  </a:cubicBezTo>
                  <a:cubicBezTo>
                    <a:pt x="1646" y="1874"/>
                    <a:pt x="1646" y="1908"/>
                    <a:pt x="1646" y="1942"/>
                  </a:cubicBezTo>
                  <a:cubicBezTo>
                    <a:pt x="1646" y="1969"/>
                    <a:pt x="1646" y="1995"/>
                    <a:pt x="1646" y="2022"/>
                  </a:cubicBezTo>
                  <a:cubicBezTo>
                    <a:pt x="1646" y="2038"/>
                    <a:pt x="1646" y="2055"/>
                    <a:pt x="1646" y="2072"/>
                  </a:cubicBezTo>
                  <a:cubicBezTo>
                    <a:pt x="1646" y="2079"/>
                    <a:pt x="1646" y="2085"/>
                    <a:pt x="1646" y="2091"/>
                  </a:cubicBezTo>
                  <a:cubicBezTo>
                    <a:pt x="1646" y="2091"/>
                    <a:pt x="1626" y="2091"/>
                    <a:pt x="1625" y="2091"/>
                  </a:cubicBezTo>
                  <a:cubicBezTo>
                    <a:pt x="1604" y="2091"/>
                    <a:pt x="1584" y="2091"/>
                    <a:pt x="1563" y="2091"/>
                  </a:cubicBezTo>
                  <a:cubicBezTo>
                    <a:pt x="1531" y="2091"/>
                    <a:pt x="1499" y="2091"/>
                    <a:pt x="1468" y="2091"/>
                  </a:cubicBezTo>
                  <a:cubicBezTo>
                    <a:pt x="1427" y="2091"/>
                    <a:pt x="1386" y="2091"/>
                    <a:pt x="1345" y="2091"/>
                  </a:cubicBezTo>
                  <a:cubicBezTo>
                    <a:pt x="1297" y="2091"/>
                    <a:pt x="1250" y="2091"/>
                    <a:pt x="1202" y="2091"/>
                  </a:cubicBezTo>
                  <a:cubicBezTo>
                    <a:pt x="1150" y="2091"/>
                    <a:pt x="1098" y="2091"/>
                    <a:pt x="1045" y="2091"/>
                  </a:cubicBezTo>
                  <a:cubicBezTo>
                    <a:pt x="991" y="2091"/>
                    <a:pt x="936" y="2091"/>
                    <a:pt x="882" y="2091"/>
                  </a:cubicBezTo>
                  <a:cubicBezTo>
                    <a:pt x="828" y="2091"/>
                    <a:pt x="773" y="2091"/>
                    <a:pt x="719" y="2091"/>
                  </a:cubicBezTo>
                  <a:cubicBezTo>
                    <a:pt x="666" y="2091"/>
                    <a:pt x="614" y="2091"/>
                    <a:pt x="562" y="2091"/>
                  </a:cubicBezTo>
                  <a:cubicBezTo>
                    <a:pt x="514" y="2091"/>
                    <a:pt x="467" y="2091"/>
                    <a:pt x="419" y="2091"/>
                  </a:cubicBezTo>
                  <a:cubicBezTo>
                    <a:pt x="378" y="2091"/>
                    <a:pt x="337" y="2091"/>
                    <a:pt x="296" y="2091"/>
                  </a:cubicBezTo>
                  <a:cubicBezTo>
                    <a:pt x="264" y="2091"/>
                    <a:pt x="233" y="2091"/>
                    <a:pt x="201" y="2091"/>
                  </a:cubicBezTo>
                  <a:cubicBezTo>
                    <a:pt x="180" y="2091"/>
                    <a:pt x="160" y="2091"/>
                    <a:pt x="139" y="2091"/>
                  </a:cubicBezTo>
                  <a:cubicBezTo>
                    <a:pt x="138" y="2091"/>
                    <a:pt x="118" y="2091"/>
                    <a:pt x="118" y="2091"/>
                  </a:cubicBezTo>
                  <a:cubicBezTo>
                    <a:pt x="118" y="2085"/>
                    <a:pt x="118" y="2079"/>
                    <a:pt x="118" y="2072"/>
                  </a:cubicBezTo>
                  <a:cubicBezTo>
                    <a:pt x="118" y="2055"/>
                    <a:pt x="118" y="2038"/>
                    <a:pt x="118" y="2022"/>
                  </a:cubicBezTo>
                  <a:cubicBezTo>
                    <a:pt x="118" y="1995"/>
                    <a:pt x="118" y="1969"/>
                    <a:pt x="118" y="1942"/>
                  </a:cubicBezTo>
                  <a:cubicBezTo>
                    <a:pt x="118" y="1908"/>
                    <a:pt x="118" y="1874"/>
                    <a:pt x="118" y="1839"/>
                  </a:cubicBezTo>
                  <a:cubicBezTo>
                    <a:pt x="118" y="1798"/>
                    <a:pt x="118" y="1757"/>
                    <a:pt x="118" y="1716"/>
                  </a:cubicBezTo>
                  <a:cubicBezTo>
                    <a:pt x="118" y="1669"/>
                    <a:pt x="118" y="1623"/>
                    <a:pt x="118" y="1576"/>
                  </a:cubicBezTo>
                  <a:cubicBezTo>
                    <a:pt x="118" y="1526"/>
                    <a:pt x="118" y="1475"/>
                    <a:pt x="118" y="1425"/>
                  </a:cubicBezTo>
                  <a:cubicBezTo>
                    <a:pt x="118" y="1372"/>
                    <a:pt x="118" y="1318"/>
                    <a:pt x="118" y="1265"/>
                  </a:cubicBezTo>
                  <a:cubicBezTo>
                    <a:pt x="118" y="1211"/>
                    <a:pt x="118" y="1156"/>
                    <a:pt x="118" y="1101"/>
                  </a:cubicBezTo>
                  <a:cubicBezTo>
                    <a:pt x="118" y="1047"/>
                    <a:pt x="118" y="992"/>
                    <a:pt x="118" y="938"/>
                  </a:cubicBezTo>
                  <a:cubicBezTo>
                    <a:pt x="118" y="884"/>
                    <a:pt x="118" y="831"/>
                    <a:pt x="118" y="778"/>
                  </a:cubicBezTo>
                  <a:cubicBezTo>
                    <a:pt x="118" y="727"/>
                    <a:pt x="118" y="676"/>
                    <a:pt x="118" y="626"/>
                  </a:cubicBezTo>
                  <a:cubicBezTo>
                    <a:pt x="118" y="579"/>
                    <a:pt x="118" y="532"/>
                    <a:pt x="118" y="486"/>
                  </a:cubicBezTo>
                  <a:cubicBezTo>
                    <a:pt x="118" y="444"/>
                    <a:pt x="118" y="403"/>
                    <a:pt x="118" y="362"/>
                  </a:cubicBezTo>
                  <a:cubicBezTo>
                    <a:pt x="118" y="327"/>
                    <a:pt x="118" y="292"/>
                    <a:pt x="118" y="258"/>
                  </a:cubicBezTo>
                  <a:cubicBezTo>
                    <a:pt x="118" y="231"/>
                    <a:pt x="118" y="204"/>
                    <a:pt x="118" y="178"/>
                  </a:cubicBezTo>
                  <a:cubicBezTo>
                    <a:pt x="118" y="161"/>
                    <a:pt x="118" y="143"/>
                    <a:pt x="118" y="126"/>
                  </a:cubicBezTo>
                  <a:cubicBezTo>
                    <a:pt x="118" y="119"/>
                    <a:pt x="118" y="113"/>
                    <a:pt x="118" y="106"/>
                  </a:cubicBezTo>
                  <a:cubicBezTo>
                    <a:pt x="118" y="106"/>
                    <a:pt x="118" y="106"/>
                    <a:pt x="118" y="106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47"/>
            <p:cNvSpPr>
              <a:spLocks noEditPoints="1"/>
            </p:cNvSpPr>
            <p:nvPr userDrawn="1"/>
          </p:nvSpPr>
          <p:spPr bwMode="auto">
            <a:xfrm>
              <a:off x="903288" y="2892426"/>
              <a:ext cx="1608138" cy="2019300"/>
            </a:xfrm>
            <a:custGeom>
              <a:avLst/>
              <a:gdLst>
                <a:gd name="T0" fmla="*/ 1633 w 1760"/>
                <a:gd name="T1" fmla="*/ 0 h 2207"/>
                <a:gd name="T2" fmla="*/ 1404 w 1760"/>
                <a:gd name="T3" fmla="*/ 0 h 2207"/>
                <a:gd name="T4" fmla="*/ 959 w 1760"/>
                <a:gd name="T5" fmla="*/ 0 h 2207"/>
                <a:gd name="T6" fmla="*/ 484 w 1760"/>
                <a:gd name="T7" fmla="*/ 0 h 2207"/>
                <a:gd name="T8" fmla="*/ 165 w 1760"/>
                <a:gd name="T9" fmla="*/ 0 h 2207"/>
                <a:gd name="T10" fmla="*/ 14 w 1760"/>
                <a:gd name="T11" fmla="*/ 65 h 2207"/>
                <a:gd name="T12" fmla="*/ 0 w 1760"/>
                <a:gd name="T13" fmla="*/ 174 h 2207"/>
                <a:gd name="T14" fmla="*/ 0 w 1760"/>
                <a:gd name="T15" fmla="*/ 462 h 2207"/>
                <a:gd name="T16" fmla="*/ 0 w 1760"/>
                <a:gd name="T17" fmla="*/ 905 h 2207"/>
                <a:gd name="T18" fmla="*/ 0 w 1760"/>
                <a:gd name="T19" fmla="*/ 1394 h 2207"/>
                <a:gd name="T20" fmla="*/ 0 w 1760"/>
                <a:gd name="T21" fmla="*/ 1816 h 2207"/>
                <a:gd name="T22" fmla="*/ 0 w 1760"/>
                <a:gd name="T23" fmla="*/ 2061 h 2207"/>
                <a:gd name="T24" fmla="*/ 31 w 1760"/>
                <a:gd name="T25" fmla="*/ 2166 h 2207"/>
                <a:gd name="T26" fmla="*/ 150 w 1760"/>
                <a:gd name="T27" fmla="*/ 2207 h 2207"/>
                <a:gd name="T28" fmla="*/ 446 w 1760"/>
                <a:gd name="T29" fmla="*/ 2207 h 2207"/>
                <a:gd name="T30" fmla="*/ 914 w 1760"/>
                <a:gd name="T31" fmla="*/ 2207 h 2207"/>
                <a:gd name="T32" fmla="*/ 1369 w 1760"/>
                <a:gd name="T33" fmla="*/ 2207 h 2207"/>
                <a:gd name="T34" fmla="*/ 1626 w 1760"/>
                <a:gd name="T35" fmla="*/ 2207 h 2207"/>
                <a:gd name="T36" fmla="*/ 1760 w 1760"/>
                <a:gd name="T37" fmla="*/ 2085 h 2207"/>
                <a:gd name="T38" fmla="*/ 1760 w 1760"/>
                <a:gd name="T39" fmla="*/ 1976 h 2207"/>
                <a:gd name="T40" fmla="*/ 1760 w 1760"/>
                <a:gd name="T41" fmla="*/ 1634 h 2207"/>
                <a:gd name="T42" fmla="*/ 1760 w 1760"/>
                <a:gd name="T43" fmla="*/ 1167 h 2207"/>
                <a:gd name="T44" fmla="*/ 1760 w 1760"/>
                <a:gd name="T45" fmla="*/ 686 h 2207"/>
                <a:gd name="T46" fmla="*/ 1760 w 1760"/>
                <a:gd name="T47" fmla="*/ 301 h 2207"/>
                <a:gd name="T48" fmla="*/ 1760 w 1760"/>
                <a:gd name="T49" fmla="*/ 124 h 2207"/>
                <a:gd name="T50" fmla="*/ 118 w 1760"/>
                <a:gd name="T51" fmla="*/ 106 h 2207"/>
                <a:gd name="T52" fmla="*/ 300 w 1760"/>
                <a:gd name="T53" fmla="*/ 106 h 2207"/>
                <a:gd name="T54" fmla="*/ 724 w 1760"/>
                <a:gd name="T55" fmla="*/ 106 h 2207"/>
                <a:gd name="T56" fmla="*/ 1207 w 1760"/>
                <a:gd name="T57" fmla="*/ 106 h 2207"/>
                <a:gd name="T58" fmla="*/ 1566 w 1760"/>
                <a:gd name="T59" fmla="*/ 106 h 2207"/>
                <a:gd name="T60" fmla="*/ 1646 w 1760"/>
                <a:gd name="T61" fmla="*/ 126 h 2207"/>
                <a:gd name="T62" fmla="*/ 1646 w 1760"/>
                <a:gd name="T63" fmla="*/ 362 h 2207"/>
                <a:gd name="T64" fmla="*/ 1646 w 1760"/>
                <a:gd name="T65" fmla="*/ 778 h 2207"/>
                <a:gd name="T66" fmla="*/ 1646 w 1760"/>
                <a:gd name="T67" fmla="*/ 1265 h 2207"/>
                <a:gd name="T68" fmla="*/ 1646 w 1760"/>
                <a:gd name="T69" fmla="*/ 1716 h 2207"/>
                <a:gd name="T70" fmla="*/ 1646 w 1760"/>
                <a:gd name="T71" fmla="*/ 2022 h 2207"/>
                <a:gd name="T72" fmla="*/ 1625 w 1760"/>
                <a:gd name="T73" fmla="*/ 2091 h 2207"/>
                <a:gd name="T74" fmla="*/ 1345 w 1760"/>
                <a:gd name="T75" fmla="*/ 2091 h 2207"/>
                <a:gd name="T76" fmla="*/ 882 w 1760"/>
                <a:gd name="T77" fmla="*/ 2091 h 2207"/>
                <a:gd name="T78" fmla="*/ 419 w 1760"/>
                <a:gd name="T79" fmla="*/ 2091 h 2207"/>
                <a:gd name="T80" fmla="*/ 139 w 1760"/>
                <a:gd name="T81" fmla="*/ 2091 h 2207"/>
                <a:gd name="T82" fmla="*/ 118 w 1760"/>
                <a:gd name="T83" fmla="*/ 2022 h 2207"/>
                <a:gd name="T84" fmla="*/ 118 w 1760"/>
                <a:gd name="T85" fmla="*/ 1716 h 2207"/>
                <a:gd name="T86" fmla="*/ 118 w 1760"/>
                <a:gd name="T87" fmla="*/ 1265 h 2207"/>
                <a:gd name="T88" fmla="*/ 118 w 1760"/>
                <a:gd name="T89" fmla="*/ 778 h 2207"/>
                <a:gd name="T90" fmla="*/ 118 w 1760"/>
                <a:gd name="T91" fmla="*/ 362 h 2207"/>
                <a:gd name="T92" fmla="*/ 118 w 1760"/>
                <a:gd name="T93" fmla="*/ 126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0" h="2207">
                  <a:moveTo>
                    <a:pt x="1754" y="86"/>
                  </a:moveTo>
                  <a:cubicBezTo>
                    <a:pt x="1741" y="42"/>
                    <a:pt x="1702" y="9"/>
                    <a:pt x="1657" y="1"/>
                  </a:cubicBezTo>
                  <a:cubicBezTo>
                    <a:pt x="1649" y="0"/>
                    <a:pt x="1641" y="0"/>
                    <a:pt x="1633" y="0"/>
                  </a:cubicBezTo>
                  <a:cubicBezTo>
                    <a:pt x="1619" y="0"/>
                    <a:pt x="1606" y="0"/>
                    <a:pt x="1592" y="0"/>
                  </a:cubicBezTo>
                  <a:cubicBezTo>
                    <a:pt x="1566" y="0"/>
                    <a:pt x="1540" y="0"/>
                    <a:pt x="1513" y="0"/>
                  </a:cubicBezTo>
                  <a:cubicBezTo>
                    <a:pt x="1477" y="0"/>
                    <a:pt x="1440" y="0"/>
                    <a:pt x="1404" y="0"/>
                  </a:cubicBezTo>
                  <a:cubicBezTo>
                    <a:pt x="1359" y="0"/>
                    <a:pt x="1315" y="0"/>
                    <a:pt x="1270" y="0"/>
                  </a:cubicBezTo>
                  <a:cubicBezTo>
                    <a:pt x="1220" y="0"/>
                    <a:pt x="1170" y="0"/>
                    <a:pt x="1120" y="0"/>
                  </a:cubicBezTo>
                  <a:cubicBezTo>
                    <a:pt x="1066" y="0"/>
                    <a:pt x="1013" y="0"/>
                    <a:pt x="959" y="0"/>
                  </a:cubicBezTo>
                  <a:cubicBezTo>
                    <a:pt x="904" y="0"/>
                    <a:pt x="850" y="0"/>
                    <a:pt x="795" y="0"/>
                  </a:cubicBezTo>
                  <a:cubicBezTo>
                    <a:pt x="741" y="0"/>
                    <a:pt x="688" y="0"/>
                    <a:pt x="634" y="0"/>
                  </a:cubicBezTo>
                  <a:cubicBezTo>
                    <a:pt x="584" y="0"/>
                    <a:pt x="534" y="0"/>
                    <a:pt x="484" y="0"/>
                  </a:cubicBezTo>
                  <a:cubicBezTo>
                    <a:pt x="440" y="0"/>
                    <a:pt x="396" y="0"/>
                    <a:pt x="351" y="0"/>
                  </a:cubicBezTo>
                  <a:cubicBezTo>
                    <a:pt x="315" y="0"/>
                    <a:pt x="279" y="0"/>
                    <a:pt x="243" y="0"/>
                  </a:cubicBezTo>
                  <a:cubicBezTo>
                    <a:pt x="217" y="0"/>
                    <a:pt x="191" y="0"/>
                    <a:pt x="165" y="0"/>
                  </a:cubicBezTo>
                  <a:cubicBezTo>
                    <a:pt x="152" y="0"/>
                    <a:pt x="139" y="0"/>
                    <a:pt x="126" y="0"/>
                  </a:cubicBezTo>
                  <a:cubicBezTo>
                    <a:pt x="116" y="0"/>
                    <a:pt x="107" y="0"/>
                    <a:pt x="98" y="2"/>
                  </a:cubicBezTo>
                  <a:cubicBezTo>
                    <a:pt x="62" y="9"/>
                    <a:pt x="31" y="33"/>
                    <a:pt x="14" y="65"/>
                  </a:cubicBezTo>
                  <a:cubicBezTo>
                    <a:pt x="5" y="83"/>
                    <a:pt x="0" y="103"/>
                    <a:pt x="0" y="123"/>
                  </a:cubicBezTo>
                  <a:cubicBezTo>
                    <a:pt x="0" y="126"/>
                    <a:pt x="0" y="129"/>
                    <a:pt x="0" y="132"/>
                  </a:cubicBezTo>
                  <a:cubicBezTo>
                    <a:pt x="0" y="146"/>
                    <a:pt x="0" y="160"/>
                    <a:pt x="0" y="174"/>
                  </a:cubicBezTo>
                  <a:cubicBezTo>
                    <a:pt x="0" y="198"/>
                    <a:pt x="0" y="222"/>
                    <a:pt x="0" y="246"/>
                  </a:cubicBezTo>
                  <a:cubicBezTo>
                    <a:pt x="0" y="278"/>
                    <a:pt x="0" y="310"/>
                    <a:pt x="0" y="343"/>
                  </a:cubicBezTo>
                  <a:cubicBezTo>
                    <a:pt x="0" y="382"/>
                    <a:pt x="0" y="422"/>
                    <a:pt x="0" y="462"/>
                  </a:cubicBezTo>
                  <a:cubicBezTo>
                    <a:pt x="0" y="507"/>
                    <a:pt x="0" y="552"/>
                    <a:pt x="0" y="598"/>
                  </a:cubicBezTo>
                  <a:cubicBezTo>
                    <a:pt x="0" y="647"/>
                    <a:pt x="0" y="697"/>
                    <a:pt x="0" y="747"/>
                  </a:cubicBezTo>
                  <a:cubicBezTo>
                    <a:pt x="0" y="800"/>
                    <a:pt x="0" y="852"/>
                    <a:pt x="0" y="905"/>
                  </a:cubicBezTo>
                  <a:cubicBezTo>
                    <a:pt x="0" y="960"/>
                    <a:pt x="0" y="1014"/>
                    <a:pt x="0" y="1068"/>
                  </a:cubicBezTo>
                  <a:cubicBezTo>
                    <a:pt x="0" y="1123"/>
                    <a:pt x="0" y="1178"/>
                    <a:pt x="0" y="1233"/>
                  </a:cubicBezTo>
                  <a:cubicBezTo>
                    <a:pt x="0" y="1286"/>
                    <a:pt x="0" y="1340"/>
                    <a:pt x="0" y="1394"/>
                  </a:cubicBezTo>
                  <a:cubicBezTo>
                    <a:pt x="0" y="1445"/>
                    <a:pt x="0" y="1496"/>
                    <a:pt x="0" y="1547"/>
                  </a:cubicBezTo>
                  <a:cubicBezTo>
                    <a:pt x="0" y="1594"/>
                    <a:pt x="0" y="1642"/>
                    <a:pt x="0" y="1689"/>
                  </a:cubicBezTo>
                  <a:cubicBezTo>
                    <a:pt x="0" y="1731"/>
                    <a:pt x="0" y="1774"/>
                    <a:pt x="0" y="1816"/>
                  </a:cubicBezTo>
                  <a:cubicBezTo>
                    <a:pt x="0" y="1851"/>
                    <a:pt x="0" y="1887"/>
                    <a:pt x="0" y="1923"/>
                  </a:cubicBezTo>
                  <a:cubicBezTo>
                    <a:pt x="0" y="1950"/>
                    <a:pt x="0" y="1978"/>
                    <a:pt x="0" y="2006"/>
                  </a:cubicBezTo>
                  <a:cubicBezTo>
                    <a:pt x="0" y="2024"/>
                    <a:pt x="0" y="2043"/>
                    <a:pt x="0" y="2061"/>
                  </a:cubicBezTo>
                  <a:cubicBezTo>
                    <a:pt x="0" y="2069"/>
                    <a:pt x="0" y="2076"/>
                    <a:pt x="0" y="2084"/>
                  </a:cubicBezTo>
                  <a:cubicBezTo>
                    <a:pt x="0" y="2093"/>
                    <a:pt x="1" y="2101"/>
                    <a:pt x="2" y="2109"/>
                  </a:cubicBezTo>
                  <a:cubicBezTo>
                    <a:pt x="7" y="2129"/>
                    <a:pt x="16" y="2151"/>
                    <a:pt x="31" y="2166"/>
                  </a:cubicBezTo>
                  <a:cubicBezTo>
                    <a:pt x="46" y="2182"/>
                    <a:pt x="63" y="2195"/>
                    <a:pt x="85" y="2201"/>
                  </a:cubicBezTo>
                  <a:cubicBezTo>
                    <a:pt x="97" y="2205"/>
                    <a:pt x="110" y="2207"/>
                    <a:pt x="123" y="2207"/>
                  </a:cubicBezTo>
                  <a:cubicBezTo>
                    <a:pt x="132" y="2207"/>
                    <a:pt x="141" y="2207"/>
                    <a:pt x="150" y="2207"/>
                  </a:cubicBezTo>
                  <a:cubicBezTo>
                    <a:pt x="173" y="2207"/>
                    <a:pt x="196" y="2207"/>
                    <a:pt x="218" y="2207"/>
                  </a:cubicBezTo>
                  <a:cubicBezTo>
                    <a:pt x="252" y="2207"/>
                    <a:pt x="285" y="2207"/>
                    <a:pt x="319" y="2207"/>
                  </a:cubicBezTo>
                  <a:cubicBezTo>
                    <a:pt x="361" y="2207"/>
                    <a:pt x="403" y="2207"/>
                    <a:pt x="446" y="2207"/>
                  </a:cubicBezTo>
                  <a:cubicBezTo>
                    <a:pt x="494" y="2207"/>
                    <a:pt x="543" y="2207"/>
                    <a:pt x="592" y="2207"/>
                  </a:cubicBezTo>
                  <a:cubicBezTo>
                    <a:pt x="644" y="2207"/>
                    <a:pt x="697" y="2207"/>
                    <a:pt x="750" y="2207"/>
                  </a:cubicBezTo>
                  <a:cubicBezTo>
                    <a:pt x="805" y="2207"/>
                    <a:pt x="859" y="2207"/>
                    <a:pt x="914" y="2207"/>
                  </a:cubicBezTo>
                  <a:cubicBezTo>
                    <a:pt x="968" y="2207"/>
                    <a:pt x="1022" y="2207"/>
                    <a:pt x="1076" y="2207"/>
                  </a:cubicBezTo>
                  <a:cubicBezTo>
                    <a:pt x="1128" y="2207"/>
                    <a:pt x="1179" y="2207"/>
                    <a:pt x="1230" y="2207"/>
                  </a:cubicBezTo>
                  <a:cubicBezTo>
                    <a:pt x="1277" y="2207"/>
                    <a:pt x="1323" y="2207"/>
                    <a:pt x="1369" y="2207"/>
                  </a:cubicBezTo>
                  <a:cubicBezTo>
                    <a:pt x="1408" y="2207"/>
                    <a:pt x="1447" y="2207"/>
                    <a:pt x="1486" y="2207"/>
                  </a:cubicBezTo>
                  <a:cubicBezTo>
                    <a:pt x="1515" y="2207"/>
                    <a:pt x="1545" y="2207"/>
                    <a:pt x="1574" y="2207"/>
                  </a:cubicBezTo>
                  <a:cubicBezTo>
                    <a:pt x="1591" y="2207"/>
                    <a:pt x="1609" y="2207"/>
                    <a:pt x="1626" y="2207"/>
                  </a:cubicBezTo>
                  <a:cubicBezTo>
                    <a:pt x="1629" y="2207"/>
                    <a:pt x="1633" y="2207"/>
                    <a:pt x="1636" y="2207"/>
                  </a:cubicBezTo>
                  <a:cubicBezTo>
                    <a:pt x="1663" y="2207"/>
                    <a:pt x="1689" y="2199"/>
                    <a:pt x="1710" y="2183"/>
                  </a:cubicBezTo>
                  <a:cubicBezTo>
                    <a:pt x="1741" y="2160"/>
                    <a:pt x="1760" y="2123"/>
                    <a:pt x="1760" y="2085"/>
                  </a:cubicBezTo>
                  <a:cubicBezTo>
                    <a:pt x="1760" y="2083"/>
                    <a:pt x="1760" y="2081"/>
                    <a:pt x="1760" y="2079"/>
                  </a:cubicBezTo>
                  <a:cubicBezTo>
                    <a:pt x="1760" y="2067"/>
                    <a:pt x="1760" y="2055"/>
                    <a:pt x="1760" y="2043"/>
                  </a:cubicBezTo>
                  <a:cubicBezTo>
                    <a:pt x="1760" y="2020"/>
                    <a:pt x="1760" y="1998"/>
                    <a:pt x="1760" y="1976"/>
                  </a:cubicBezTo>
                  <a:cubicBezTo>
                    <a:pt x="1760" y="1945"/>
                    <a:pt x="1760" y="1914"/>
                    <a:pt x="1760" y="1883"/>
                  </a:cubicBezTo>
                  <a:cubicBezTo>
                    <a:pt x="1760" y="1844"/>
                    <a:pt x="1760" y="1806"/>
                    <a:pt x="1760" y="1767"/>
                  </a:cubicBezTo>
                  <a:cubicBezTo>
                    <a:pt x="1760" y="1723"/>
                    <a:pt x="1760" y="1678"/>
                    <a:pt x="1760" y="1634"/>
                  </a:cubicBezTo>
                  <a:cubicBezTo>
                    <a:pt x="1760" y="1585"/>
                    <a:pt x="1760" y="1536"/>
                    <a:pt x="1760" y="1487"/>
                  </a:cubicBezTo>
                  <a:cubicBezTo>
                    <a:pt x="1760" y="1434"/>
                    <a:pt x="1760" y="1382"/>
                    <a:pt x="1760" y="1330"/>
                  </a:cubicBezTo>
                  <a:cubicBezTo>
                    <a:pt x="1760" y="1276"/>
                    <a:pt x="1760" y="1221"/>
                    <a:pt x="1760" y="1167"/>
                  </a:cubicBezTo>
                  <a:cubicBezTo>
                    <a:pt x="1760" y="1112"/>
                    <a:pt x="1760" y="1057"/>
                    <a:pt x="1760" y="1003"/>
                  </a:cubicBezTo>
                  <a:cubicBezTo>
                    <a:pt x="1760" y="949"/>
                    <a:pt x="1760" y="895"/>
                    <a:pt x="1760" y="841"/>
                  </a:cubicBezTo>
                  <a:cubicBezTo>
                    <a:pt x="1760" y="789"/>
                    <a:pt x="1760" y="737"/>
                    <a:pt x="1760" y="686"/>
                  </a:cubicBezTo>
                  <a:cubicBezTo>
                    <a:pt x="1760" y="638"/>
                    <a:pt x="1760" y="589"/>
                    <a:pt x="1760" y="541"/>
                  </a:cubicBezTo>
                  <a:cubicBezTo>
                    <a:pt x="1760" y="498"/>
                    <a:pt x="1760" y="455"/>
                    <a:pt x="1760" y="412"/>
                  </a:cubicBezTo>
                  <a:cubicBezTo>
                    <a:pt x="1760" y="375"/>
                    <a:pt x="1760" y="338"/>
                    <a:pt x="1760" y="301"/>
                  </a:cubicBezTo>
                  <a:cubicBezTo>
                    <a:pt x="1760" y="272"/>
                    <a:pt x="1760" y="243"/>
                    <a:pt x="1760" y="214"/>
                  </a:cubicBezTo>
                  <a:cubicBezTo>
                    <a:pt x="1760" y="193"/>
                    <a:pt x="1760" y="173"/>
                    <a:pt x="1760" y="153"/>
                  </a:cubicBezTo>
                  <a:cubicBezTo>
                    <a:pt x="1760" y="143"/>
                    <a:pt x="1760" y="134"/>
                    <a:pt x="1760" y="124"/>
                  </a:cubicBezTo>
                  <a:cubicBezTo>
                    <a:pt x="1760" y="111"/>
                    <a:pt x="1758" y="98"/>
                    <a:pt x="1754" y="86"/>
                  </a:cubicBezTo>
                  <a:cubicBezTo>
                    <a:pt x="1754" y="84"/>
                    <a:pt x="1758" y="97"/>
                    <a:pt x="1754" y="86"/>
                  </a:cubicBezTo>
                  <a:close/>
                  <a:moveTo>
                    <a:pt x="118" y="106"/>
                  </a:moveTo>
                  <a:cubicBezTo>
                    <a:pt x="126" y="106"/>
                    <a:pt x="133" y="106"/>
                    <a:pt x="141" y="106"/>
                  </a:cubicBezTo>
                  <a:cubicBezTo>
                    <a:pt x="162" y="106"/>
                    <a:pt x="183" y="106"/>
                    <a:pt x="204" y="106"/>
                  </a:cubicBezTo>
                  <a:cubicBezTo>
                    <a:pt x="236" y="106"/>
                    <a:pt x="268" y="106"/>
                    <a:pt x="300" y="106"/>
                  </a:cubicBezTo>
                  <a:cubicBezTo>
                    <a:pt x="341" y="106"/>
                    <a:pt x="383" y="106"/>
                    <a:pt x="424" y="106"/>
                  </a:cubicBezTo>
                  <a:cubicBezTo>
                    <a:pt x="472" y="106"/>
                    <a:pt x="519" y="106"/>
                    <a:pt x="567" y="106"/>
                  </a:cubicBezTo>
                  <a:cubicBezTo>
                    <a:pt x="620" y="106"/>
                    <a:pt x="672" y="106"/>
                    <a:pt x="724" y="106"/>
                  </a:cubicBezTo>
                  <a:cubicBezTo>
                    <a:pt x="779" y="106"/>
                    <a:pt x="833" y="106"/>
                    <a:pt x="888" y="106"/>
                  </a:cubicBezTo>
                  <a:cubicBezTo>
                    <a:pt x="942" y="106"/>
                    <a:pt x="997" y="106"/>
                    <a:pt x="1051" y="106"/>
                  </a:cubicBezTo>
                  <a:cubicBezTo>
                    <a:pt x="1103" y="106"/>
                    <a:pt x="1155" y="106"/>
                    <a:pt x="1207" y="106"/>
                  </a:cubicBezTo>
                  <a:cubicBezTo>
                    <a:pt x="1255" y="106"/>
                    <a:pt x="1302" y="106"/>
                    <a:pt x="1350" y="106"/>
                  </a:cubicBezTo>
                  <a:cubicBezTo>
                    <a:pt x="1390" y="106"/>
                    <a:pt x="1431" y="106"/>
                    <a:pt x="1471" y="106"/>
                  </a:cubicBezTo>
                  <a:cubicBezTo>
                    <a:pt x="1503" y="106"/>
                    <a:pt x="1534" y="106"/>
                    <a:pt x="1566" y="106"/>
                  </a:cubicBezTo>
                  <a:cubicBezTo>
                    <a:pt x="1586" y="106"/>
                    <a:pt x="1606" y="106"/>
                    <a:pt x="1626" y="106"/>
                  </a:cubicBezTo>
                  <a:cubicBezTo>
                    <a:pt x="1627" y="106"/>
                    <a:pt x="1646" y="106"/>
                    <a:pt x="1646" y="106"/>
                  </a:cubicBezTo>
                  <a:cubicBezTo>
                    <a:pt x="1646" y="113"/>
                    <a:pt x="1646" y="119"/>
                    <a:pt x="1646" y="126"/>
                  </a:cubicBezTo>
                  <a:cubicBezTo>
                    <a:pt x="1646" y="143"/>
                    <a:pt x="1646" y="161"/>
                    <a:pt x="1646" y="178"/>
                  </a:cubicBezTo>
                  <a:cubicBezTo>
                    <a:pt x="1646" y="204"/>
                    <a:pt x="1646" y="231"/>
                    <a:pt x="1646" y="258"/>
                  </a:cubicBezTo>
                  <a:cubicBezTo>
                    <a:pt x="1646" y="292"/>
                    <a:pt x="1646" y="327"/>
                    <a:pt x="1646" y="362"/>
                  </a:cubicBezTo>
                  <a:cubicBezTo>
                    <a:pt x="1646" y="403"/>
                    <a:pt x="1646" y="444"/>
                    <a:pt x="1646" y="486"/>
                  </a:cubicBezTo>
                  <a:cubicBezTo>
                    <a:pt x="1646" y="532"/>
                    <a:pt x="1646" y="579"/>
                    <a:pt x="1646" y="626"/>
                  </a:cubicBezTo>
                  <a:cubicBezTo>
                    <a:pt x="1646" y="676"/>
                    <a:pt x="1646" y="727"/>
                    <a:pt x="1646" y="778"/>
                  </a:cubicBezTo>
                  <a:cubicBezTo>
                    <a:pt x="1646" y="831"/>
                    <a:pt x="1646" y="884"/>
                    <a:pt x="1646" y="938"/>
                  </a:cubicBezTo>
                  <a:cubicBezTo>
                    <a:pt x="1646" y="992"/>
                    <a:pt x="1646" y="1047"/>
                    <a:pt x="1646" y="1101"/>
                  </a:cubicBezTo>
                  <a:cubicBezTo>
                    <a:pt x="1646" y="1156"/>
                    <a:pt x="1646" y="1211"/>
                    <a:pt x="1646" y="1265"/>
                  </a:cubicBezTo>
                  <a:cubicBezTo>
                    <a:pt x="1646" y="1318"/>
                    <a:pt x="1646" y="1372"/>
                    <a:pt x="1646" y="1425"/>
                  </a:cubicBezTo>
                  <a:cubicBezTo>
                    <a:pt x="1646" y="1475"/>
                    <a:pt x="1646" y="1526"/>
                    <a:pt x="1646" y="1576"/>
                  </a:cubicBezTo>
                  <a:cubicBezTo>
                    <a:pt x="1646" y="1623"/>
                    <a:pt x="1646" y="1669"/>
                    <a:pt x="1646" y="1716"/>
                  </a:cubicBezTo>
                  <a:cubicBezTo>
                    <a:pt x="1646" y="1757"/>
                    <a:pt x="1646" y="1798"/>
                    <a:pt x="1646" y="1839"/>
                  </a:cubicBezTo>
                  <a:cubicBezTo>
                    <a:pt x="1646" y="1874"/>
                    <a:pt x="1646" y="1908"/>
                    <a:pt x="1646" y="1942"/>
                  </a:cubicBezTo>
                  <a:cubicBezTo>
                    <a:pt x="1646" y="1969"/>
                    <a:pt x="1646" y="1995"/>
                    <a:pt x="1646" y="2022"/>
                  </a:cubicBezTo>
                  <a:cubicBezTo>
                    <a:pt x="1646" y="2038"/>
                    <a:pt x="1646" y="2055"/>
                    <a:pt x="1646" y="2072"/>
                  </a:cubicBezTo>
                  <a:cubicBezTo>
                    <a:pt x="1646" y="2079"/>
                    <a:pt x="1646" y="2085"/>
                    <a:pt x="1646" y="2091"/>
                  </a:cubicBezTo>
                  <a:cubicBezTo>
                    <a:pt x="1646" y="2091"/>
                    <a:pt x="1626" y="2091"/>
                    <a:pt x="1625" y="2091"/>
                  </a:cubicBezTo>
                  <a:cubicBezTo>
                    <a:pt x="1604" y="2091"/>
                    <a:pt x="1584" y="2091"/>
                    <a:pt x="1563" y="2091"/>
                  </a:cubicBezTo>
                  <a:cubicBezTo>
                    <a:pt x="1531" y="2091"/>
                    <a:pt x="1499" y="2091"/>
                    <a:pt x="1468" y="2091"/>
                  </a:cubicBezTo>
                  <a:cubicBezTo>
                    <a:pt x="1427" y="2091"/>
                    <a:pt x="1386" y="2091"/>
                    <a:pt x="1345" y="2091"/>
                  </a:cubicBezTo>
                  <a:cubicBezTo>
                    <a:pt x="1297" y="2091"/>
                    <a:pt x="1250" y="2091"/>
                    <a:pt x="1202" y="2091"/>
                  </a:cubicBezTo>
                  <a:cubicBezTo>
                    <a:pt x="1150" y="2091"/>
                    <a:pt x="1098" y="2091"/>
                    <a:pt x="1045" y="2091"/>
                  </a:cubicBezTo>
                  <a:cubicBezTo>
                    <a:pt x="991" y="2091"/>
                    <a:pt x="936" y="2091"/>
                    <a:pt x="882" y="2091"/>
                  </a:cubicBezTo>
                  <a:cubicBezTo>
                    <a:pt x="828" y="2091"/>
                    <a:pt x="773" y="2091"/>
                    <a:pt x="719" y="2091"/>
                  </a:cubicBezTo>
                  <a:cubicBezTo>
                    <a:pt x="666" y="2091"/>
                    <a:pt x="614" y="2091"/>
                    <a:pt x="562" y="2091"/>
                  </a:cubicBezTo>
                  <a:cubicBezTo>
                    <a:pt x="514" y="2091"/>
                    <a:pt x="467" y="2091"/>
                    <a:pt x="419" y="2091"/>
                  </a:cubicBezTo>
                  <a:cubicBezTo>
                    <a:pt x="378" y="2091"/>
                    <a:pt x="337" y="2091"/>
                    <a:pt x="296" y="2091"/>
                  </a:cubicBezTo>
                  <a:cubicBezTo>
                    <a:pt x="264" y="2091"/>
                    <a:pt x="233" y="2091"/>
                    <a:pt x="201" y="2091"/>
                  </a:cubicBezTo>
                  <a:cubicBezTo>
                    <a:pt x="180" y="2091"/>
                    <a:pt x="160" y="2091"/>
                    <a:pt x="139" y="2091"/>
                  </a:cubicBezTo>
                  <a:cubicBezTo>
                    <a:pt x="138" y="2091"/>
                    <a:pt x="118" y="2091"/>
                    <a:pt x="118" y="2091"/>
                  </a:cubicBezTo>
                  <a:cubicBezTo>
                    <a:pt x="118" y="2085"/>
                    <a:pt x="118" y="2079"/>
                    <a:pt x="118" y="2072"/>
                  </a:cubicBezTo>
                  <a:cubicBezTo>
                    <a:pt x="118" y="2055"/>
                    <a:pt x="118" y="2038"/>
                    <a:pt x="118" y="2022"/>
                  </a:cubicBezTo>
                  <a:cubicBezTo>
                    <a:pt x="118" y="1995"/>
                    <a:pt x="118" y="1969"/>
                    <a:pt x="118" y="1942"/>
                  </a:cubicBezTo>
                  <a:cubicBezTo>
                    <a:pt x="118" y="1908"/>
                    <a:pt x="118" y="1874"/>
                    <a:pt x="118" y="1839"/>
                  </a:cubicBezTo>
                  <a:cubicBezTo>
                    <a:pt x="118" y="1798"/>
                    <a:pt x="118" y="1757"/>
                    <a:pt x="118" y="1716"/>
                  </a:cubicBezTo>
                  <a:cubicBezTo>
                    <a:pt x="118" y="1669"/>
                    <a:pt x="118" y="1623"/>
                    <a:pt x="118" y="1576"/>
                  </a:cubicBezTo>
                  <a:cubicBezTo>
                    <a:pt x="118" y="1526"/>
                    <a:pt x="118" y="1475"/>
                    <a:pt x="118" y="1425"/>
                  </a:cubicBezTo>
                  <a:cubicBezTo>
                    <a:pt x="118" y="1372"/>
                    <a:pt x="118" y="1318"/>
                    <a:pt x="118" y="1265"/>
                  </a:cubicBezTo>
                  <a:cubicBezTo>
                    <a:pt x="118" y="1211"/>
                    <a:pt x="118" y="1156"/>
                    <a:pt x="118" y="1101"/>
                  </a:cubicBezTo>
                  <a:cubicBezTo>
                    <a:pt x="118" y="1047"/>
                    <a:pt x="118" y="992"/>
                    <a:pt x="118" y="938"/>
                  </a:cubicBezTo>
                  <a:cubicBezTo>
                    <a:pt x="118" y="884"/>
                    <a:pt x="118" y="831"/>
                    <a:pt x="118" y="778"/>
                  </a:cubicBezTo>
                  <a:cubicBezTo>
                    <a:pt x="118" y="727"/>
                    <a:pt x="118" y="676"/>
                    <a:pt x="118" y="626"/>
                  </a:cubicBezTo>
                  <a:cubicBezTo>
                    <a:pt x="118" y="579"/>
                    <a:pt x="118" y="532"/>
                    <a:pt x="118" y="486"/>
                  </a:cubicBezTo>
                  <a:cubicBezTo>
                    <a:pt x="118" y="444"/>
                    <a:pt x="118" y="403"/>
                    <a:pt x="118" y="362"/>
                  </a:cubicBezTo>
                  <a:cubicBezTo>
                    <a:pt x="118" y="327"/>
                    <a:pt x="118" y="292"/>
                    <a:pt x="118" y="258"/>
                  </a:cubicBezTo>
                  <a:cubicBezTo>
                    <a:pt x="118" y="231"/>
                    <a:pt x="118" y="204"/>
                    <a:pt x="118" y="178"/>
                  </a:cubicBezTo>
                  <a:cubicBezTo>
                    <a:pt x="118" y="161"/>
                    <a:pt x="118" y="143"/>
                    <a:pt x="118" y="126"/>
                  </a:cubicBezTo>
                  <a:cubicBezTo>
                    <a:pt x="118" y="119"/>
                    <a:pt x="118" y="113"/>
                    <a:pt x="118" y="106"/>
                  </a:cubicBezTo>
                  <a:cubicBezTo>
                    <a:pt x="118" y="106"/>
                    <a:pt x="118" y="106"/>
                    <a:pt x="118" y="1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48"/>
            <p:cNvSpPr>
              <a:spLocks noChangeArrowheads="1"/>
            </p:cNvSpPr>
            <p:nvPr userDrawn="1"/>
          </p:nvSpPr>
          <p:spPr bwMode="auto">
            <a:xfrm>
              <a:off x="1022351" y="3001964"/>
              <a:ext cx="1397000" cy="181451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Rectangle 549"/>
            <p:cNvSpPr>
              <a:spLocks noChangeArrowheads="1"/>
            </p:cNvSpPr>
            <p:nvPr userDrawn="1"/>
          </p:nvSpPr>
          <p:spPr bwMode="auto">
            <a:xfrm>
              <a:off x="1017588" y="2995614"/>
              <a:ext cx="1395413" cy="18161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Rectangle 550"/>
            <p:cNvSpPr>
              <a:spLocks noChangeArrowheads="1"/>
            </p:cNvSpPr>
            <p:nvPr userDrawn="1"/>
          </p:nvSpPr>
          <p:spPr bwMode="auto">
            <a:xfrm>
              <a:off x="1011238" y="2990851"/>
              <a:ext cx="1397000" cy="1814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1"/>
            <p:cNvSpPr>
              <a:spLocks/>
            </p:cNvSpPr>
            <p:nvPr userDrawn="1"/>
          </p:nvSpPr>
          <p:spPr bwMode="auto">
            <a:xfrm>
              <a:off x="1328738" y="2849564"/>
              <a:ext cx="757238" cy="158750"/>
            </a:xfrm>
            <a:custGeom>
              <a:avLst/>
              <a:gdLst>
                <a:gd name="T0" fmla="*/ 828 w 828"/>
                <a:gd name="T1" fmla="*/ 174 h 174"/>
                <a:gd name="T2" fmla="*/ 0 w 828"/>
                <a:gd name="T3" fmla="*/ 174 h 174"/>
                <a:gd name="T4" fmla="*/ 47 w 828"/>
                <a:gd name="T5" fmla="*/ 66 h 174"/>
                <a:gd name="T6" fmla="*/ 175 w 828"/>
                <a:gd name="T7" fmla="*/ 0 h 174"/>
                <a:gd name="T8" fmla="*/ 653 w 828"/>
                <a:gd name="T9" fmla="*/ 0 h 174"/>
                <a:gd name="T10" fmla="*/ 781 w 828"/>
                <a:gd name="T11" fmla="*/ 66 h 174"/>
                <a:gd name="T12" fmla="*/ 828 w 828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174">
                  <a:moveTo>
                    <a:pt x="828" y="174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1" y="140"/>
                    <a:pt x="18" y="99"/>
                    <a:pt x="47" y="66"/>
                  </a:cubicBezTo>
                  <a:cubicBezTo>
                    <a:pt x="79" y="28"/>
                    <a:pt x="124" y="0"/>
                    <a:pt x="175" y="0"/>
                  </a:cubicBezTo>
                  <a:cubicBezTo>
                    <a:pt x="653" y="0"/>
                    <a:pt x="653" y="0"/>
                    <a:pt x="653" y="0"/>
                  </a:cubicBezTo>
                  <a:cubicBezTo>
                    <a:pt x="703" y="0"/>
                    <a:pt x="749" y="28"/>
                    <a:pt x="781" y="66"/>
                  </a:cubicBezTo>
                  <a:cubicBezTo>
                    <a:pt x="809" y="99"/>
                    <a:pt x="827" y="140"/>
                    <a:pt x="828" y="17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Rectangle 552"/>
            <p:cNvSpPr>
              <a:spLocks noChangeArrowheads="1"/>
            </p:cNvSpPr>
            <p:nvPr userDrawn="1"/>
          </p:nvSpPr>
          <p:spPr bwMode="auto">
            <a:xfrm>
              <a:off x="1328738" y="3008314"/>
              <a:ext cx="757238" cy="28575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53"/>
            <p:cNvSpPr>
              <a:spLocks noEditPoints="1"/>
            </p:cNvSpPr>
            <p:nvPr userDrawn="1"/>
          </p:nvSpPr>
          <p:spPr bwMode="auto">
            <a:xfrm>
              <a:off x="1622426" y="2679701"/>
              <a:ext cx="168275" cy="169863"/>
            </a:xfrm>
            <a:custGeom>
              <a:avLst/>
              <a:gdLst>
                <a:gd name="T0" fmla="*/ 183 w 184"/>
                <a:gd name="T1" fmla="*/ 85 h 185"/>
                <a:gd name="T2" fmla="*/ 101 w 184"/>
                <a:gd name="T3" fmla="*/ 3 h 185"/>
                <a:gd name="T4" fmla="*/ 10 w 184"/>
                <a:gd name="T5" fmla="*/ 55 h 185"/>
                <a:gd name="T6" fmla="*/ 2 w 184"/>
                <a:gd name="T7" fmla="*/ 124 h 185"/>
                <a:gd name="T8" fmla="*/ 2 w 184"/>
                <a:gd name="T9" fmla="*/ 185 h 185"/>
                <a:gd name="T10" fmla="*/ 118 w 184"/>
                <a:gd name="T11" fmla="*/ 185 h 185"/>
                <a:gd name="T12" fmla="*/ 178 w 184"/>
                <a:gd name="T13" fmla="*/ 185 h 185"/>
                <a:gd name="T14" fmla="*/ 183 w 184"/>
                <a:gd name="T15" fmla="*/ 185 h 185"/>
                <a:gd name="T16" fmla="*/ 184 w 184"/>
                <a:gd name="T17" fmla="*/ 183 h 185"/>
                <a:gd name="T18" fmla="*/ 184 w 184"/>
                <a:gd name="T19" fmla="*/ 155 h 185"/>
                <a:gd name="T20" fmla="*/ 184 w 184"/>
                <a:gd name="T21" fmla="*/ 113 h 185"/>
                <a:gd name="T22" fmla="*/ 183 w 184"/>
                <a:gd name="T23" fmla="*/ 85 h 185"/>
                <a:gd name="T24" fmla="*/ 183 w 184"/>
                <a:gd name="T25" fmla="*/ 85 h 185"/>
                <a:gd name="T26" fmla="*/ 132 w 184"/>
                <a:gd name="T27" fmla="*/ 133 h 185"/>
                <a:gd name="T28" fmla="*/ 70 w 184"/>
                <a:gd name="T29" fmla="*/ 144 h 185"/>
                <a:gd name="T30" fmla="*/ 38 w 184"/>
                <a:gd name="T31" fmla="*/ 88 h 185"/>
                <a:gd name="T32" fmla="*/ 76 w 184"/>
                <a:gd name="T33" fmla="*/ 41 h 185"/>
                <a:gd name="T34" fmla="*/ 135 w 184"/>
                <a:gd name="T35" fmla="*/ 58 h 185"/>
                <a:gd name="T36" fmla="*/ 132 w 184"/>
                <a:gd name="T37" fmla="*/ 133 h 185"/>
                <a:gd name="T38" fmla="*/ 132 w 184"/>
                <a:gd name="T39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185">
                  <a:moveTo>
                    <a:pt x="183" y="85"/>
                  </a:moveTo>
                  <a:cubicBezTo>
                    <a:pt x="179" y="42"/>
                    <a:pt x="144" y="7"/>
                    <a:pt x="101" y="3"/>
                  </a:cubicBezTo>
                  <a:cubicBezTo>
                    <a:pt x="63" y="0"/>
                    <a:pt x="26" y="21"/>
                    <a:pt x="10" y="55"/>
                  </a:cubicBezTo>
                  <a:cubicBezTo>
                    <a:pt x="0" y="77"/>
                    <a:pt x="2" y="100"/>
                    <a:pt x="2" y="124"/>
                  </a:cubicBezTo>
                  <a:cubicBezTo>
                    <a:pt x="2" y="144"/>
                    <a:pt x="2" y="165"/>
                    <a:pt x="2" y="185"/>
                  </a:cubicBezTo>
                  <a:cubicBezTo>
                    <a:pt x="2" y="185"/>
                    <a:pt x="110" y="185"/>
                    <a:pt x="118" y="185"/>
                  </a:cubicBezTo>
                  <a:cubicBezTo>
                    <a:pt x="138" y="185"/>
                    <a:pt x="158" y="185"/>
                    <a:pt x="178" y="185"/>
                  </a:cubicBezTo>
                  <a:cubicBezTo>
                    <a:pt x="180" y="185"/>
                    <a:pt x="182" y="185"/>
                    <a:pt x="183" y="185"/>
                  </a:cubicBezTo>
                  <a:cubicBezTo>
                    <a:pt x="184" y="185"/>
                    <a:pt x="184" y="184"/>
                    <a:pt x="184" y="183"/>
                  </a:cubicBezTo>
                  <a:cubicBezTo>
                    <a:pt x="184" y="174"/>
                    <a:pt x="184" y="165"/>
                    <a:pt x="184" y="155"/>
                  </a:cubicBezTo>
                  <a:cubicBezTo>
                    <a:pt x="184" y="141"/>
                    <a:pt x="184" y="127"/>
                    <a:pt x="184" y="113"/>
                  </a:cubicBezTo>
                  <a:cubicBezTo>
                    <a:pt x="184" y="103"/>
                    <a:pt x="184" y="94"/>
                    <a:pt x="183" y="85"/>
                  </a:cubicBezTo>
                  <a:cubicBezTo>
                    <a:pt x="183" y="85"/>
                    <a:pt x="184" y="88"/>
                    <a:pt x="183" y="85"/>
                  </a:cubicBezTo>
                  <a:close/>
                  <a:moveTo>
                    <a:pt x="132" y="133"/>
                  </a:moveTo>
                  <a:cubicBezTo>
                    <a:pt x="116" y="149"/>
                    <a:pt x="91" y="154"/>
                    <a:pt x="70" y="144"/>
                  </a:cubicBezTo>
                  <a:cubicBezTo>
                    <a:pt x="49" y="135"/>
                    <a:pt x="35" y="112"/>
                    <a:pt x="38" y="88"/>
                  </a:cubicBezTo>
                  <a:cubicBezTo>
                    <a:pt x="40" y="67"/>
                    <a:pt x="55" y="48"/>
                    <a:pt x="76" y="41"/>
                  </a:cubicBezTo>
                  <a:cubicBezTo>
                    <a:pt x="97" y="35"/>
                    <a:pt x="120" y="41"/>
                    <a:pt x="135" y="58"/>
                  </a:cubicBezTo>
                  <a:cubicBezTo>
                    <a:pt x="153" y="79"/>
                    <a:pt x="152" y="113"/>
                    <a:pt x="132" y="133"/>
                  </a:cubicBezTo>
                  <a:cubicBezTo>
                    <a:pt x="131" y="134"/>
                    <a:pt x="142" y="123"/>
                    <a:pt x="13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554"/>
            <p:cNvSpPr>
              <a:spLocks noChangeArrowheads="1"/>
            </p:cNvSpPr>
            <p:nvPr userDrawn="1"/>
          </p:nvSpPr>
          <p:spPr bwMode="auto">
            <a:xfrm>
              <a:off x="1112838" y="4333876"/>
              <a:ext cx="1189038" cy="285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55"/>
            <p:cNvSpPr>
              <a:spLocks noChangeArrowheads="1"/>
            </p:cNvSpPr>
            <p:nvPr userDrawn="1"/>
          </p:nvSpPr>
          <p:spPr bwMode="auto">
            <a:xfrm>
              <a:off x="1112838" y="4432301"/>
              <a:ext cx="1189038" cy="30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56"/>
            <p:cNvSpPr>
              <a:spLocks noChangeArrowheads="1"/>
            </p:cNvSpPr>
            <p:nvPr userDrawn="1"/>
          </p:nvSpPr>
          <p:spPr bwMode="auto">
            <a:xfrm>
              <a:off x="1112838" y="4532314"/>
              <a:ext cx="1189038" cy="30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57"/>
            <p:cNvSpPr>
              <a:spLocks noChangeArrowheads="1"/>
            </p:cNvSpPr>
            <p:nvPr userDrawn="1"/>
          </p:nvSpPr>
          <p:spPr bwMode="auto">
            <a:xfrm>
              <a:off x="1112838" y="4632326"/>
              <a:ext cx="1189038" cy="285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58"/>
            <p:cNvSpPr>
              <a:spLocks noChangeArrowheads="1"/>
            </p:cNvSpPr>
            <p:nvPr userDrawn="1"/>
          </p:nvSpPr>
          <p:spPr bwMode="auto">
            <a:xfrm>
              <a:off x="1112838" y="3286126"/>
              <a:ext cx="865188" cy="30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Rectangle 559"/>
            <p:cNvSpPr>
              <a:spLocks noChangeArrowheads="1"/>
            </p:cNvSpPr>
            <p:nvPr userDrawn="1"/>
          </p:nvSpPr>
          <p:spPr bwMode="auto">
            <a:xfrm>
              <a:off x="1112838" y="3386139"/>
              <a:ext cx="1189038" cy="30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Rectangle 560"/>
            <p:cNvSpPr>
              <a:spLocks noChangeArrowheads="1"/>
            </p:cNvSpPr>
            <p:nvPr userDrawn="1"/>
          </p:nvSpPr>
          <p:spPr bwMode="auto">
            <a:xfrm>
              <a:off x="1112838" y="3486151"/>
              <a:ext cx="1189038" cy="285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561"/>
            <p:cNvSpPr>
              <a:spLocks noChangeArrowheads="1"/>
            </p:cNvSpPr>
            <p:nvPr userDrawn="1"/>
          </p:nvSpPr>
          <p:spPr bwMode="auto">
            <a:xfrm>
              <a:off x="1112838" y="3584576"/>
              <a:ext cx="1189038" cy="301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Oval 565"/>
            <p:cNvSpPr>
              <a:spLocks noChangeArrowheads="1"/>
            </p:cNvSpPr>
            <p:nvPr userDrawn="1"/>
          </p:nvSpPr>
          <p:spPr bwMode="auto">
            <a:xfrm>
              <a:off x="1169988" y="3802064"/>
              <a:ext cx="387350" cy="387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Oval 566"/>
            <p:cNvSpPr>
              <a:spLocks noChangeArrowheads="1"/>
            </p:cNvSpPr>
            <p:nvPr userDrawn="1"/>
          </p:nvSpPr>
          <p:spPr bwMode="auto">
            <a:xfrm>
              <a:off x="1784351" y="3802064"/>
              <a:ext cx="387350" cy="3873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567"/>
            <p:cNvSpPr>
              <a:spLocks/>
            </p:cNvSpPr>
            <p:nvPr userDrawn="1"/>
          </p:nvSpPr>
          <p:spPr bwMode="auto">
            <a:xfrm>
              <a:off x="1370013" y="3741739"/>
              <a:ext cx="169863" cy="239713"/>
            </a:xfrm>
            <a:custGeom>
              <a:avLst/>
              <a:gdLst>
                <a:gd name="T0" fmla="*/ 0 w 186"/>
                <a:gd name="T1" fmla="*/ 0 h 262"/>
                <a:gd name="T2" fmla="*/ 186 w 186"/>
                <a:gd name="T3" fmla="*/ 77 h 262"/>
                <a:gd name="T4" fmla="*/ 0 w 186"/>
                <a:gd name="T5" fmla="*/ 262 h 262"/>
                <a:gd name="T6" fmla="*/ 0 w 1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62">
                  <a:moveTo>
                    <a:pt x="0" y="0"/>
                  </a:moveTo>
                  <a:cubicBezTo>
                    <a:pt x="70" y="1"/>
                    <a:pt x="135" y="28"/>
                    <a:pt x="186" y="77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568"/>
            <p:cNvSpPr>
              <a:spLocks noEditPoints="1"/>
            </p:cNvSpPr>
            <p:nvPr userDrawn="1"/>
          </p:nvSpPr>
          <p:spPr bwMode="auto">
            <a:xfrm>
              <a:off x="1363663" y="3735389"/>
              <a:ext cx="185738" cy="261938"/>
            </a:xfrm>
            <a:custGeom>
              <a:avLst/>
              <a:gdLst>
                <a:gd name="T0" fmla="*/ 14 w 203"/>
                <a:gd name="T1" fmla="*/ 14 h 286"/>
                <a:gd name="T2" fmla="*/ 183 w 203"/>
                <a:gd name="T3" fmla="*/ 84 h 286"/>
                <a:gd name="T4" fmla="*/ 14 w 203"/>
                <a:gd name="T5" fmla="*/ 253 h 286"/>
                <a:gd name="T6" fmla="*/ 14 w 203"/>
                <a:gd name="T7" fmla="*/ 14 h 286"/>
                <a:gd name="T8" fmla="*/ 0 w 203"/>
                <a:gd name="T9" fmla="*/ 0 h 286"/>
                <a:gd name="T10" fmla="*/ 0 w 203"/>
                <a:gd name="T11" fmla="*/ 286 h 286"/>
                <a:gd name="T12" fmla="*/ 203 w 203"/>
                <a:gd name="T13" fmla="*/ 84 h 286"/>
                <a:gd name="T14" fmla="*/ 0 w 203"/>
                <a:gd name="T1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286">
                  <a:moveTo>
                    <a:pt x="14" y="14"/>
                  </a:moveTo>
                  <a:cubicBezTo>
                    <a:pt x="77" y="17"/>
                    <a:pt x="136" y="42"/>
                    <a:pt x="183" y="84"/>
                  </a:cubicBezTo>
                  <a:cubicBezTo>
                    <a:pt x="14" y="253"/>
                    <a:pt x="14" y="253"/>
                    <a:pt x="14" y="253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0" y="0"/>
                  </a:moveTo>
                  <a:cubicBezTo>
                    <a:pt x="0" y="286"/>
                    <a:pt x="0" y="286"/>
                    <a:pt x="0" y="286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151" y="32"/>
                    <a:pt x="7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69"/>
            <p:cNvSpPr>
              <a:spLocks/>
            </p:cNvSpPr>
            <p:nvPr userDrawn="1"/>
          </p:nvSpPr>
          <p:spPr bwMode="auto">
            <a:xfrm>
              <a:off x="1987551" y="3741739"/>
              <a:ext cx="249238" cy="249238"/>
            </a:xfrm>
            <a:custGeom>
              <a:avLst/>
              <a:gdLst>
                <a:gd name="T0" fmla="*/ 0 w 273"/>
                <a:gd name="T1" fmla="*/ 272 h 272"/>
                <a:gd name="T2" fmla="*/ 0 w 273"/>
                <a:gd name="T3" fmla="*/ 0 h 272"/>
                <a:gd name="T4" fmla="*/ 191 w 273"/>
                <a:gd name="T5" fmla="*/ 82 h 272"/>
                <a:gd name="T6" fmla="*/ 195 w 273"/>
                <a:gd name="T7" fmla="*/ 86 h 272"/>
                <a:gd name="T8" fmla="*/ 273 w 273"/>
                <a:gd name="T9" fmla="*/ 272 h 272"/>
                <a:gd name="T10" fmla="*/ 0 w 273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" h="272">
                  <a:moveTo>
                    <a:pt x="0" y="27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2" y="1"/>
                    <a:pt x="140" y="30"/>
                    <a:pt x="191" y="82"/>
                  </a:cubicBezTo>
                  <a:cubicBezTo>
                    <a:pt x="195" y="86"/>
                    <a:pt x="195" y="86"/>
                    <a:pt x="195" y="86"/>
                  </a:cubicBezTo>
                  <a:cubicBezTo>
                    <a:pt x="243" y="136"/>
                    <a:pt x="271" y="202"/>
                    <a:pt x="273" y="272"/>
                  </a:cubicBezTo>
                  <a:lnTo>
                    <a:pt x="0" y="2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570"/>
            <p:cNvSpPr>
              <a:spLocks noEditPoints="1"/>
            </p:cNvSpPr>
            <p:nvPr userDrawn="1"/>
          </p:nvSpPr>
          <p:spPr bwMode="auto">
            <a:xfrm>
              <a:off x="1981201" y="3735389"/>
              <a:ext cx="261938" cy="261938"/>
            </a:xfrm>
            <a:custGeom>
              <a:avLst/>
              <a:gdLst>
                <a:gd name="T0" fmla="*/ 14 w 287"/>
                <a:gd name="T1" fmla="*/ 14 h 286"/>
                <a:gd name="T2" fmla="*/ 193 w 287"/>
                <a:gd name="T3" fmla="*/ 93 h 286"/>
                <a:gd name="T4" fmla="*/ 196 w 287"/>
                <a:gd name="T5" fmla="*/ 97 h 286"/>
                <a:gd name="T6" fmla="*/ 272 w 287"/>
                <a:gd name="T7" fmla="*/ 272 h 286"/>
                <a:gd name="T8" fmla="*/ 14 w 287"/>
                <a:gd name="T9" fmla="*/ 272 h 286"/>
                <a:gd name="T10" fmla="*/ 14 w 287"/>
                <a:gd name="T11" fmla="*/ 14 h 286"/>
                <a:gd name="T12" fmla="*/ 0 w 287"/>
                <a:gd name="T13" fmla="*/ 0 h 286"/>
                <a:gd name="T14" fmla="*/ 0 w 287"/>
                <a:gd name="T15" fmla="*/ 286 h 286"/>
                <a:gd name="T16" fmla="*/ 287 w 287"/>
                <a:gd name="T17" fmla="*/ 286 h 286"/>
                <a:gd name="T18" fmla="*/ 203 w 287"/>
                <a:gd name="T19" fmla="*/ 84 h 286"/>
                <a:gd name="T20" fmla="*/ 203 w 287"/>
                <a:gd name="T21" fmla="*/ 84 h 286"/>
                <a:gd name="T22" fmla="*/ 0 w 287"/>
                <a:gd name="T2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86">
                  <a:moveTo>
                    <a:pt x="14" y="14"/>
                  </a:moveTo>
                  <a:cubicBezTo>
                    <a:pt x="82" y="17"/>
                    <a:pt x="145" y="45"/>
                    <a:pt x="193" y="93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42" y="145"/>
                    <a:pt x="269" y="206"/>
                    <a:pt x="272" y="272"/>
                  </a:cubicBezTo>
                  <a:cubicBezTo>
                    <a:pt x="14" y="272"/>
                    <a:pt x="14" y="272"/>
                    <a:pt x="14" y="272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0" y="0"/>
                  </a:moveTo>
                  <a:cubicBezTo>
                    <a:pt x="0" y="286"/>
                    <a:pt x="0" y="286"/>
                    <a:pt x="0" y="286"/>
                  </a:cubicBezTo>
                  <a:cubicBezTo>
                    <a:pt x="287" y="286"/>
                    <a:pt x="287" y="286"/>
                    <a:pt x="287" y="286"/>
                  </a:cubicBezTo>
                  <a:cubicBezTo>
                    <a:pt x="287" y="213"/>
                    <a:pt x="259" y="140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151" y="32"/>
                    <a:pt x="7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5981474" y="2499742"/>
            <a:ext cx="2311084" cy="1429435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5981474" y="2026785"/>
            <a:ext cx="2311084" cy="468489"/>
          </a:xfr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27584" y="2499742"/>
            <a:ext cx="2311084" cy="1429435"/>
          </a:xfrm>
        </p:spPr>
        <p:txBody>
          <a:bodyPr anchor="t">
            <a:no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827584" y="2026785"/>
            <a:ext cx="2311084" cy="468489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61088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154E105F-F7F1-4F4F-A14F-22691F98930C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AD21BDF3-1AE7-4574-B536-98FB760830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6" r:id="rId3"/>
    <p:sldLayoutId id="2147483660" r:id="rId4"/>
    <p:sldLayoutId id="2147483663" r:id="rId5"/>
    <p:sldLayoutId id="2147483665" r:id="rId6"/>
    <p:sldLayoutId id="2147483668" r:id="rId7"/>
    <p:sldLayoutId id="2147483667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7" r:id="rId14"/>
    <p:sldLayoutId id="2147483676" r:id="rId15"/>
    <p:sldLayoutId id="2147483678" r:id="rId16"/>
    <p:sldLayoutId id="2147483679" r:id="rId17"/>
    <p:sldLayoutId id="2147483659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2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36FC600-6A68-4082-8491-D6831BA5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7239000" cy="510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3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63ED128-E99B-4783-929B-F67D1B82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0962"/>
            <a:ext cx="7543800" cy="50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3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37240D4-3F4E-4E72-88F9-C88373B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0"/>
            <a:ext cx="6629400" cy="509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49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ams">
            <a:extLst>
              <a:ext uri="{FF2B5EF4-FFF2-40B4-BE49-F238E27FC236}">
                <a16:creationId xmlns:a16="http://schemas.microsoft.com/office/drawing/2014/main" id="{DFC9DE86-78AC-4FCC-B991-CC05F627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0"/>
            <a:ext cx="6629400" cy="509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6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eetings">
            <a:extLst>
              <a:ext uri="{FF2B5EF4-FFF2-40B4-BE49-F238E27FC236}">
                <a16:creationId xmlns:a16="http://schemas.microsoft.com/office/drawing/2014/main" id="{24AD5338-BD18-439B-9B7C-9392472E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4" y="0"/>
            <a:ext cx="729549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6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9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competent funny ice skating idiots teamwork - 7912695296">
            <a:extLst>
              <a:ext uri="{FF2B5EF4-FFF2-40B4-BE49-F238E27FC236}">
                <a16:creationId xmlns:a16="http://schemas.microsoft.com/office/drawing/2014/main" id="{0B74E2D3-0021-4E74-9960-C4FD0619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2638"/>
            <a:ext cx="5791200" cy="51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8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9108-3230-4E6B-A54E-44082575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65" y="0"/>
            <a:ext cx="6316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F32D1E0E-B40D-4453-B651-2AFEDD35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40080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5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663813F7-4394-436A-8186-B873906B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"/>
            <a:ext cx="640080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AF1C98-AC8E-4BFF-878B-9A897A9C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0"/>
            <a:ext cx="645583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4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98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teamwork fail meme">
            <a:extLst>
              <a:ext uri="{FF2B5EF4-FFF2-40B4-BE49-F238E27FC236}">
                <a16:creationId xmlns:a16="http://schemas.microsoft.com/office/drawing/2014/main" id="{6AFEE0C5-C0EC-4A46-A178-93FE591D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07" y="0"/>
            <a:ext cx="5538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0D2EBC2-706E-44C1-BB4F-8E52ED3A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248400" cy="51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2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9BC582E1-4C9C-4EAC-B610-DF369127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0"/>
            <a:ext cx="5257800" cy="50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46C3E26-D315-49F4-B7C8-AED76EA89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0"/>
            <a:ext cx="6429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0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8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FE6D4BC-0F92-44F1-8C6B-BE123CB3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0"/>
            <a:ext cx="6429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50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24508B8-0B49-4F95-A0F7-A98EA420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4168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02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TeamworkSometimes it's not more efficient, but definitely more funDe motivation, us,demotivation posters,auto">
            <a:extLst>
              <a:ext uri="{FF2B5EF4-FFF2-40B4-BE49-F238E27FC236}">
                <a16:creationId xmlns:a16="http://schemas.microsoft.com/office/drawing/2014/main" id="{8D0DE813-DA53-4DC5-8DD2-43B53D995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0"/>
            <a:ext cx="5405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51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E071FAAD-46D4-41B3-A4F4-C36C8B652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40080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7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C514554-36C8-458B-BD56-F3A646DA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19" y="-293"/>
            <a:ext cx="6350362" cy="5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3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A7B498F-DF93-4E56-9D27-849289A3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0"/>
            <a:ext cx="6429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8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34B9145A-668E-4051-AC3A-6CE7DBDF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3" y="4396"/>
            <a:ext cx="8206934" cy="51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61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EC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F295998-334E-4DDE-B600-9B1A3AA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7" y="0"/>
            <a:ext cx="6943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56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0E4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management meme">
            <a:extLst>
              <a:ext uri="{FF2B5EF4-FFF2-40B4-BE49-F238E27FC236}">
                <a16:creationId xmlns:a16="http://schemas.microsoft.com/office/drawing/2014/main" id="{12758E9E-7A20-4961-AA6B-506E5DA8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51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7B7E34E-9B1F-4FA2-BC3E-B7777C33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55" y="0"/>
            <a:ext cx="67184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49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B0818B-0F41-4311-A3BF-A6B41BCA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F63A-BD84-4A07-B4DC-2C4DCF79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9690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28EA72-6808-4F75-B006-41B5F7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04" y="133350"/>
            <a:ext cx="8045896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Hiring and Inspiring</a:t>
            </a:r>
            <a:br>
              <a:rPr lang="en-US" dirty="0"/>
            </a:br>
            <a:r>
              <a:rPr lang="en-US" dirty="0"/>
              <a:t>an Exceptional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DFE62-3382-4DF6-90F8-541727DD4190}"/>
              </a:ext>
            </a:extLst>
          </p:cNvPr>
          <p:cNvSpPr txBox="1">
            <a:spLocks/>
          </p:cNvSpPr>
          <p:nvPr/>
        </p:nvSpPr>
        <p:spPr>
          <a:xfrm>
            <a:off x="4867275" y="14287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Seth Petry-Johnson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970E23-685E-416E-8E36-4BEBDC0C6B32}"/>
              </a:ext>
            </a:extLst>
          </p:cNvPr>
          <p:cNvSpPr txBox="1">
            <a:spLocks/>
          </p:cNvSpPr>
          <p:nvPr/>
        </p:nvSpPr>
        <p:spPr>
          <a:xfrm>
            <a:off x="4867275" y="1924050"/>
            <a:ext cx="42005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 algn="r"/>
            <a:r>
              <a:rPr lang="en-US" sz="2400" dirty="0"/>
              <a:t>@spetryjohnson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AD76D-73BD-41B6-9966-9E1B65DB5E8E}"/>
              </a:ext>
            </a:extLst>
          </p:cNvPr>
          <p:cNvSpPr txBox="1"/>
          <p:nvPr/>
        </p:nvSpPr>
        <p:spPr>
          <a:xfrm>
            <a:off x="-152400" y="45735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A primer for early-career leaders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0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A17C5B7-821F-4A61-AD17-8FF05C0D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7239000" cy="50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9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7B6D3C5-4492-42F2-8C3E-DAC2AFB4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57" y="0"/>
            <a:ext cx="6542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0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D03D2E8-B65F-428E-97DD-BEF8536F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568"/>
            <a:ext cx="7239000" cy="510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3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0">
        <p:random/>
      </p:transition>
    </mc:Choice>
    <mc:Fallback>
      <p:transition spd="slow" advTm="12000">
        <p:random/>
      </p:transition>
    </mc:Fallback>
  </mc:AlternateContent>
</p:sld>
</file>

<file path=ppt/theme/theme1.xml><?xml version="1.0" encoding="utf-8"?>
<a:theme xmlns:a="http://schemas.openxmlformats.org/drawingml/2006/main" name="pd0067">
  <a:themeElements>
    <a:clrScheme name="pd0067">
      <a:dk1>
        <a:srgbClr val="354049"/>
      </a:dk1>
      <a:lt1>
        <a:sysClr val="window" lastClr="FFFFFF"/>
      </a:lt1>
      <a:dk2>
        <a:srgbClr val="354049"/>
      </a:dk2>
      <a:lt2>
        <a:srgbClr val="FFFFFF"/>
      </a:lt2>
      <a:accent1>
        <a:srgbClr val="EC673D"/>
      </a:accent1>
      <a:accent2>
        <a:srgbClr val="FFDA63"/>
      </a:accent2>
      <a:accent3>
        <a:srgbClr val="ADD251"/>
      </a:accent3>
      <a:accent4>
        <a:srgbClr val="73BBC5"/>
      </a:accent4>
      <a:accent5>
        <a:srgbClr val="3C8EB2"/>
      </a:accent5>
      <a:accent6>
        <a:srgbClr val="354049"/>
      </a:accent6>
      <a:hlink>
        <a:srgbClr val="ADD251"/>
      </a:hlink>
      <a:folHlink>
        <a:srgbClr val="73BB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ring-Firing-Inspiring.potx" id="{C5BD8D16-4FF9-469A-B119-3552997C7F05}" vid="{6DDCD4D2-F2EA-44CD-A326-04BE55C9E6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Hiring-Firing-Inspiring</Template>
  <TotalTime>9638</TotalTime>
  <Words>442</Words>
  <Application>Microsoft Office PowerPoint</Application>
  <PresentationFormat>On-screen Show (16:9)</PresentationFormat>
  <Paragraphs>100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Roboto Light</vt:lpstr>
      <vt:lpstr>Segoe Print</vt:lpstr>
      <vt:lpstr>pd0067</vt:lpstr>
      <vt:lpstr>Hiring and Inspiring an Exceptional Team</vt:lpstr>
      <vt:lpstr>PowerPoint Presentation</vt:lpstr>
      <vt:lpstr>PowerPoint Presentation</vt:lpstr>
      <vt:lpstr>PowerPoint Presentation</vt:lpstr>
      <vt:lpstr>PowerPoint Presentation</vt:lpstr>
      <vt:lpstr>Hiring and Inspiring an Exceptional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Hiring and Inspiring an Exceptional Team</vt:lpstr>
      <vt:lpstr>PowerPoint Presentation</vt:lpstr>
      <vt:lpstr>PowerPoint Presentation</vt:lpstr>
      <vt:lpstr>PowerPoint Presentation</vt:lpstr>
      <vt:lpstr>PowerPoint Presentation</vt:lpstr>
      <vt:lpstr>Hiring and Inspiring an Exceptional Team</vt:lpstr>
      <vt:lpstr>PowerPoint Presentation</vt:lpstr>
      <vt:lpstr>PowerPoint Presentation</vt:lpstr>
      <vt:lpstr>PowerPoint Presentation</vt:lpstr>
      <vt:lpstr>PowerPoint Presentation</vt:lpstr>
      <vt:lpstr>Hiring and Inspiring an Exceptional Team</vt:lpstr>
      <vt:lpstr>PowerPoint Presentation</vt:lpstr>
      <vt:lpstr>PowerPoint Presentation</vt:lpstr>
      <vt:lpstr>PowerPoint Presentation</vt:lpstr>
      <vt:lpstr>Hiring and Inspiring an Exceptional Team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Hiring, Firing, and Inspiring an Exceptional Team</dc:title>
  <dc:creator>Seth Petry-Johnson</dc:creator>
  <cp:lastModifiedBy>Seth Petry-Johnson</cp:lastModifiedBy>
  <cp:revision>315</cp:revision>
  <dcterms:created xsi:type="dcterms:W3CDTF">2019-11-19T02:43:05Z</dcterms:created>
  <dcterms:modified xsi:type="dcterms:W3CDTF">2020-01-09T20:47:26Z</dcterms:modified>
</cp:coreProperties>
</file>